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70" r:id="rId2"/>
    <p:sldId id="471" r:id="rId3"/>
  </p:sldIdLst>
  <p:sldSz cx="9144000" cy="5143500" type="screen16x9"/>
  <p:notesSz cx="6858000" cy="9144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微软雅黑" pitchFamily="34" charset="-122"/>
      <p:regular r:id="rId9"/>
      <p:bold r:id="rId10"/>
    </p:embeddedFont>
    <p:embeddedFont>
      <p:font typeface="Verdana" pitchFamily="34" charset="0"/>
      <p:regular r:id="rId11"/>
      <p:bold r:id="rId12"/>
      <p:italic r:id="rId13"/>
      <p:boldItalic r:id="rId14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9C9C9"/>
    <a:srgbClr val="E6E6E6"/>
    <a:srgbClr val="EEEEEE"/>
    <a:srgbClr val="4C6062"/>
    <a:srgbClr val="A2B932"/>
    <a:srgbClr val="EBAC07"/>
    <a:srgbClr val="F83003"/>
    <a:srgbClr val="3D90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1876" autoAdjust="0"/>
  </p:normalViewPr>
  <p:slideViewPr>
    <p:cSldViewPr>
      <p:cViewPr>
        <p:scale>
          <a:sx n="66" d="100"/>
          <a:sy n="66" d="100"/>
        </p:scale>
        <p:origin x="-1494" y="-618"/>
      </p:cViewPr>
      <p:guideLst>
        <p:guide orient="horz" pos="531"/>
        <p:guide orient="horz" pos="2845"/>
        <p:guide orient="horz" pos="3208"/>
        <p:guide orient="horz" pos="1620"/>
        <p:guide orient="horz" pos="1756"/>
        <p:guide pos="2880"/>
        <p:guide pos="385"/>
        <p:guide pos="5375"/>
        <p:guide pos="612"/>
        <p:guide pos="5148"/>
        <p:guide pos="1746"/>
        <p:guide pos="4014"/>
        <p:guide pos="52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14EB89E-77E6-4312-8685-336F95036873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741AAC7-565E-4697-894D-8ADD3EFEA1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C44A2-1842-41C2-900E-01AED6AA9A4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0DF8AF1-D5A9-4E09-8F98-9E0EDFB9791C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80023B1-83EF-4C0F-8A16-2CB510970E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5D68C8-D36C-4905-9EB9-95F4C826FEB2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583BC9-0E2C-4C0F-B098-216AED41EF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BCF77AB-D515-41A4-8388-2EE3D1943E1D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AA30EB-6ABD-4368-AEC5-A9F1A35E16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A287998-9E8F-4596-8CAC-2EA046F80335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C0D5512-4B0F-4C89-A1EF-DD600A56D1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4F54A86-13F9-42F5-B775-1EEAC9441A2A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A602ABD-3767-4E66-B75A-52D5E181D9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C74424-8EDA-4124-88CF-06172214C8C9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88BB7F-265C-44EB-8C8B-C3E04BC04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E1C8715-489C-4B90-96D0-767D13775BD5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DD5215-3385-4286-A3B3-D39A3EEA2D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258F81-15FC-4EFA-9746-3D1B7C230959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DF4D8F8-260C-4164-B0CF-BCC8346118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7D8F76-7D71-4CCA-87BA-84B8150E2F23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C389E46-7658-4EA2-B293-356142DC26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790755-39C5-4192-A537-1B210ED179EB}" type="datetimeFigureOut">
              <a:rPr lang="zh-CN" altLang="en-US"/>
              <a:pPr>
                <a:defRPr/>
              </a:pPr>
              <a:t>2013-11-7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DBF38DF-C0BF-46A8-BFD2-6D418DF305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9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NU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3001963" y="714375"/>
            <a:ext cx="323850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151188" y="1917700"/>
            <a:ext cx="239712" cy="374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78188" y="706438"/>
            <a:ext cx="323850" cy="5032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459788" y="1031875"/>
            <a:ext cx="239712" cy="374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081588" y="1149350"/>
            <a:ext cx="323850" cy="5032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6084888" y="1104900"/>
            <a:ext cx="239712" cy="374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964238" y="2224088"/>
            <a:ext cx="322262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600825" y="585788"/>
            <a:ext cx="239713" cy="374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220913" y="1122363"/>
            <a:ext cx="323850" cy="5032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238625" y="658813"/>
            <a:ext cx="239713" cy="373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81463" y="1074738"/>
            <a:ext cx="322262" cy="5032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2305050" y="739775"/>
            <a:ext cx="239713" cy="374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4843463" y="835025"/>
            <a:ext cx="323850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559550" y="477838"/>
            <a:ext cx="239713" cy="373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7718425" y="746125"/>
            <a:ext cx="323850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6799263" y="990600"/>
            <a:ext cx="239712" cy="374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2616200" y="869950"/>
            <a:ext cx="322263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3930650" y="681038"/>
            <a:ext cx="239713" cy="373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283075" y="1154113"/>
            <a:ext cx="323850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880350" y="1169988"/>
            <a:ext cx="239713" cy="373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476875" y="1149350"/>
            <a:ext cx="323850" cy="5032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6311900" y="488950"/>
            <a:ext cx="239713" cy="3730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7421563" y="835025"/>
            <a:ext cx="323850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7181850" y="1122363"/>
            <a:ext cx="239713" cy="373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4757738" y="644525"/>
            <a:ext cx="323850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3440113" y="1074738"/>
            <a:ext cx="239712" cy="373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4519613" y="558800"/>
            <a:ext cx="323850" cy="5032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6510338" y="2270125"/>
            <a:ext cx="239712" cy="3730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5218113" y="455613"/>
            <a:ext cx="323850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937250" y="973138"/>
            <a:ext cx="239713" cy="373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6672263" y="787400"/>
            <a:ext cx="323850" cy="504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5730875" y="1970088"/>
            <a:ext cx="239713" cy="374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227138" y="2830513"/>
            <a:ext cx="893762" cy="203200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76550" y="32353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141663" y="3311525"/>
            <a:ext cx="1128712" cy="2571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403725" y="3376613"/>
            <a:ext cx="893763" cy="203200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200650" y="33115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678238" y="3033713"/>
            <a:ext cx="795337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71950" y="32099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671638" y="2817813"/>
            <a:ext cx="893762" cy="203200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3321050" y="32226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586163" y="3298825"/>
            <a:ext cx="1128712" cy="2571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462338" y="2944813"/>
            <a:ext cx="893762" cy="203200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905250" y="34258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382838" y="3148013"/>
            <a:ext cx="795337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290763" y="3413125"/>
            <a:ext cx="1128712" cy="2571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149850" y="38830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620838" y="3389313"/>
            <a:ext cx="893762" cy="203200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332038" y="3719513"/>
            <a:ext cx="795337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5327650" y="32226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805238" y="2944813"/>
            <a:ext cx="795337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798638" y="2728913"/>
            <a:ext cx="893762" cy="203200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4032250" y="33369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460875" y="3414713"/>
            <a:ext cx="893763" cy="203200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3962400" y="3463925"/>
            <a:ext cx="795338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2439988" y="3186113"/>
            <a:ext cx="795337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3862388" y="2982913"/>
            <a:ext cx="795337" cy="18097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082925" y="2338388"/>
            <a:ext cx="144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天街小雨润如酥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659313" y="2344738"/>
            <a:ext cx="144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草色遥看近却无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3130550" y="2322513"/>
            <a:ext cx="144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最是一年春好处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654550" y="2322513"/>
            <a:ext cx="144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绝胜烟柳满皇都</a:t>
            </a:r>
          </a:p>
        </p:txBody>
      </p:sp>
      <p:pic>
        <p:nvPicPr>
          <p:cNvPr id="3" name="Shape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685338" y="-50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2.96296E-6 L -0.20191 0.542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2713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46914E-7 L -0.25573 0.6635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5" y="3317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nodeType="withEffect">
                                  <p:stCondLst>
                                    <p:cond delay="28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path" presetSubtype="0" fill="hold" nodeType="withEffect">
                                  <p:stCondLst>
                                    <p:cond delay="34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48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fill="hold" nodeType="withEffect">
                                  <p:stCondLst>
                                    <p:cond delay="48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54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2" presetClass="path" presetSubtype="0" fill="hold" nodeType="withEffect">
                                  <p:stCondLst>
                                    <p:cond delay="54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pat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3.61111E-6 1.48148E-6 L -0.19774 0.50741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2537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2" presetClass="path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2" presetClass="path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animMotion origin="layout" path="M -3.88889E-6 -1.11111E-6 L -0.16493 0.43333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2" presetClass="path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pat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2" presetClass="path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2" presetClass="path" presetSubtype="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42" presetClass="path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3.61111E-6 -4.07407E-6 L -0.16493 0.43334 " pathEditMode="relative" rAng="0" ptsTypes="AA">
                                      <p:cBhvr>
                                        <p:cTn id="2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21667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6" presetClass="emph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69" dur="3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6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79" dur="35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6" presetClass="emph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89" dur="35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99" dur="35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6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09" dur="35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19" dur="35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3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329" dur="3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6" presetClass="emph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339" dur="3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6" presetClass="emph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349" dur="35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6" presetClass="emph" presetSubtype="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359" dur="35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6" presetClass="emph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369" dur="35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3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53" presetClass="entr" presetSubtype="16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6" presetClass="emph" presetSubtype="0" fill="hold" grpId="1" nodeType="withEffect">
                                  <p:stCondLst>
                                    <p:cond delay="4550"/>
                                  </p:stCondLst>
                                  <p:childTnLst>
                                    <p:animScale>
                                      <p:cBhvr>
                                        <p:cTn id="379" dur="350" fill="hold"/>
                                        <p:tgtEl>
                                          <p:spTgt spid="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2" nodeType="withEffect">
                                  <p:stCondLst>
                                    <p:cond delay="4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6" presetClass="emph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Scale>
                                      <p:cBhvr>
                                        <p:cTn id="389" dur="35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53" presetClass="entr" presetSubtype="16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6" presetClass="emph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Scale>
                                      <p:cBhvr>
                                        <p:cTn id="399" dur="35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3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53" presetClass="entr" presetSubtype="16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6" presetClass="emph" presetSubtype="0" fill="hold" grpId="1" nodeType="withEffect">
                                  <p:stCondLst>
                                    <p:cond delay="6850"/>
                                  </p:stCondLst>
                                  <p:childTnLst>
                                    <p:animScale>
                                      <p:cBhvr>
                                        <p:cTn id="409" dur="35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2" nodeType="withEffect">
                                  <p:stCondLst>
                                    <p:cond delay="6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3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53" presetClass="entr" presetSubtype="16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6" presetClass="emph" presetSubtype="0" fill="hold" grpId="1" nodeType="withEffect">
                                  <p:stCondLst>
                                    <p:cond delay="7900"/>
                                  </p:stCondLst>
                                  <p:childTnLst>
                                    <p:animScale>
                                      <p:cBhvr>
                                        <p:cTn id="419" dur="35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2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3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6" presetClass="emph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429" dur="35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53" presetClass="entr" presetSubtype="16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6" presetClass="emph" presetSubtype="0" fill="hold" grpId="1" nodeType="withEffect">
                                  <p:stCondLst>
                                    <p:cond delay="4550"/>
                                  </p:stCondLst>
                                  <p:childTnLst>
                                    <p:animScale>
                                      <p:cBhvr>
                                        <p:cTn id="439" dur="35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2" nodeType="withEffect">
                                  <p:stCondLst>
                                    <p:cond delay="4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3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6" presetClass="emph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Scale>
                                      <p:cBhvr>
                                        <p:cTn id="449" dur="350" fill="hold"/>
                                        <p:tgtEl>
                                          <p:spTgt spid="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53" presetClass="entr" presetSubtype="16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6" presetClass="emph" presetSubtype="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animScale>
                                      <p:cBhvr>
                                        <p:cTn id="459" dur="350" fill="hold"/>
                                        <p:tgtEl>
                                          <p:spTgt spid="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2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53" presetClass="entr" presetSubtype="16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6" presetClass="emph" presetSubtype="0" fill="hold" grpId="1" nodeType="withEffect">
                                  <p:stCondLst>
                                    <p:cond delay="7350"/>
                                  </p:stCondLst>
                                  <p:childTnLst>
                                    <p:animScale>
                                      <p:cBhvr>
                                        <p:cTn id="469" dur="350" fill="hold"/>
                                        <p:tgtEl>
                                          <p:spTgt spid="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2" nodeType="withEffect">
                                  <p:stCondLst>
                                    <p:cond delay="7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6" presetClass="emph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479" dur="350" fill="hold"/>
                                        <p:tgtEl>
                                          <p:spTgt spid="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6" presetClass="emph" presetSubtype="0" fill="hold" grpId="1" nodeType="withEffect">
                                  <p:stCondLst>
                                    <p:cond delay="5950"/>
                                  </p:stCondLst>
                                  <p:childTnLst>
                                    <p:animScale>
                                      <p:cBhvr>
                                        <p:cTn id="489" dur="350" fill="hold"/>
                                        <p:tgtEl>
                                          <p:spTgt spid="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2" nodeType="withEffect">
                                  <p:stCondLst>
                                    <p:cond delay="59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53" presetClass="entr" presetSubtype="16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6" presetClass="emph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Scale>
                                      <p:cBhvr>
                                        <p:cTn id="499" dur="350" fill="hold"/>
                                        <p:tgtEl>
                                          <p:spTgt spid="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3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53" presetClass="entr" presetSubtype="16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6" presetClass="emph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Scale>
                                      <p:cBhvr>
                                        <p:cTn id="509" dur="35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2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2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42" presetClass="exit" presetSubtype="0" fill="hold" grpId="1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42" presetClass="exit" presetSubtype="0" fill="hold" grpId="1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2" nodeType="withEffect">
                                  <p:stCondLst>
                                    <p:cond delay="53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2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1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42" presetClass="exit" presetSubtype="0" fill="hold" grpId="3" nodeType="withEffect">
                                  <p:stCondLst>
                                    <p:cond delay="94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42" presetClass="exit" presetSubtype="0" fill="hold" grpId="3" nodeType="withEffect">
                                  <p:stCondLst>
                                    <p:cond delay="102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5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7" grpId="1" animBg="1"/>
      <p:bldP spid="17" grpId="2" animBg="1"/>
      <p:bldP spid="17" grpId="3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35" grpId="1"/>
      <p:bldP spid="35" grpId="2"/>
      <p:bldP spid="96" grpId="1"/>
      <p:bldP spid="96" grpId="2"/>
      <p:bldP spid="97" grpId="2"/>
      <p:bldP spid="97" grpId="3"/>
      <p:bldP spid="98" grpId="2"/>
      <p:bldP spid="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工作夹\PPT设计\公司PPT作品\ppt片头\01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104775"/>
            <a:ext cx="5337175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工作夹\PPT设计\公司PPT作品\ppt片头\01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03225"/>
            <a:ext cx="5146675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F:\工作夹\PPT设计\公司PPT作品\ppt片头\01\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63750" y="2028825"/>
            <a:ext cx="508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F:\工作夹\PPT设计\公司PPT作品\ppt片头\01\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2413" y="2686050"/>
            <a:ext cx="3746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105150" y="2727325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8000" b="1">
                <a:solidFill>
                  <a:srgbClr val="960C2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5400" b="1">
                <a:latin typeface="Times New Roman" pitchFamily="18" charset="0"/>
                <a:cs typeface="Times New Roman" pitchFamily="18" charset="0"/>
              </a:rPr>
              <a:t>OWER</a:t>
            </a:r>
            <a:r>
              <a:rPr lang="en-US" altLang="zh-CN" sz="8000" b="1">
                <a:solidFill>
                  <a:srgbClr val="960C2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5400" b="1">
                <a:latin typeface="Times New Roman" pitchFamily="18" charset="0"/>
                <a:cs typeface="Times New Roman" pitchFamily="18" charset="0"/>
              </a:rPr>
              <a:t>OINT</a:t>
            </a:r>
            <a:endParaRPr lang="zh-CN" altLang="en-US" sz="5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17863" y="3556000"/>
            <a:ext cx="52816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提醒适用于计划、汇报、总结等相关的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27388" y="3814763"/>
            <a:ext cx="3668712" cy="185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00" spc="50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zh-CN" sz="600" spc="50" dirty="0">
                <a:latin typeface="Verdana" pitchFamily="34" charset="0"/>
                <a:ea typeface="Verdana" pitchFamily="34" charset="0"/>
                <a:cs typeface="Verdana" pitchFamily="34" charset="0"/>
              </a:rPr>
              <a:t> planning</a:t>
            </a:r>
            <a:r>
              <a:rPr lang="en-US" altLang="zh-CN" sz="600" spc="50" dirty="0">
                <a:latin typeface="Verdana" pitchFamily="34" charset="0"/>
                <a:ea typeface="Verdana" pitchFamily="34" charset="0"/>
                <a:cs typeface="Verdana" pitchFamily="34" charset="0"/>
              </a:rPr>
              <a:t>, reporting, and </a:t>
            </a:r>
            <a:r>
              <a:rPr lang="en-US" altLang="zh-CN" sz="600" spc="50" dirty="0">
                <a:latin typeface="Verdana" pitchFamily="34" charset="0"/>
                <a:ea typeface="Verdana" pitchFamily="34" charset="0"/>
                <a:cs typeface="Verdana" pitchFamily="34" charset="0"/>
              </a:rPr>
              <a:t>other  </a:t>
            </a:r>
            <a:r>
              <a:rPr lang="en-US" altLang="zh-CN" sz="600" spc="50" dirty="0">
                <a:latin typeface="Verdana" pitchFamily="34" charset="0"/>
                <a:ea typeface="Verdana" pitchFamily="34" charset="0"/>
                <a:cs typeface="Verdana" pitchFamily="34" charset="0"/>
              </a:rPr>
              <a:t>related </a:t>
            </a:r>
            <a:r>
              <a:rPr lang="en-US" altLang="zh-CN" sz="600" spc="50" dirty="0">
                <a:latin typeface="Verdana" pitchFamily="34" charset="0"/>
                <a:ea typeface="Verdana" pitchFamily="34" charset="0"/>
                <a:cs typeface="Verdana" pitchFamily="34" charset="0"/>
              </a:rPr>
              <a:t> summary  ppt </a:t>
            </a:r>
            <a:r>
              <a:rPr lang="en-US" altLang="zh-CN" sz="600" spc="50" dirty="0">
                <a:latin typeface="Verdana" pitchFamily="34" charset="0"/>
                <a:ea typeface="Verdana" pitchFamily="34" charset="0"/>
                <a:cs typeface="Verdana" pitchFamily="34" charset="0"/>
              </a:rPr>
              <a:t>presentation</a:t>
            </a:r>
            <a:endParaRPr lang="zh-CN" altLang="en-US" sz="500" spc="50" dirty="0">
              <a:ln w="3175">
                <a:noFill/>
              </a:ln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3251200" y="4127500"/>
            <a:ext cx="50911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251200" y="3471863"/>
            <a:ext cx="50911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6" descr="F:\工作夹\PPT设计\公司PPT作品\ppt片头\01\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2100" y="1555750"/>
            <a:ext cx="3762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2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2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2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2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8001</TotalTime>
  <Words>57</Words>
  <Application>Microsoft Office PowerPoint</Application>
  <PresentationFormat>全屏显示(16:9)</PresentationFormat>
  <Paragraphs>8</Paragraphs>
  <Slides>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Calibri</vt:lpstr>
      <vt:lpstr>宋体</vt:lpstr>
      <vt:lpstr>Arial</vt:lpstr>
      <vt:lpstr>微软雅黑</vt:lpstr>
      <vt:lpstr>Times New Roman</vt:lpstr>
      <vt:lpstr>Verdana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幻灯片 1</vt:lpstr>
      <vt:lpstr>幻灯片 2</vt:lpstr>
    </vt:vector>
  </TitlesOfParts>
  <Company>锐普PPT</Company>
  <LinksUpToDate>false</LinksUpToDate>
  <SharedDoc>false</SharedDoc>
  <HyperlinkBase>www.rapidppt.com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锐普PPT商城5周年PPT图表免费送10张</dc:title>
  <dc:subject>锐普PPT商城5周年PPT图表免费送10张</dc:subject>
  <dc:creator>锐普PPT</dc:creator>
  <dc:description>本素材由上海锐普广告有限公司为锐普PPT商城5周年专门创作。凡于2013年6月18日-9月25日购买锐普PPT商城或PPT市场素材，即可获赠10套精致图表；一次性购买或充值金额大于500元，即可获赠100套精致图表；一次性购买或充值金额大于1000元，即可获赠200套精致图表。本图表素材版权受国家法律保护，仅授权获赠者本人使用，为了您个人和锐普的利益，请勿复制、传播、销售，否则将承担法律责任。</dc:description>
  <cp:lastModifiedBy>微软用户</cp:lastModifiedBy>
  <cp:revision>252</cp:revision>
  <dcterms:created xsi:type="dcterms:W3CDTF">2013-02-26T09:05:54Z</dcterms:created>
  <dcterms:modified xsi:type="dcterms:W3CDTF">2013-11-07T03:45:05Z</dcterms:modified>
</cp:coreProperties>
</file>