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57" r:id="rId3"/>
    <p:sldId id="273" r:id="rId4"/>
    <p:sldId id="272" r:id="rId5"/>
    <p:sldId id="281" r:id="rId6"/>
    <p:sldId id="276" r:id="rId7"/>
    <p:sldId id="283" r:id="rId8"/>
    <p:sldId id="269" r:id="rId9"/>
    <p:sldId id="282" r:id="rId10"/>
    <p:sldId id="278" r:id="rId11"/>
    <p:sldId id="28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7015" userDrawn="1">
          <p15:clr>
            <a:srgbClr val="A4A3A4"/>
          </p15:clr>
        </p15:guide>
        <p15:guide id="4" pos="1272" userDrawn="1">
          <p15:clr>
            <a:srgbClr val="A4A3A4"/>
          </p15:clr>
        </p15:guide>
        <p15:guide id="5" orient="horz" pos="1706" userDrawn="1">
          <p15:clr>
            <a:srgbClr val="A4A3A4"/>
          </p15:clr>
        </p15:guide>
        <p15:guide id="6" orient="horz" pos="34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000000"/>
    <a:srgbClr val="E60012"/>
    <a:srgbClr val="2E2D33"/>
    <a:srgbClr val="2626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77" autoAdjust="0"/>
    <p:restoredTop sz="94660"/>
  </p:normalViewPr>
  <p:slideViewPr>
    <p:cSldViewPr showGuides="1">
      <p:cViewPr varScale="1">
        <p:scale>
          <a:sx n="38" d="100"/>
          <a:sy n="38" d="100"/>
        </p:scale>
        <p:origin x="-64" y="-600"/>
      </p:cViewPr>
      <p:guideLst>
        <p:guide orient="horz" pos="2160"/>
        <p:guide orient="horz" pos="1706"/>
        <p:guide orient="horz" pos="3486"/>
        <p:guide pos="3840"/>
        <p:guide pos="7015"/>
        <p:guide pos="127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84484-2988-42FB-B147-8B837A85EE48}" type="datetimeFigureOut">
              <a:rPr lang="zh-CN" altLang="en-US" smtClean="0"/>
              <a:pPr/>
              <a:t>2017/6/17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0ABE-D440-44C1-9073-441D983D3ABB}" type="slidenum">
              <a:rPr lang="zh-CN" altLang="en-US" smtClean="0"/>
              <a:pPr/>
              <a:t>‹#›</a:t>
            </a:fld>
            <a:endParaRPr lang="zh-CN" altLang="en-US"/>
          </a:p>
        </p:txBody>
      </p:sp>
    </p:spTree>
    <p:extLst>
      <p:ext uri="{BB962C8B-B14F-4D97-AF65-F5344CB8AC3E}">
        <p14:creationId xmlns:p14="http://schemas.microsoft.com/office/powerpoint/2010/main" xmlns="" val="405830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82638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272240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303716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382786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58226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4913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110704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96939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71290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425343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FEEB970-EE55-4358-A4BB-629BE5FFEFAD}" type="datetimeFigureOut">
              <a:rPr lang="zh-CN" altLang="en-US" smtClean="0"/>
              <a:pPr/>
              <a:t>2017/6/17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47499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B970-EE55-4358-A4BB-629BE5FFEFAD}" type="datetimeFigureOut">
              <a:rPr lang="zh-CN" altLang="en-US" smtClean="0"/>
              <a:pPr/>
              <a:t>2017/6/17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5E4D7-F9B0-4F76-A9DE-EA7526A1868E}" type="slidenum">
              <a:rPr lang="zh-CN" altLang="en-US" smtClean="0"/>
              <a:pPr/>
              <a:t>‹#›</a:t>
            </a:fld>
            <a:endParaRPr lang="zh-CN" altLang="en-US"/>
          </a:p>
        </p:txBody>
      </p:sp>
    </p:spTree>
    <p:extLst>
      <p:ext uri="{BB962C8B-B14F-4D97-AF65-F5344CB8AC3E}">
        <p14:creationId xmlns:p14="http://schemas.microsoft.com/office/powerpoint/2010/main" xmlns="" val="146934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5257132" y="4318938"/>
            <a:ext cx="1800000" cy="550062"/>
            <a:chOff x="5257132" y="4318938"/>
            <a:chExt cx="1800000" cy="550062"/>
          </a:xfrm>
        </p:grpSpPr>
        <p:sp>
          <p:nvSpPr>
            <p:cNvPr id="52" name="文本框 51"/>
            <p:cNvSpPr txBox="1"/>
            <p:nvPr/>
          </p:nvSpPr>
          <p:spPr>
            <a:xfrm>
              <a:off x="5494670" y="4440081"/>
              <a:ext cx="1324924" cy="307777"/>
            </a:xfrm>
            <a:prstGeom prst="rect">
              <a:avLst/>
            </a:prstGeom>
            <a:noFill/>
          </p:spPr>
          <p:txBody>
            <a:bodyPr wrap="square" rtlCol="0">
              <a:spAutoFit/>
            </a:bodyPr>
            <a:lstStyle/>
            <a:p>
              <a:r>
                <a:rPr lang="en-US" altLang="zh-CN" sz="1400" b="1" dirty="0" smtClean="0">
                  <a:solidFill>
                    <a:srgbClr val="000000"/>
                  </a:solidFill>
                  <a:latin typeface="迷你简汉真广标" panose="02010609000101010101" pitchFamily="49" charset="-122"/>
                  <a:ea typeface="迷你简汉真广标" panose="02010609000101010101" pitchFamily="49" charset="-122"/>
                </a:rPr>
                <a:t>QIANYU PPT</a:t>
              </a:r>
            </a:p>
          </p:txBody>
        </p:sp>
        <p:grpSp>
          <p:nvGrpSpPr>
            <p:cNvPr id="9" name="组合 8"/>
            <p:cNvGrpSpPr/>
            <p:nvPr/>
          </p:nvGrpSpPr>
          <p:grpSpPr>
            <a:xfrm>
              <a:off x="5257132" y="4318938"/>
              <a:ext cx="1800000" cy="550062"/>
              <a:chOff x="5257132" y="4318938"/>
              <a:chExt cx="1800000" cy="550062"/>
            </a:xfrm>
          </p:grpSpPr>
          <p:sp>
            <p:nvSpPr>
              <p:cNvPr id="50" name="圆角矩形 49"/>
              <p:cNvSpPr/>
              <p:nvPr/>
            </p:nvSpPr>
            <p:spPr>
              <a:xfrm>
                <a:off x="5257132" y="4318938"/>
                <a:ext cx="1800000" cy="540000"/>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870756" y="4851000"/>
                <a:ext cx="540000" cy="1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smtClean="0"/>
              <a:t>→</a:t>
            </a:r>
            <a:endParaRPr lang="zh-CN" altLang="en-US" sz="3200" dirty="0"/>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76557" y="1163728"/>
            <a:ext cx="1443937" cy="1623167"/>
          </a:xfrm>
          <a:prstGeom prst="rect">
            <a:avLst/>
          </a:prstGeom>
        </p:spPr>
      </p:pic>
      <p:grpSp>
        <p:nvGrpSpPr>
          <p:cNvPr id="7" name="组合 6"/>
          <p:cNvGrpSpPr/>
          <p:nvPr/>
        </p:nvGrpSpPr>
        <p:grpSpPr>
          <a:xfrm>
            <a:off x="3068569" y="3038037"/>
            <a:ext cx="6054863" cy="810165"/>
            <a:chOff x="3203300" y="3038037"/>
            <a:chExt cx="6054863" cy="810165"/>
          </a:xfrm>
        </p:grpSpPr>
        <p:sp>
          <p:nvSpPr>
            <p:cNvPr id="5" name="矩形 4"/>
            <p:cNvSpPr/>
            <p:nvPr/>
          </p:nvSpPr>
          <p:spPr>
            <a:xfrm>
              <a:off x="3203300" y="3038037"/>
              <a:ext cx="6054863" cy="523220"/>
            </a:xfrm>
            <a:prstGeom prst="rect">
              <a:avLst/>
            </a:prstGeom>
          </p:spPr>
          <p:txBody>
            <a:bodyPr wrap="none">
              <a:spAutoFit/>
            </a:bodyPr>
            <a:lstStyle/>
            <a:p>
              <a:r>
                <a:rPr lang="zh-CN" altLang="en-US" sz="2800" dirty="0">
                  <a:latin typeface="迷你简汉真广标" panose="02010609000101010101" pitchFamily="49" charset="-122"/>
                  <a:ea typeface="迷你简汉真广标" panose="02010609000101010101" pitchFamily="49" charset="-122"/>
                </a:rPr>
                <a:t>TEMPLATE FOR BUSINESS REPORT</a:t>
              </a:r>
            </a:p>
          </p:txBody>
        </p:sp>
        <p:sp>
          <p:nvSpPr>
            <p:cNvPr id="6" name="矩形 5"/>
            <p:cNvSpPr/>
            <p:nvPr/>
          </p:nvSpPr>
          <p:spPr>
            <a:xfrm>
              <a:off x="3884576" y="3540425"/>
              <a:ext cx="4692310" cy="307777"/>
            </a:xfrm>
            <a:prstGeom prst="rect">
              <a:avLst/>
            </a:prstGeom>
          </p:spPr>
          <p:txBody>
            <a:bodyPr wrap="none">
              <a:spAutoFit/>
            </a:bodyPr>
            <a:lstStyle/>
            <a:p>
              <a:r>
                <a:rPr lang="zh-CN" altLang="en-US" sz="1400" spc="300" dirty="0">
                  <a:latin typeface="造字工房悦黑体验版纤细体" pitchFamily="50" charset="-122"/>
                  <a:ea typeface="造字工房悦黑体验版纤细体" pitchFamily="50" charset="-122"/>
                </a:rPr>
                <a:t>copy or write your text and paste it here</a:t>
              </a:r>
            </a:p>
          </p:txBody>
        </p:sp>
      </p:grpSp>
    </p:spTree>
    <p:extLst>
      <p:ext uri="{BB962C8B-B14F-4D97-AF65-F5344CB8AC3E}">
        <p14:creationId xmlns:p14="http://schemas.microsoft.com/office/powerpoint/2010/main" xmlns="" val="637808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MH_Other_1"/>
          <p:cNvSpPr/>
          <p:nvPr>
            <p:custDataLst>
              <p:tags r:id="rId1"/>
            </p:custDataLst>
          </p:nvPr>
        </p:nvSpPr>
        <p:spPr>
          <a:xfrm>
            <a:off x="2250" y="5482961"/>
            <a:ext cx="12170700" cy="957879"/>
          </a:xfrm>
          <a:prstGeom prst="rect">
            <a:avLst/>
          </a:prstGeom>
          <a:solidFill>
            <a:schemeClr val="tx1">
              <a:lumMod val="95000"/>
              <a:lumOff val="5000"/>
            </a:schemeClr>
          </a:solidFill>
          <a:ln w="25400" cap="flat" cmpd="sng" algn="ctr">
            <a:noFill/>
            <a:prstDash val="solid"/>
          </a:ln>
          <a:effectLst/>
        </p:spPr>
        <p:txBody>
          <a:bodyPr lIns="68580" tIns="34290" rIns="68580" bIns="34290" anchor="ctr"/>
          <a:lstStyle/>
          <a:p>
            <a:pPr algn="ctr">
              <a:defRPr/>
            </a:pPr>
            <a:endParaRPr lang="zh-CN" altLang="en-US" sz="1400" kern="0">
              <a:solidFill>
                <a:sysClr val="window" lastClr="FFFFFF"/>
              </a:solidFill>
              <a:latin typeface="微软雅黑" panose="020B0503020204020204" pitchFamily="34" charset="-122"/>
              <a:ea typeface="微软雅黑" panose="020B0503020204020204" pitchFamily="34" charset="-122"/>
            </a:endParaRPr>
          </a:p>
        </p:txBody>
      </p:sp>
      <p:sp>
        <p:nvSpPr>
          <p:cNvPr id="7" name="MH_Text_1"/>
          <p:cNvSpPr>
            <a:spLocks noChangeArrowheads="1"/>
          </p:cNvSpPr>
          <p:nvPr>
            <p:custDataLst>
              <p:tags r:id="rId2"/>
            </p:custDataLst>
          </p:nvPr>
        </p:nvSpPr>
        <p:spPr bwMode="auto">
          <a:xfrm>
            <a:off x="1103814" y="2349000"/>
            <a:ext cx="3214529" cy="4570780"/>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8" name="MH_Other_2"/>
          <p:cNvSpPr/>
          <p:nvPr>
            <p:custDataLst>
              <p:tags r:id="rId3"/>
            </p:custDataLst>
          </p:nvPr>
        </p:nvSpPr>
        <p:spPr>
          <a:xfrm>
            <a:off x="1458792" y="5361817"/>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Calibri"/>
              <a:ea typeface="宋体"/>
            </a:endParaRPr>
          </a:p>
        </p:txBody>
      </p:sp>
      <p:sp>
        <p:nvSpPr>
          <p:cNvPr id="9" name="MH_Other_3"/>
          <p:cNvSpPr/>
          <p:nvPr>
            <p:custDataLst>
              <p:tags r:id="rId4"/>
            </p:custDataLst>
          </p:nvPr>
        </p:nvSpPr>
        <p:spPr>
          <a:xfrm>
            <a:off x="3788692" y="5361817"/>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Calibri"/>
              <a:ea typeface="宋体"/>
            </a:endParaRPr>
          </a:p>
        </p:txBody>
      </p:sp>
      <p:sp>
        <p:nvSpPr>
          <p:cNvPr id="10" name="MH_SubTitle_1"/>
          <p:cNvSpPr/>
          <p:nvPr>
            <p:custDataLst>
              <p:tags r:id="rId5"/>
            </p:custDataLst>
          </p:nvPr>
        </p:nvSpPr>
        <p:spPr>
          <a:xfrm>
            <a:off x="1506684" y="5471692"/>
            <a:ext cx="2411602" cy="957879"/>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algn="ctr">
              <a:defRPr/>
            </a:pPr>
            <a:endParaRPr lang="zh-CN" altLang="en-US" sz="2000" kern="0" dirty="0">
              <a:solidFill>
                <a:srgbClr val="FFFFFF"/>
              </a:solidFill>
            </a:endParaRPr>
          </a:p>
        </p:txBody>
      </p:sp>
      <p:sp>
        <p:nvSpPr>
          <p:cNvPr id="11" name="MH_Text_2"/>
          <p:cNvSpPr>
            <a:spLocks noChangeArrowheads="1"/>
          </p:cNvSpPr>
          <p:nvPr>
            <p:custDataLst>
              <p:tags r:id="rId6"/>
            </p:custDataLst>
          </p:nvPr>
        </p:nvSpPr>
        <p:spPr bwMode="auto">
          <a:xfrm>
            <a:off x="4554993" y="2349000"/>
            <a:ext cx="3214531" cy="4570780"/>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12" name="MH_Other_4"/>
          <p:cNvSpPr/>
          <p:nvPr>
            <p:custDataLst>
              <p:tags r:id="rId7"/>
            </p:custDataLst>
          </p:nvPr>
        </p:nvSpPr>
        <p:spPr>
          <a:xfrm>
            <a:off x="4907156" y="5361817"/>
            <a:ext cx="166219"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Calibri"/>
              <a:ea typeface="宋体"/>
            </a:endParaRPr>
          </a:p>
        </p:txBody>
      </p:sp>
      <p:sp>
        <p:nvSpPr>
          <p:cNvPr id="13" name="MH_Other_5"/>
          <p:cNvSpPr/>
          <p:nvPr>
            <p:custDataLst>
              <p:tags r:id="rId8"/>
            </p:custDataLst>
          </p:nvPr>
        </p:nvSpPr>
        <p:spPr>
          <a:xfrm>
            <a:off x="7237057" y="5361817"/>
            <a:ext cx="166221"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Calibri"/>
              <a:ea typeface="宋体"/>
            </a:endParaRPr>
          </a:p>
        </p:txBody>
      </p:sp>
      <p:sp>
        <p:nvSpPr>
          <p:cNvPr id="14" name="MH_SubTitle_2"/>
          <p:cNvSpPr/>
          <p:nvPr>
            <p:custDataLst>
              <p:tags r:id="rId9"/>
            </p:custDataLst>
          </p:nvPr>
        </p:nvSpPr>
        <p:spPr>
          <a:xfrm>
            <a:off x="4957867" y="5471692"/>
            <a:ext cx="2411602" cy="957879"/>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algn="ctr">
              <a:defRPr/>
            </a:pPr>
            <a:endParaRPr lang="zh-CN" altLang="en-US" sz="2000" kern="0" dirty="0">
              <a:solidFill>
                <a:srgbClr val="FFFFFF"/>
              </a:solidFill>
            </a:endParaRPr>
          </a:p>
        </p:txBody>
      </p:sp>
      <p:sp>
        <p:nvSpPr>
          <p:cNvPr id="15" name="MH_Text_3"/>
          <p:cNvSpPr>
            <a:spLocks noChangeArrowheads="1"/>
          </p:cNvSpPr>
          <p:nvPr>
            <p:custDataLst>
              <p:tags r:id="rId10"/>
            </p:custDataLst>
          </p:nvPr>
        </p:nvSpPr>
        <p:spPr bwMode="auto">
          <a:xfrm>
            <a:off x="8003360" y="2349000"/>
            <a:ext cx="3217347" cy="4570780"/>
          </a:xfrm>
          <a:prstGeom prst="roundRect">
            <a:avLst>
              <a:gd name="adj" fmla="val 5634"/>
            </a:avLst>
          </a:prstGeom>
          <a:solidFill>
            <a:schemeClr val="bg1"/>
          </a:solidFill>
          <a:ln>
            <a:noFill/>
          </a:ln>
          <a:effectLst>
            <a:outerShdw blurRad="50800" dist="38100" dir="18900000" algn="bl" rotWithShape="0">
              <a:prstClr val="black">
                <a:alpha val="40000"/>
              </a:prstClr>
            </a:outerShdw>
          </a:effectLst>
          <a:extLst/>
        </p:spPr>
        <p:txBody>
          <a:bodyPr lIns="90000" tIns="180000" rIns="90000" bIns="9000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endParaRPr lang="zh-CN" altLang="en-US" dirty="0">
              <a:solidFill>
                <a:srgbClr val="3D3D3D"/>
              </a:solidFill>
              <a:latin typeface="+mn-lt"/>
              <a:ea typeface="+mn-ea"/>
            </a:endParaRPr>
          </a:p>
        </p:txBody>
      </p:sp>
      <p:sp>
        <p:nvSpPr>
          <p:cNvPr id="16" name="MH_Other_6"/>
          <p:cNvSpPr/>
          <p:nvPr>
            <p:custDataLst>
              <p:tags r:id="rId11"/>
            </p:custDataLst>
          </p:nvPr>
        </p:nvSpPr>
        <p:spPr>
          <a:xfrm>
            <a:off x="8358339" y="5361817"/>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Calibri"/>
              <a:ea typeface="宋体"/>
            </a:endParaRPr>
          </a:p>
        </p:txBody>
      </p:sp>
      <p:sp>
        <p:nvSpPr>
          <p:cNvPr id="17" name="MH_Other_7"/>
          <p:cNvSpPr/>
          <p:nvPr>
            <p:custDataLst>
              <p:tags r:id="rId12"/>
            </p:custDataLst>
          </p:nvPr>
        </p:nvSpPr>
        <p:spPr>
          <a:xfrm>
            <a:off x="10688240" y="5361817"/>
            <a:ext cx="163403" cy="1149455"/>
          </a:xfrm>
          <a:prstGeom prst="roundRect">
            <a:avLst>
              <a:gd name="adj" fmla="val 50000"/>
            </a:avLst>
          </a:prstGeom>
          <a:solidFill>
            <a:srgbClr val="FFFFFF"/>
          </a:solidFill>
          <a:ln w="25400" cap="flat" cmpd="sng" algn="ctr">
            <a:noFill/>
            <a:prstDash val="solid"/>
          </a:ln>
          <a:effectLst/>
        </p:spPr>
        <p:txBody>
          <a:bodyPr lIns="68580" tIns="34290" rIns="68580" bIns="34290" anchor="ctr"/>
          <a:lstStyle/>
          <a:p>
            <a:pPr algn="ctr">
              <a:defRPr/>
            </a:pPr>
            <a:endParaRPr lang="zh-CN" altLang="en-US" sz="1350" kern="0">
              <a:solidFill>
                <a:sysClr val="window" lastClr="FFFFFF"/>
              </a:solidFill>
              <a:latin typeface="Calibri"/>
              <a:ea typeface="宋体"/>
            </a:endParaRPr>
          </a:p>
        </p:txBody>
      </p:sp>
      <p:sp>
        <p:nvSpPr>
          <p:cNvPr id="18" name="MH_SubTitle_3"/>
          <p:cNvSpPr/>
          <p:nvPr>
            <p:custDataLst>
              <p:tags r:id="rId13"/>
            </p:custDataLst>
          </p:nvPr>
        </p:nvSpPr>
        <p:spPr>
          <a:xfrm>
            <a:off x="8406232" y="5471692"/>
            <a:ext cx="2411602" cy="957879"/>
          </a:xfrm>
          <a:prstGeom prst="rect">
            <a:avLst/>
          </a:prstGeom>
          <a:solidFill>
            <a:schemeClr val="tx1">
              <a:lumMod val="95000"/>
              <a:lumOff val="5000"/>
            </a:schemeClr>
          </a:solidFill>
          <a:ln w="25400" cap="flat" cmpd="sng" algn="ctr">
            <a:noFill/>
            <a:prstDash val="solid"/>
          </a:ln>
          <a:effectLst/>
        </p:spPr>
        <p:txBody>
          <a:bodyPr lIns="0" tIns="0" rIns="0" bIns="0" anchor="ctr">
            <a:normAutofit/>
          </a:bodyPr>
          <a:lstStyle/>
          <a:p>
            <a:pPr algn="ctr">
              <a:defRPr/>
            </a:pPr>
            <a:endParaRPr lang="zh-CN" altLang="en-US" sz="2000" kern="0" dirty="0">
              <a:solidFill>
                <a:srgbClr val="FFFFFF"/>
              </a:solidFill>
            </a:endParaRPr>
          </a:p>
        </p:txBody>
      </p:sp>
      <p:sp>
        <p:nvSpPr>
          <p:cNvPr id="19" name="矩形 18"/>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13337" y="5688562"/>
            <a:ext cx="900000" cy="584775"/>
          </a:xfrm>
          <a:prstGeom prst="rect">
            <a:avLst/>
          </a:prstGeom>
          <a:noFill/>
        </p:spPr>
        <p:txBody>
          <a:bodyPr wrap="square" rtlCol="0">
            <a:spAutoFit/>
          </a:bodyPr>
          <a:lstStyle/>
          <a:p>
            <a:r>
              <a:rPr lang="en-US" altLang="zh-CN" sz="3200" b="1" spc="600" dirty="0" smtClean="0">
                <a:solidFill>
                  <a:schemeClr val="bg1">
                    <a:lumMod val="95000"/>
                  </a:schemeClr>
                </a:solidFill>
                <a:latin typeface="迷你简汉真广标" panose="02010609000101010101" pitchFamily="49" charset="-122"/>
                <a:ea typeface="迷你简汉真广标" panose="02010609000101010101" pitchFamily="49" charset="-122"/>
              </a:rPr>
              <a:t>01</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2" name="文本框 21"/>
          <p:cNvSpPr txBox="1"/>
          <p:nvPr/>
        </p:nvSpPr>
        <p:spPr>
          <a:xfrm>
            <a:off x="5774440" y="5669512"/>
            <a:ext cx="900000" cy="584775"/>
          </a:xfrm>
          <a:prstGeom prst="rect">
            <a:avLst/>
          </a:prstGeom>
          <a:noFill/>
        </p:spPr>
        <p:txBody>
          <a:bodyPr wrap="square" rtlCol="0">
            <a:spAutoFit/>
          </a:bodyPr>
          <a:lstStyle/>
          <a:p>
            <a:r>
              <a:rPr lang="en-US" altLang="zh-CN" sz="3200" b="1" spc="600" dirty="0" smtClean="0">
                <a:solidFill>
                  <a:schemeClr val="bg1">
                    <a:lumMod val="95000"/>
                  </a:schemeClr>
                </a:solidFill>
                <a:latin typeface="迷你简汉真广标" panose="02010609000101010101" pitchFamily="49" charset="-122"/>
                <a:ea typeface="迷你简汉真广标" panose="02010609000101010101" pitchFamily="49" charset="-122"/>
              </a:rPr>
              <a:t>02</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sp>
        <p:nvSpPr>
          <p:cNvPr id="23" name="文本框 22"/>
          <p:cNvSpPr txBox="1"/>
          <p:nvPr/>
        </p:nvSpPr>
        <p:spPr>
          <a:xfrm>
            <a:off x="9135543" y="5650462"/>
            <a:ext cx="900000" cy="584775"/>
          </a:xfrm>
          <a:prstGeom prst="rect">
            <a:avLst/>
          </a:prstGeom>
          <a:noFill/>
        </p:spPr>
        <p:txBody>
          <a:bodyPr wrap="square" rtlCol="0">
            <a:spAutoFit/>
          </a:bodyPr>
          <a:lstStyle/>
          <a:p>
            <a:r>
              <a:rPr lang="en-US" altLang="zh-CN" sz="3200" b="1" spc="600" dirty="0" smtClean="0">
                <a:solidFill>
                  <a:schemeClr val="bg1">
                    <a:lumMod val="95000"/>
                  </a:schemeClr>
                </a:solidFill>
                <a:latin typeface="迷你简汉真广标" panose="02010609000101010101" pitchFamily="49" charset="-122"/>
                <a:ea typeface="迷你简汉真广标" panose="02010609000101010101" pitchFamily="49" charset="-122"/>
              </a:rPr>
              <a:t>03</a:t>
            </a:r>
            <a:endParaRPr lang="zh-CN" altLang="en-US" sz="3200" b="1" spc="600" dirty="0">
              <a:solidFill>
                <a:schemeClr val="bg1">
                  <a:lumMod val="95000"/>
                </a:schemeClr>
              </a:solidFill>
              <a:latin typeface="迷你简汉真广标" panose="02010609000101010101" pitchFamily="49" charset="-122"/>
              <a:ea typeface="迷你简汉真广标" panose="02010609000101010101" pitchFamily="49" charset="-122"/>
            </a:endParaRPr>
          </a:p>
        </p:txBody>
      </p:sp>
      <p:grpSp>
        <p:nvGrpSpPr>
          <p:cNvPr id="27" name="组合 26"/>
          <p:cNvGrpSpPr/>
          <p:nvPr/>
        </p:nvGrpSpPr>
        <p:grpSpPr>
          <a:xfrm>
            <a:off x="4390245" y="189716"/>
            <a:ext cx="3411511" cy="814146"/>
            <a:chOff x="4390245" y="189716"/>
            <a:chExt cx="3411511" cy="814146"/>
          </a:xfrm>
        </p:grpSpPr>
        <p:sp>
          <p:nvSpPr>
            <p:cNvPr id="28" name="矩形 27"/>
            <p:cNvSpPr/>
            <p:nvPr/>
          </p:nvSpPr>
          <p:spPr>
            <a:xfrm>
              <a:off x="4390245" y="189716"/>
              <a:ext cx="3411511"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 TITLE HERE</a:t>
              </a:r>
              <a:endParaRPr lang="zh-CN" altLang="en-US" sz="3200" dirty="0">
                <a:latin typeface="迷你简汉真广标" panose="02010609000101010101" pitchFamily="49" charset="-122"/>
                <a:ea typeface="迷你简汉真广标" panose="02010609000101010101" pitchFamily="49" charset="-122"/>
              </a:endParaRPr>
            </a:p>
          </p:txBody>
        </p:sp>
        <p:sp>
          <p:nvSpPr>
            <p:cNvPr id="29" name="矩形 28"/>
            <p:cNvSpPr/>
            <p:nvPr/>
          </p:nvSpPr>
          <p:spPr>
            <a:xfrm>
              <a:off x="4538523" y="6960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grpSp>
      <p:sp>
        <p:nvSpPr>
          <p:cNvPr id="31" name="矩形 30"/>
          <p:cNvSpPr/>
          <p:nvPr/>
        </p:nvSpPr>
        <p:spPr>
          <a:xfrm>
            <a:off x="1393625" y="3282129"/>
            <a:ext cx="2634905" cy="1600438"/>
          </a:xfrm>
          <a:prstGeom prst="rect">
            <a:avLst/>
          </a:prstGeom>
        </p:spPr>
        <p:txBody>
          <a:bodyPr wrap="square">
            <a:spAutoFit/>
          </a:bodyPr>
          <a:lstStyle/>
          <a:p>
            <a:pPr algn="ctr"/>
            <a:r>
              <a:rPr lang="en-US" altLang="zh-CN" sz="1400" dirty="0">
                <a:solidFill>
                  <a:schemeClr val="tx1">
                    <a:lumMod val="95000"/>
                    <a:lumOff val="5000"/>
                  </a:schemeClr>
                </a:solidFill>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a:r>
            <a:endParaRPr lang="zh-CN" altLang="en-US" sz="1400" dirty="0">
              <a:solidFill>
                <a:schemeClr val="tx1">
                  <a:lumMod val="95000"/>
                  <a:lumOff val="5000"/>
                </a:schemeClr>
              </a:solidFill>
              <a:latin typeface="造字工房悦黑体验版纤细体" pitchFamily="50" charset="-122"/>
              <a:ea typeface="造字工房悦黑体验版纤细体" pitchFamily="50" charset="-122"/>
            </a:endParaRPr>
          </a:p>
        </p:txBody>
      </p:sp>
      <p:sp>
        <p:nvSpPr>
          <p:cNvPr id="32" name="矩形 31"/>
          <p:cNvSpPr/>
          <p:nvPr/>
        </p:nvSpPr>
        <p:spPr>
          <a:xfrm>
            <a:off x="4843299" y="3282129"/>
            <a:ext cx="2634905" cy="1600438"/>
          </a:xfrm>
          <a:prstGeom prst="rect">
            <a:avLst/>
          </a:prstGeom>
        </p:spPr>
        <p:txBody>
          <a:bodyPr wrap="square">
            <a:spAutoFit/>
          </a:bodyPr>
          <a:lstStyle/>
          <a:p>
            <a:pPr algn="ctr"/>
            <a:r>
              <a:rPr lang="en-US" altLang="zh-CN" sz="1400" dirty="0">
                <a:solidFill>
                  <a:schemeClr val="tx1">
                    <a:lumMod val="95000"/>
                    <a:lumOff val="5000"/>
                  </a:schemeClr>
                </a:solidFill>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a:r>
            <a:endParaRPr lang="zh-CN" altLang="en-US" sz="1400" dirty="0">
              <a:solidFill>
                <a:schemeClr val="tx1">
                  <a:lumMod val="95000"/>
                  <a:lumOff val="5000"/>
                </a:schemeClr>
              </a:solidFill>
              <a:latin typeface="造字工房悦黑体验版纤细体" pitchFamily="50" charset="-122"/>
              <a:ea typeface="造字工房悦黑体验版纤细体" pitchFamily="50" charset="-122"/>
            </a:endParaRPr>
          </a:p>
        </p:txBody>
      </p:sp>
      <p:sp>
        <p:nvSpPr>
          <p:cNvPr id="33" name="矩形 32"/>
          <p:cNvSpPr/>
          <p:nvPr/>
        </p:nvSpPr>
        <p:spPr>
          <a:xfrm>
            <a:off x="8292972" y="3282129"/>
            <a:ext cx="2634905" cy="1600438"/>
          </a:xfrm>
          <a:prstGeom prst="rect">
            <a:avLst/>
          </a:prstGeom>
        </p:spPr>
        <p:txBody>
          <a:bodyPr wrap="square">
            <a:spAutoFit/>
          </a:bodyPr>
          <a:lstStyle/>
          <a:p>
            <a:pPr algn="ctr"/>
            <a:r>
              <a:rPr lang="en-US" altLang="zh-CN" sz="1400" dirty="0">
                <a:solidFill>
                  <a:schemeClr val="tx1">
                    <a:lumMod val="95000"/>
                    <a:lumOff val="5000"/>
                  </a:schemeClr>
                </a:solidFill>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a:r>
            <a:endParaRPr lang="zh-CN" altLang="en-US" sz="1400" dirty="0">
              <a:solidFill>
                <a:schemeClr val="tx1">
                  <a:lumMod val="95000"/>
                  <a:lumOff val="5000"/>
                </a:schemeClr>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264310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5257132" y="4318938"/>
            <a:ext cx="1800000" cy="550062"/>
            <a:chOff x="5257132" y="4318938"/>
            <a:chExt cx="1800000" cy="550062"/>
          </a:xfrm>
        </p:grpSpPr>
        <p:sp>
          <p:nvSpPr>
            <p:cNvPr id="52" name="文本框 51"/>
            <p:cNvSpPr txBox="1"/>
            <p:nvPr/>
          </p:nvSpPr>
          <p:spPr>
            <a:xfrm>
              <a:off x="5494670" y="4440081"/>
              <a:ext cx="1324924" cy="307777"/>
            </a:xfrm>
            <a:prstGeom prst="rect">
              <a:avLst/>
            </a:prstGeom>
            <a:noFill/>
          </p:spPr>
          <p:txBody>
            <a:bodyPr wrap="square" rtlCol="0">
              <a:spAutoFit/>
            </a:bodyPr>
            <a:lstStyle/>
            <a:p>
              <a:r>
                <a:rPr lang="en-US" altLang="zh-CN" sz="1400" b="1" dirty="0" smtClean="0">
                  <a:solidFill>
                    <a:srgbClr val="000000"/>
                  </a:solidFill>
                  <a:latin typeface="迷你简汉真广标" panose="02010609000101010101" pitchFamily="49" charset="-122"/>
                  <a:ea typeface="迷你简汉真广标" panose="02010609000101010101" pitchFamily="49" charset="-122"/>
                </a:rPr>
                <a:t>QIANYU PPT</a:t>
              </a:r>
            </a:p>
          </p:txBody>
        </p:sp>
        <p:grpSp>
          <p:nvGrpSpPr>
            <p:cNvPr id="9" name="组合 8"/>
            <p:cNvGrpSpPr/>
            <p:nvPr/>
          </p:nvGrpSpPr>
          <p:grpSpPr>
            <a:xfrm>
              <a:off x="5257132" y="4318938"/>
              <a:ext cx="1800000" cy="550062"/>
              <a:chOff x="5257132" y="4318938"/>
              <a:chExt cx="1800000" cy="550062"/>
            </a:xfrm>
          </p:grpSpPr>
          <p:sp>
            <p:nvSpPr>
              <p:cNvPr id="50" name="圆角矩形 49"/>
              <p:cNvSpPr/>
              <p:nvPr/>
            </p:nvSpPr>
            <p:spPr>
              <a:xfrm>
                <a:off x="5257132" y="4318938"/>
                <a:ext cx="1800000" cy="540000"/>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870756" y="4851000"/>
                <a:ext cx="540000" cy="1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smtClean="0"/>
              <a:t>→</a:t>
            </a:r>
            <a:endParaRPr lang="zh-CN" altLang="en-US" sz="3200" dirty="0"/>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9539737" y="5049000"/>
            <a:ext cx="524288" cy="811851"/>
            <a:chOff x="9539737" y="5049000"/>
            <a:chExt cx="524288" cy="811851"/>
          </a:xfrm>
        </p:grpSpPr>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76557" y="1163728"/>
            <a:ext cx="1443937" cy="1623167"/>
          </a:xfrm>
          <a:prstGeom prst="rect">
            <a:avLst/>
          </a:prstGeom>
        </p:spPr>
      </p:pic>
      <p:grpSp>
        <p:nvGrpSpPr>
          <p:cNvPr id="4" name="组合 3"/>
          <p:cNvGrpSpPr/>
          <p:nvPr/>
        </p:nvGrpSpPr>
        <p:grpSpPr>
          <a:xfrm>
            <a:off x="3183985" y="2904687"/>
            <a:ext cx="5824030" cy="943515"/>
            <a:chOff x="3259069" y="2904687"/>
            <a:chExt cx="5824030" cy="943515"/>
          </a:xfrm>
        </p:grpSpPr>
        <p:sp>
          <p:nvSpPr>
            <p:cNvPr id="5" name="矩形 4"/>
            <p:cNvSpPr/>
            <p:nvPr/>
          </p:nvSpPr>
          <p:spPr>
            <a:xfrm>
              <a:off x="3259069" y="2904687"/>
              <a:ext cx="5824030" cy="523220"/>
            </a:xfrm>
            <a:prstGeom prst="rect">
              <a:avLst/>
            </a:prstGeom>
          </p:spPr>
          <p:txBody>
            <a:bodyPr wrap="none">
              <a:spAutoFit/>
            </a:bodyPr>
            <a:lstStyle/>
            <a:p>
              <a:r>
                <a:rPr lang="en-US" altLang="zh-CN" sz="2800" dirty="0" smtClean="0">
                  <a:latin typeface="迷你简汉真广标" panose="02010609000101010101" pitchFamily="49" charset="-122"/>
                  <a:ea typeface="迷你简汉真广标" panose="02010609000101010101" pitchFamily="49" charset="-122"/>
                </a:rPr>
                <a:t>THANKS FOR YOUR WATCHING</a:t>
              </a:r>
              <a:endParaRPr lang="zh-CN" altLang="en-US" sz="2800" dirty="0">
                <a:latin typeface="迷你简汉真广标" panose="02010609000101010101" pitchFamily="49" charset="-122"/>
                <a:ea typeface="迷你简汉真广标" panose="02010609000101010101" pitchFamily="49" charset="-122"/>
              </a:endParaRPr>
            </a:p>
          </p:txBody>
        </p:sp>
        <p:sp>
          <p:nvSpPr>
            <p:cNvPr id="6" name="矩形 5"/>
            <p:cNvSpPr/>
            <p:nvPr/>
          </p:nvSpPr>
          <p:spPr>
            <a:xfrm>
              <a:off x="3824929" y="3540425"/>
              <a:ext cx="4692310" cy="307777"/>
            </a:xfrm>
            <a:prstGeom prst="rect">
              <a:avLst/>
            </a:prstGeom>
          </p:spPr>
          <p:txBody>
            <a:bodyPr wrap="none">
              <a:spAutoFit/>
            </a:bodyPr>
            <a:lstStyle/>
            <a:p>
              <a:r>
                <a:rPr lang="zh-CN" altLang="en-US" sz="1400" spc="300" dirty="0">
                  <a:latin typeface="造字工房悦黑体验版纤细体" pitchFamily="50" charset="-122"/>
                  <a:ea typeface="造字工房悦黑体验版纤细体" pitchFamily="50" charset="-122"/>
                </a:rPr>
                <a:t>copy or write your text and paste it here</a:t>
              </a:r>
            </a:p>
          </p:txBody>
        </p:sp>
      </p:grpSp>
    </p:spTree>
    <p:extLst>
      <p:ext uri="{BB962C8B-B14F-4D97-AF65-F5344CB8AC3E}">
        <p14:creationId xmlns:p14="http://schemas.microsoft.com/office/powerpoint/2010/main" xmlns="" val="1394659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8" name="组合 17"/>
          <p:cNvGrpSpPr/>
          <p:nvPr/>
        </p:nvGrpSpPr>
        <p:grpSpPr>
          <a:xfrm>
            <a:off x="1056000" y="1361675"/>
            <a:ext cx="10109843" cy="4407325"/>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5196078" y="2782839"/>
            <a:ext cx="5580157" cy="1384995"/>
          </a:xfrm>
          <a:prstGeom prst="rect">
            <a:avLst/>
          </a:prstGeom>
        </p:spPr>
        <p:txBody>
          <a:bodyPr wrap="square">
            <a:spAutoFit/>
          </a:bodyPr>
          <a:lstStyle/>
          <a:p>
            <a:pPr algn="just"/>
            <a:r>
              <a:rPr lang="en-US" altLang="zh-CN" sz="1400" dirty="0">
                <a:latin typeface="微软雅黑 Light" panose="020B0502040204020203" pitchFamily="34" charset="-122"/>
                <a:ea typeface="微软雅黑 Light" panose="020B0502040204020203" pitchFamily="34" charset="-122"/>
              </a:rPr>
              <a:t>Black and white, simple and elegant style, let business reporting came more fashionable ~ collocation magazine layout style, the overall simple fashion, generous layout, making work more colorful. At the same time, can edit the shape and chart, concise atmosphere, suitable for work summary, public relations planning, business design and business use</a:t>
            </a:r>
            <a:endParaRPr lang="zh-CN" altLang="en-US" sz="14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4836040" y="609319"/>
            <a:ext cx="2519921" cy="584775"/>
          </a:xfrm>
          <a:prstGeom prst="rect">
            <a:avLst/>
          </a:prstGeom>
          <a:noFill/>
        </p:spPr>
        <p:txBody>
          <a:bodyPr wrap="square" rtlCol="0">
            <a:spAutoFit/>
          </a:bodyPr>
          <a:lstStyle/>
          <a:p>
            <a:r>
              <a:rPr lang="en-US" altLang="zh-CN" sz="3200" spc="600" dirty="0" smtClean="0">
                <a:solidFill>
                  <a:schemeClr val="tx1">
                    <a:lumMod val="95000"/>
                    <a:lumOff val="5000"/>
                  </a:schemeClr>
                </a:solidFill>
                <a:latin typeface="迷你简汉真广标" panose="02010609000101010101" pitchFamily="49" charset="-122"/>
                <a:ea typeface="迷你简汉真广标" panose="02010609000101010101" pitchFamily="49" charset="-122"/>
              </a:rPr>
              <a:t>PREFACE</a:t>
            </a:r>
            <a:endParaRPr lang="zh-CN" altLang="en-US" sz="3200" spc="600" dirty="0">
              <a:solidFill>
                <a:schemeClr val="tx1">
                  <a:lumMod val="95000"/>
                  <a:lumOff val="5000"/>
                </a:schemeClr>
              </a:solidFill>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1236000" y="2314715"/>
            <a:ext cx="3600000" cy="2242857"/>
          </a:xfrm>
          <a:prstGeom prst="rect">
            <a:avLst/>
          </a:prstGeom>
          <a:blipFill>
            <a:blip r:embed="rId2" cstate="print"/>
            <a:stretch>
              <a:fillRect/>
            </a:stretch>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636814" y="4121804"/>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98527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1387500" y="4795289"/>
            <a:ext cx="9382100" cy="1976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51469" y="339526"/>
            <a:ext cx="3406702" cy="769441"/>
          </a:xfrm>
          <a:prstGeom prst="rect">
            <a:avLst/>
          </a:prstGeom>
        </p:spPr>
        <p:txBody>
          <a:bodyPr wrap="none">
            <a:spAutoFit/>
          </a:bodyPr>
          <a:lstStyle/>
          <a:p>
            <a:r>
              <a:rPr lang="en-US" altLang="zh-CN" sz="4400" b="1" spc="600" dirty="0" smtClean="0">
                <a:latin typeface="迷你简汉真广标" panose="02010609000101010101" pitchFamily="49" charset="-122"/>
                <a:ea typeface="迷你简汉真广标" panose="02010609000101010101" pitchFamily="49" charset="-122"/>
              </a:rPr>
              <a:t>contents</a:t>
            </a:r>
            <a:endParaRPr lang="zh-CN" altLang="en-US" sz="4400" b="1" spc="600" dirty="0">
              <a:latin typeface="迷你简汉真广标" panose="02010609000101010101" pitchFamily="49" charset="-122"/>
              <a:ea typeface="迷你简汉真广标" panose="02010609000101010101" pitchFamily="49" charset="-122"/>
            </a:endParaRPr>
          </a:p>
        </p:txBody>
      </p:sp>
      <p:grpSp>
        <p:nvGrpSpPr>
          <p:cNvPr id="11" name="组合 10"/>
          <p:cNvGrpSpPr/>
          <p:nvPr/>
        </p:nvGrpSpPr>
        <p:grpSpPr>
          <a:xfrm>
            <a:off x="1387500" y="2401955"/>
            <a:ext cx="9396000" cy="432421"/>
            <a:chOff x="1398000" y="1592579"/>
            <a:chExt cx="9396000" cy="432421"/>
          </a:xfrm>
          <a:solidFill>
            <a:schemeClr val="tx1">
              <a:lumMod val="95000"/>
              <a:lumOff val="5000"/>
            </a:schemeClr>
          </a:solidFill>
        </p:grpSpPr>
        <p:sp>
          <p:nvSpPr>
            <p:cNvPr id="7" name="矩形 6"/>
            <p:cNvSpPr/>
            <p:nvPr/>
          </p:nvSpPr>
          <p:spPr>
            <a:xfrm>
              <a:off x="1398000" y="1989000"/>
              <a:ext cx="9396000" cy="36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9800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93052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46304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397280" y="2445958"/>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smtClean="0">
                <a:solidFill>
                  <a:schemeClr val="bg1">
                    <a:lumMod val="95000"/>
                  </a:schemeClr>
                </a:solidFill>
                <a:latin typeface="微软雅黑 Light" panose="020B0502040204020203" pitchFamily="34" charset="-122"/>
                <a:ea typeface="微软雅黑 Light" panose="020B0502040204020203" pitchFamily="34" charset="-122"/>
              </a:rPr>
              <a:t>1</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10452540" y="2417881"/>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smtClean="0">
                <a:solidFill>
                  <a:schemeClr val="bg1">
                    <a:lumMod val="95000"/>
                  </a:schemeClr>
                </a:solidFill>
                <a:latin typeface="微软雅黑 Light" panose="020B0502040204020203" pitchFamily="34" charset="-122"/>
                <a:ea typeface="微软雅黑 Light" panose="020B0502040204020203" pitchFamily="34" charset="-122"/>
              </a:rPr>
              <a:t>3</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5929800" y="2437501"/>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smtClean="0">
                <a:solidFill>
                  <a:schemeClr val="bg1">
                    <a:lumMod val="95000"/>
                  </a:schemeClr>
                </a:solidFill>
                <a:latin typeface="微软雅黑 Light" panose="020B0502040204020203" pitchFamily="34" charset="-122"/>
                <a:ea typeface="微软雅黑 Light" panose="020B0502040204020203" pitchFamily="34" charset="-122"/>
              </a:rPr>
              <a:t>2</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矩形 17"/>
          <p:cNvSpPr/>
          <p:nvPr/>
        </p:nvSpPr>
        <p:spPr>
          <a:xfrm>
            <a:off x="1387500" y="4777289"/>
            <a:ext cx="939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538522" y="10955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sp>
        <p:nvSpPr>
          <p:cNvPr id="4" name="矩形 3"/>
          <p:cNvSpPr/>
          <p:nvPr/>
        </p:nvSpPr>
        <p:spPr>
          <a:xfrm>
            <a:off x="1323086" y="3383208"/>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
        <p:nvSpPr>
          <p:cNvPr id="19" name="矩形 18"/>
          <p:cNvSpPr/>
          <p:nvPr/>
        </p:nvSpPr>
        <p:spPr>
          <a:xfrm>
            <a:off x="4931608" y="3383208"/>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
        <p:nvSpPr>
          <p:cNvPr id="20" name="矩形 19"/>
          <p:cNvSpPr/>
          <p:nvPr/>
        </p:nvSpPr>
        <p:spPr>
          <a:xfrm>
            <a:off x="8540130" y="3383208"/>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123360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410650" y="1031850"/>
            <a:ext cx="2452035" cy="5156930"/>
            <a:chOff x="5258250" y="1050900"/>
            <a:chExt cx="2452035" cy="5156930"/>
          </a:xfrm>
        </p:grpSpPr>
        <p:sp>
          <p:nvSpPr>
            <p:cNvPr id="22" name="文本框 21"/>
            <p:cNvSpPr txBox="1"/>
            <p:nvPr/>
          </p:nvSpPr>
          <p:spPr>
            <a:xfrm>
              <a:off x="7039200" y="1050900"/>
              <a:ext cx="671085" cy="5156930"/>
            </a:xfrm>
            <a:custGeom>
              <a:avLst/>
              <a:gdLst>
                <a:gd name="connsiteX0" fmla="*/ 0 w 671085"/>
                <a:gd name="connsiteY0" fmla="*/ 0 h 5156930"/>
                <a:gd name="connsiteX1" fmla="*/ 671085 w 671085"/>
                <a:gd name="connsiteY1" fmla="*/ 0 h 5156930"/>
                <a:gd name="connsiteX2" fmla="*/ 671085 w 671085"/>
                <a:gd name="connsiteY2" fmla="*/ 5156930 h 5156930"/>
                <a:gd name="connsiteX3" fmla="*/ 0 w 671085"/>
                <a:gd name="connsiteY3" fmla="*/ 5156930 h 5156930"/>
              </a:gdLst>
              <a:ahLst/>
              <a:cxnLst>
                <a:cxn ang="0">
                  <a:pos x="connsiteX0" y="connsiteY0"/>
                </a:cxn>
                <a:cxn ang="0">
                  <a:pos x="connsiteX1" y="connsiteY1"/>
                </a:cxn>
                <a:cxn ang="0">
                  <a:pos x="connsiteX2" y="connsiteY2"/>
                </a:cxn>
                <a:cxn ang="0">
                  <a:pos x="connsiteX3" y="connsiteY3"/>
                </a:cxn>
              </a:cxnLst>
              <a:rect l="l" t="t" r="r" b="b"/>
              <a:pathLst>
                <a:path w="671085" h="5156930">
                  <a:moveTo>
                    <a:pt x="0" y="0"/>
                  </a:moveTo>
                  <a:lnTo>
                    <a:pt x="671085" y="0"/>
                  </a:lnTo>
                  <a:lnTo>
                    <a:pt x="671085" y="5156930"/>
                  </a:lnTo>
                  <a:lnTo>
                    <a:pt x="0" y="5156930"/>
                  </a:lnTo>
                  <a:close/>
                </a:path>
              </a:pathLst>
            </a:custGeom>
            <a:solidFill>
              <a:srgbClr val="F2F2F2"/>
            </a:solidFill>
            <a:ln>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59500" dirty="0">
                <a:latin typeface="迷你简汉真广标" panose="02010609000101010101" pitchFamily="49" charset="-122"/>
                <a:ea typeface="迷你简汉真广标" panose="02010609000101010101" pitchFamily="49" charset="-122"/>
              </a:endParaRPr>
            </a:p>
          </p:txBody>
        </p:sp>
        <p:sp>
          <p:nvSpPr>
            <p:cNvPr id="21" name="文本框 20"/>
            <p:cNvSpPr txBox="1"/>
            <p:nvPr/>
          </p:nvSpPr>
          <p:spPr>
            <a:xfrm>
              <a:off x="5258250" y="1050900"/>
              <a:ext cx="1780950" cy="5156930"/>
            </a:xfrm>
            <a:custGeom>
              <a:avLst/>
              <a:gdLst>
                <a:gd name="connsiteX0" fmla="*/ 685004 w 1780950"/>
                <a:gd name="connsiteY0" fmla="*/ 0 h 5156930"/>
                <a:gd name="connsiteX1" fmla="*/ 1780950 w 1780950"/>
                <a:gd name="connsiteY1" fmla="*/ 0 h 5156930"/>
                <a:gd name="connsiteX2" fmla="*/ 1780950 w 1780950"/>
                <a:gd name="connsiteY2" fmla="*/ 5156930 h 5156930"/>
                <a:gd name="connsiteX3" fmla="*/ 1275818 w 1780950"/>
                <a:gd name="connsiteY3" fmla="*/ 5156930 h 5156930"/>
                <a:gd name="connsiteX4" fmla="*/ 1275818 w 1780950"/>
                <a:gd name="connsiteY4" fmla="*/ 916932 h 5156930"/>
                <a:gd name="connsiteX5" fmla="*/ 0 w 1780950"/>
                <a:gd name="connsiteY5" fmla="*/ 916932 h 515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0950" h="5156930">
                  <a:moveTo>
                    <a:pt x="685004" y="0"/>
                  </a:moveTo>
                  <a:lnTo>
                    <a:pt x="1780950" y="0"/>
                  </a:lnTo>
                  <a:lnTo>
                    <a:pt x="1780950" y="5156930"/>
                  </a:lnTo>
                  <a:lnTo>
                    <a:pt x="1275818" y="5156930"/>
                  </a:lnTo>
                  <a:lnTo>
                    <a:pt x="1275818" y="916932"/>
                  </a:lnTo>
                  <a:lnTo>
                    <a:pt x="0" y="916932"/>
                  </a:lnTo>
                  <a:close/>
                </a:path>
              </a:pathLst>
            </a:custGeom>
            <a:solidFill>
              <a:schemeClr val="tx1"/>
            </a:solidFill>
            <a:ln>
              <a:noFill/>
            </a:ln>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59500" dirty="0">
                <a:latin typeface="迷你简汉真广标" panose="02010609000101010101" pitchFamily="49" charset="-122"/>
                <a:ea typeface="迷你简汉真广标" panose="02010609000101010101" pitchFamily="49" charset="-122"/>
              </a:endParaRPr>
            </a:p>
          </p:txBody>
        </p:sp>
      </p:grpSp>
      <p:sp>
        <p:nvSpPr>
          <p:cNvPr id="25" name="文本框 24"/>
          <p:cNvSpPr txBox="1"/>
          <p:nvPr/>
        </p:nvSpPr>
        <p:spPr>
          <a:xfrm>
            <a:off x="4645950" y="3801450"/>
            <a:ext cx="2520000" cy="1938992"/>
          </a:xfrm>
          <a:prstGeom prst="rect">
            <a:avLst/>
          </a:prstGeom>
          <a:noFill/>
        </p:spPr>
        <p:txBody>
          <a:bodyPr wrap="square" rtlCol="0">
            <a:spAutoFit/>
          </a:bodyPr>
          <a:lstStyle/>
          <a:p>
            <a:r>
              <a:rPr lang="en-US" altLang="zh-CN" sz="6000" dirty="0" smtClean="0">
                <a:latin typeface="迷你简汉真广标" panose="02010609000101010101" pitchFamily="49" charset="-122"/>
                <a:ea typeface="迷你简汉真广标" panose="02010609000101010101" pitchFamily="49" charset="-122"/>
              </a:rPr>
              <a:t>PART ONE</a:t>
            </a:r>
            <a:endParaRPr lang="zh-CN" altLang="en-US" sz="6000" dirty="0">
              <a:latin typeface="迷你简汉真广标" panose="02010609000101010101" pitchFamily="49" charset="-122"/>
              <a:ea typeface="迷你简汉真广标" panose="02010609000101010101" pitchFamily="49" charset="-122"/>
            </a:endParaRPr>
          </a:p>
        </p:txBody>
      </p:sp>
      <p:sp>
        <p:nvSpPr>
          <p:cNvPr id="26" name="矩形 25"/>
          <p:cNvSpPr/>
          <p:nvPr/>
        </p:nvSpPr>
        <p:spPr>
          <a:xfrm>
            <a:off x="3216000" y="5572996"/>
            <a:ext cx="3438300" cy="523220"/>
          </a:xfrm>
          <a:prstGeom prst="rect">
            <a:avLst/>
          </a:prstGeom>
        </p:spPr>
        <p:txBody>
          <a:bodyPr wrap="square">
            <a:spAutoFit/>
          </a:bodyPr>
          <a:lstStyle/>
          <a:p>
            <a:pPr algn="just"/>
            <a:r>
              <a:rPr lang="zh-CN" altLang="en-US" sz="1400" dirty="0"/>
              <a:t>Add Your Text Here.Your text and paste it here.Text or Copy Your text and paste it here</a:t>
            </a:r>
          </a:p>
        </p:txBody>
      </p:sp>
    </p:spTree>
    <p:extLst>
      <p:ext uri="{BB962C8B-B14F-4D97-AF65-F5344CB8AC3E}">
        <p14:creationId xmlns:p14="http://schemas.microsoft.com/office/powerpoint/2010/main" xmlns="" val="2722154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椭圆 2"/>
          <p:cNvSpPr/>
          <p:nvPr/>
        </p:nvSpPr>
        <p:spPr>
          <a:xfrm>
            <a:off x="1052300" y="3535964"/>
            <a:ext cx="720000" cy="720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8033918" y="4340793"/>
            <a:ext cx="2310514" cy="1842543"/>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7853917" y="2180793"/>
            <a:ext cx="3060000" cy="3890400"/>
            <a:chOff x="7356000" y="1878600"/>
            <a:chExt cx="3060000" cy="3890400"/>
          </a:xfrm>
          <a:blipFill>
            <a:blip r:embed="rId2"/>
            <a:stretch>
              <a:fillRect/>
            </a:stretch>
          </a:blipFill>
          <a:effectLst>
            <a:outerShdw blurRad="50800" dist="38100" dir="2700000" algn="tl" rotWithShape="0">
              <a:prstClr val="black">
                <a:alpha val="40000"/>
              </a:prstClr>
            </a:outerShdw>
          </a:effectLst>
        </p:grpSpPr>
        <p:sp>
          <p:nvSpPr>
            <p:cNvPr id="4" name="矩形 3"/>
            <p:cNvSpPr/>
            <p:nvPr/>
          </p:nvSpPr>
          <p:spPr>
            <a:xfrm>
              <a:off x="8076000" y="1878600"/>
              <a:ext cx="2340000" cy="234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356000" y="3429000"/>
              <a:ext cx="2340000" cy="234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10411597" y="4621713"/>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602097" y="4805943"/>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390245" y="189716"/>
            <a:ext cx="3411511" cy="814146"/>
            <a:chOff x="4390245" y="189716"/>
            <a:chExt cx="3411511" cy="814146"/>
          </a:xfrm>
        </p:grpSpPr>
        <p:sp>
          <p:nvSpPr>
            <p:cNvPr id="12" name="矩形 11"/>
            <p:cNvSpPr/>
            <p:nvPr/>
          </p:nvSpPr>
          <p:spPr>
            <a:xfrm>
              <a:off x="4390245" y="189716"/>
              <a:ext cx="3411511"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 TITLE HERE</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grpSp>
      <p:sp>
        <p:nvSpPr>
          <p:cNvPr id="2" name="矩形 1"/>
          <p:cNvSpPr/>
          <p:nvPr/>
        </p:nvSpPr>
        <p:spPr>
          <a:xfrm>
            <a:off x="1133444" y="3729691"/>
            <a:ext cx="3716939" cy="461665"/>
          </a:xfrm>
          <a:prstGeom prst="rect">
            <a:avLst/>
          </a:prstGeom>
        </p:spPr>
        <p:txBody>
          <a:bodyPr wrap="square">
            <a:spAutoFit/>
          </a:bodyPr>
          <a:lstStyle/>
          <a:p>
            <a:r>
              <a:rPr lang="zh-CN" altLang="en-US" sz="2400" dirty="0">
                <a:latin typeface="迷你简汉真广标" panose="02010609000101010101" pitchFamily="49" charset="-122"/>
                <a:ea typeface="迷你简汉真广标" panose="02010609000101010101" pitchFamily="49" charset="-122"/>
              </a:rPr>
              <a:t>ADD YOUR </a:t>
            </a:r>
            <a:r>
              <a:rPr lang="zh-CN" altLang="en-US" sz="2400" dirty="0" smtClean="0">
                <a:latin typeface="迷你简汉真广标" panose="02010609000101010101" pitchFamily="49" charset="-122"/>
                <a:ea typeface="迷你简汉真广标" panose="02010609000101010101" pitchFamily="49" charset="-122"/>
              </a:rPr>
              <a:t>TEXT HERE</a:t>
            </a:r>
            <a:endParaRPr lang="zh-CN" altLang="en-US" sz="2400" dirty="0">
              <a:latin typeface="迷你简汉真广标" panose="02010609000101010101" pitchFamily="49" charset="-122"/>
              <a:ea typeface="迷你简汉真广标" panose="02010609000101010101" pitchFamily="49" charset="-122"/>
            </a:endParaRPr>
          </a:p>
        </p:txBody>
      </p:sp>
      <p:sp>
        <p:nvSpPr>
          <p:cNvPr id="15" name="矩形 14"/>
          <p:cNvSpPr/>
          <p:nvPr/>
        </p:nvSpPr>
        <p:spPr>
          <a:xfrm>
            <a:off x="1133444" y="4945527"/>
            <a:ext cx="6549159" cy="954107"/>
          </a:xfrm>
          <a:prstGeom prst="rect">
            <a:avLst/>
          </a:prstGeom>
        </p:spPr>
        <p:txBody>
          <a:bodyPr wrap="square">
            <a:spAutoFit/>
          </a:bodyPr>
          <a:lstStyle/>
          <a:p>
            <a:pPr algn="just"/>
            <a:r>
              <a:rPr lang="en-US" altLang="zh-CN" sz="1400" dirty="0">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the same time, can edit the shape and chart, concise atmosphere, suitable for work summary, public relations planning, business design and business use</a:t>
            </a:r>
            <a:endParaRPr lang="zh-CN" altLang="en-US" sz="1400" dirty="0">
              <a:latin typeface="造字工房悦黑体验版纤细体" pitchFamily="50" charset="-122"/>
              <a:ea typeface="造字工房悦黑体验版纤细体" pitchFamily="50" charset="-122"/>
            </a:endParaRPr>
          </a:p>
        </p:txBody>
      </p:sp>
      <p:sp>
        <p:nvSpPr>
          <p:cNvPr id="16" name="矩形 15"/>
          <p:cNvSpPr/>
          <p:nvPr/>
        </p:nvSpPr>
        <p:spPr>
          <a:xfrm>
            <a:off x="1133444" y="4282383"/>
            <a:ext cx="6428499" cy="523220"/>
          </a:xfrm>
          <a:prstGeom prst="rect">
            <a:avLst/>
          </a:prstGeom>
        </p:spPr>
        <p:txBody>
          <a:bodyPr wrap="square">
            <a:spAutoFit/>
          </a:bodyPr>
          <a:lstStyle/>
          <a:p>
            <a:pPr algn="just"/>
            <a:r>
              <a:rPr lang="en-US" altLang="zh-CN" sz="1400" dirty="0">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a:t>
            </a:r>
            <a:r>
              <a:rPr lang="en-US" altLang="zh-CN" sz="1400" dirty="0" smtClean="0">
                <a:latin typeface="造字工房悦黑体验版纤细体" pitchFamily="50" charset="-122"/>
                <a:ea typeface="造字工房悦黑体验版纤细体" pitchFamily="50" charset="-122"/>
              </a:rPr>
              <a:t>making</a:t>
            </a:r>
            <a:endParaRPr lang="zh-CN" altLang="en-US" sz="14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3833132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 name="组合 4"/>
          <p:cNvGrpSpPr/>
          <p:nvPr/>
        </p:nvGrpSpPr>
        <p:grpSpPr>
          <a:xfrm>
            <a:off x="3871413" y="2638680"/>
            <a:ext cx="4449173" cy="2590320"/>
            <a:chOff x="4692650" y="1927225"/>
            <a:chExt cx="2714625" cy="4293500"/>
          </a:xfrm>
        </p:grpSpPr>
        <p:sp>
          <p:nvSpPr>
            <p:cNvPr id="7" name="MH_Other_1"/>
            <p:cNvSpPr/>
            <p:nvPr>
              <p:custDataLst>
                <p:tags r:id="rId1"/>
              </p:custDataLst>
            </p:nvPr>
          </p:nvSpPr>
          <p:spPr>
            <a:xfrm>
              <a:off x="4896433" y="5351566"/>
              <a:ext cx="2297598" cy="869159"/>
            </a:xfrm>
            <a:prstGeom prst="ellipse">
              <a:avLst/>
            </a:prstGeom>
            <a:gradFill flip="none" rotWithShape="1">
              <a:gsLst>
                <a:gs pos="15000">
                  <a:srgbClr val="333333">
                    <a:alpha val="52000"/>
                  </a:srgbClr>
                </a:gs>
                <a:gs pos="100000">
                  <a:srgbClr val="33333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8" name="MH_Other_2"/>
            <p:cNvSpPr/>
            <p:nvPr>
              <p:custDataLst>
                <p:tags r:id="rId2"/>
              </p:custDataLst>
            </p:nvPr>
          </p:nvSpPr>
          <p:spPr>
            <a:xfrm>
              <a:off x="6046789" y="1927225"/>
              <a:ext cx="604837" cy="1182688"/>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 fmla="*/ 105 w 735912"/>
                <a:gd name="connsiteY0" fmla="*/ 0 h 1436984"/>
                <a:gd name="connsiteX1" fmla="*/ 735912 w 735912"/>
                <a:gd name="connsiteY1" fmla="*/ 385647 h 1436984"/>
                <a:gd name="connsiteX2" fmla="*/ 735912 w 735912"/>
                <a:gd name="connsiteY2" fmla="*/ 1436984 h 1436984"/>
                <a:gd name="connsiteX3" fmla="*/ 2487 w 735912"/>
                <a:gd name="connsiteY3" fmla="*/ 1238249 h 1436984"/>
                <a:gd name="connsiteX4" fmla="*/ 105 w 735912"/>
                <a:gd name="connsiteY4" fmla="*/ 0 h 1436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12" h="1436984">
                  <a:moveTo>
                    <a:pt x="105" y="0"/>
                  </a:moveTo>
                  <a:lnTo>
                    <a:pt x="735912" y="385647"/>
                  </a:lnTo>
                  <a:lnTo>
                    <a:pt x="735912" y="1436984"/>
                  </a:lnTo>
                  <a:lnTo>
                    <a:pt x="2487" y="1238249"/>
                  </a:lnTo>
                  <a:cubicBezTo>
                    <a:pt x="3281" y="826293"/>
                    <a:pt x="-689" y="411956"/>
                    <a:pt x="105"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9" name="MH_Other_3"/>
            <p:cNvSpPr/>
            <p:nvPr>
              <p:custDataLst>
                <p:tags r:id="rId3"/>
              </p:custDataLst>
            </p:nvPr>
          </p:nvSpPr>
          <p:spPr>
            <a:xfrm>
              <a:off x="6048375" y="2940050"/>
              <a:ext cx="603250" cy="102870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0" name="MH_Other_4"/>
            <p:cNvSpPr/>
            <p:nvPr>
              <p:custDataLst>
                <p:tags r:id="rId4"/>
              </p:custDataLst>
            </p:nvPr>
          </p:nvSpPr>
          <p:spPr>
            <a:xfrm>
              <a:off x="6048375" y="3965576"/>
              <a:ext cx="603250" cy="102076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1" name="MH_Other_5"/>
            <p:cNvSpPr/>
            <p:nvPr>
              <p:custDataLst>
                <p:tags r:id="rId5"/>
              </p:custDataLst>
            </p:nvPr>
          </p:nvSpPr>
          <p:spPr>
            <a:xfrm>
              <a:off x="6043613" y="4822826"/>
              <a:ext cx="608012" cy="1184275"/>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 fmla="*/ 738761 w 738761"/>
                <a:gd name="connsiteY0" fmla="*/ 0 h 1438275"/>
                <a:gd name="connsiteX1" fmla="*/ 738761 w 738761"/>
                <a:gd name="connsiteY1" fmla="*/ 1057275 h 1438275"/>
                <a:gd name="connsiteX2" fmla="*/ 7717 w 738761"/>
                <a:gd name="connsiteY2" fmla="*/ 1438275 h 1438275"/>
                <a:gd name="connsiteX3" fmla="*/ 0 w 738761"/>
                <a:gd name="connsiteY3" fmla="*/ 197645 h 1438275"/>
                <a:gd name="connsiteX4" fmla="*/ 738761 w 738761"/>
                <a:gd name="connsiteY4" fmla="*/ 0 h 143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61" h="1438275">
                  <a:moveTo>
                    <a:pt x="738761" y="0"/>
                  </a:moveTo>
                  <a:lnTo>
                    <a:pt x="738761" y="1057275"/>
                  </a:lnTo>
                  <a:lnTo>
                    <a:pt x="7717" y="1438275"/>
                  </a:lnTo>
                  <a:cubicBezTo>
                    <a:pt x="5145" y="1024732"/>
                    <a:pt x="2572" y="611188"/>
                    <a:pt x="0" y="197645"/>
                  </a:cubicBezTo>
                  <a:lnTo>
                    <a:pt x="7387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2" name="MH_Other_6"/>
            <p:cNvSpPr/>
            <p:nvPr>
              <p:custDataLst>
                <p:tags r:id="rId6"/>
              </p:custDataLst>
            </p:nvPr>
          </p:nvSpPr>
          <p:spPr>
            <a:xfrm flipH="1">
              <a:off x="5443538" y="1928813"/>
              <a:ext cx="603250" cy="1181100"/>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 fmla="*/ 229 w 733654"/>
                <a:gd name="connsiteY0" fmla="*/ 0 h 1434603"/>
                <a:gd name="connsiteX1" fmla="*/ 733654 w 733654"/>
                <a:gd name="connsiteY1" fmla="*/ 383266 h 1434603"/>
                <a:gd name="connsiteX2" fmla="*/ 733654 w 733654"/>
                <a:gd name="connsiteY2" fmla="*/ 1434603 h 1434603"/>
                <a:gd name="connsiteX3" fmla="*/ 229 w 733654"/>
                <a:gd name="connsiteY3" fmla="*/ 1235868 h 1434603"/>
                <a:gd name="connsiteX4" fmla="*/ 229 w 733654"/>
                <a:gd name="connsiteY4" fmla="*/ 0 h 143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654" h="1434603">
                  <a:moveTo>
                    <a:pt x="229" y="0"/>
                  </a:moveTo>
                  <a:lnTo>
                    <a:pt x="733654" y="383266"/>
                  </a:lnTo>
                  <a:lnTo>
                    <a:pt x="733654" y="1434603"/>
                  </a:lnTo>
                  <a:lnTo>
                    <a:pt x="229" y="1235868"/>
                  </a:lnTo>
                  <a:cubicBezTo>
                    <a:pt x="1023" y="823912"/>
                    <a:pt x="-565" y="411956"/>
                    <a:pt x="2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3" name="MH_Other_7"/>
            <p:cNvSpPr/>
            <p:nvPr>
              <p:custDataLst>
                <p:tags r:id="rId7"/>
              </p:custDataLst>
            </p:nvPr>
          </p:nvSpPr>
          <p:spPr>
            <a:xfrm flipH="1">
              <a:off x="5443538" y="2940050"/>
              <a:ext cx="603250" cy="102870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4" name="MH_Other_8"/>
            <p:cNvSpPr/>
            <p:nvPr>
              <p:custDataLst>
                <p:tags r:id="rId8"/>
              </p:custDataLst>
            </p:nvPr>
          </p:nvSpPr>
          <p:spPr>
            <a:xfrm flipH="1">
              <a:off x="5443538" y="3965576"/>
              <a:ext cx="603250" cy="102076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5" name="MH_Other_9"/>
            <p:cNvSpPr/>
            <p:nvPr>
              <p:custDataLst>
                <p:tags r:id="rId9"/>
              </p:custDataLst>
            </p:nvPr>
          </p:nvSpPr>
          <p:spPr>
            <a:xfrm flipH="1">
              <a:off x="5443538" y="4822826"/>
              <a:ext cx="608012" cy="1184275"/>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 fmla="*/ 738761 w 738761"/>
                <a:gd name="connsiteY0" fmla="*/ 0 h 1438275"/>
                <a:gd name="connsiteX1" fmla="*/ 738761 w 738761"/>
                <a:gd name="connsiteY1" fmla="*/ 1057275 h 1438275"/>
                <a:gd name="connsiteX2" fmla="*/ 7717 w 738761"/>
                <a:gd name="connsiteY2" fmla="*/ 1438275 h 1438275"/>
                <a:gd name="connsiteX3" fmla="*/ 0 w 738761"/>
                <a:gd name="connsiteY3" fmla="*/ 189928 h 1438275"/>
                <a:gd name="connsiteX4" fmla="*/ 738761 w 738761"/>
                <a:gd name="connsiteY4" fmla="*/ 0 h 143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761" h="1438275">
                  <a:moveTo>
                    <a:pt x="738761" y="0"/>
                  </a:moveTo>
                  <a:lnTo>
                    <a:pt x="738761" y="1057275"/>
                  </a:lnTo>
                  <a:lnTo>
                    <a:pt x="7717" y="1438275"/>
                  </a:lnTo>
                  <a:cubicBezTo>
                    <a:pt x="5145" y="1022159"/>
                    <a:pt x="2572" y="606044"/>
                    <a:pt x="0" y="189928"/>
                  </a:cubicBezTo>
                  <a:lnTo>
                    <a:pt x="738761"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04</a:t>
              </a:r>
              <a:endParaRPr lang="zh-CN" altLang="en-US"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6" name="MH_Other_10"/>
            <p:cNvSpPr/>
            <p:nvPr>
              <p:custDataLst>
                <p:tags r:id="rId10"/>
              </p:custDataLst>
            </p:nvPr>
          </p:nvSpPr>
          <p:spPr>
            <a:xfrm>
              <a:off x="6569075" y="2438400"/>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11"/>
            <p:cNvSpPr/>
            <p:nvPr>
              <p:custDataLst>
                <p:tags r:id="rId11"/>
              </p:custDataLst>
            </p:nvPr>
          </p:nvSpPr>
          <p:spPr>
            <a:xfrm>
              <a:off x="6569075" y="4289425"/>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MH_Other_12"/>
            <p:cNvSpPr/>
            <p:nvPr>
              <p:custDataLst>
                <p:tags r:id="rId12"/>
              </p:custDataLst>
            </p:nvPr>
          </p:nvSpPr>
          <p:spPr>
            <a:xfrm flipH="1">
              <a:off x="4692650" y="3330575"/>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MH_Other_13"/>
            <p:cNvSpPr/>
            <p:nvPr>
              <p:custDataLst>
                <p:tags r:id="rId13"/>
              </p:custDataLst>
            </p:nvPr>
          </p:nvSpPr>
          <p:spPr>
            <a:xfrm flipH="1">
              <a:off x="4692650" y="5180013"/>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 name="矩形 1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390245" y="189716"/>
            <a:ext cx="3411511" cy="814146"/>
            <a:chOff x="4390245" y="189716"/>
            <a:chExt cx="3411511" cy="814146"/>
          </a:xfrm>
        </p:grpSpPr>
        <p:sp>
          <p:nvSpPr>
            <p:cNvPr id="2" name="矩形 1"/>
            <p:cNvSpPr/>
            <p:nvPr/>
          </p:nvSpPr>
          <p:spPr>
            <a:xfrm>
              <a:off x="4390245" y="189716"/>
              <a:ext cx="3411511"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 TITLE HERE</a:t>
              </a:r>
              <a:endParaRPr lang="zh-CN" altLang="en-US" sz="3200" dirty="0">
                <a:latin typeface="迷你简汉真广标" panose="02010609000101010101" pitchFamily="49" charset="-122"/>
                <a:ea typeface="迷你简汉真广标" panose="02010609000101010101" pitchFamily="49" charset="-122"/>
              </a:endParaRPr>
            </a:p>
          </p:txBody>
        </p:sp>
        <p:sp>
          <p:nvSpPr>
            <p:cNvPr id="25" name="矩形 24"/>
            <p:cNvSpPr/>
            <p:nvPr/>
          </p:nvSpPr>
          <p:spPr>
            <a:xfrm>
              <a:off x="4538523" y="6960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grpSp>
      <p:sp>
        <p:nvSpPr>
          <p:cNvPr id="26" name="矩形 25"/>
          <p:cNvSpPr/>
          <p:nvPr/>
        </p:nvSpPr>
        <p:spPr>
          <a:xfrm>
            <a:off x="1407516" y="3107553"/>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
        <p:nvSpPr>
          <p:cNvPr id="27" name="矩形 26"/>
          <p:cNvSpPr/>
          <p:nvPr/>
        </p:nvSpPr>
        <p:spPr>
          <a:xfrm>
            <a:off x="1407516" y="4430427"/>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
        <p:nvSpPr>
          <p:cNvPr id="28" name="矩形 27"/>
          <p:cNvSpPr/>
          <p:nvPr/>
        </p:nvSpPr>
        <p:spPr>
          <a:xfrm>
            <a:off x="8390368" y="2511065"/>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
        <p:nvSpPr>
          <p:cNvPr id="29" name="矩形 28"/>
          <p:cNvSpPr/>
          <p:nvPr/>
        </p:nvSpPr>
        <p:spPr>
          <a:xfrm>
            <a:off x="8390368" y="3745617"/>
            <a:ext cx="2435543" cy="738664"/>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Add Your Text </a:t>
            </a:r>
            <a:r>
              <a:rPr lang="en-US" altLang="zh-CN" sz="1400" dirty="0" err="1">
                <a:latin typeface="造字工房悦黑体验版纤细体" pitchFamily="50" charset="-122"/>
                <a:ea typeface="造字工房悦黑体验版纤细体" pitchFamily="50" charset="-122"/>
              </a:rPr>
              <a:t>Here.Your</a:t>
            </a:r>
            <a:r>
              <a:rPr lang="en-US" altLang="zh-CN" sz="1400" dirty="0">
                <a:latin typeface="造字工房悦黑体验版纤细体" pitchFamily="50" charset="-122"/>
                <a:ea typeface="造字工房悦黑体验版纤细体" pitchFamily="50" charset="-122"/>
              </a:rPr>
              <a:t> text and paste it </a:t>
            </a:r>
            <a:r>
              <a:rPr lang="en-US" altLang="zh-CN" sz="1400" dirty="0" err="1">
                <a:latin typeface="造字工房悦黑体验版纤细体" pitchFamily="50" charset="-122"/>
                <a:ea typeface="造字工房悦黑体验版纤细体" pitchFamily="50" charset="-122"/>
              </a:rPr>
              <a:t>here.Text</a:t>
            </a:r>
            <a:r>
              <a:rPr lang="en-US" altLang="zh-CN" sz="1400" dirty="0">
                <a:latin typeface="造字工房悦黑体验版纤细体" pitchFamily="50" charset="-122"/>
                <a:ea typeface="造字工房悦黑体验版纤细体" pitchFamily="50" charset="-122"/>
              </a:rPr>
              <a:t> or Copy Your text and paste it here</a:t>
            </a:r>
            <a:endParaRPr lang="zh-CN" altLang="en-US" sz="14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1304395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矩形 14"/>
          <p:cNvSpPr/>
          <p:nvPr/>
        </p:nvSpPr>
        <p:spPr>
          <a:xfrm>
            <a:off x="1393036" y="1809000"/>
            <a:ext cx="9540313" cy="900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93036" y="1924734"/>
            <a:ext cx="9540313" cy="1800000"/>
          </a:xfrm>
          <a:prstGeom prst="rect">
            <a:avLst/>
          </a:prstGeom>
          <a:blipFill>
            <a:blip r:embed="rId2">
              <a:grayscl/>
            </a:blip>
            <a:stretch>
              <a:fillRect/>
            </a:stretch>
          </a:blip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标注 4"/>
          <p:cNvSpPr/>
          <p:nvPr/>
        </p:nvSpPr>
        <p:spPr>
          <a:xfrm flipV="1">
            <a:off x="875999" y="4099841"/>
            <a:ext cx="2608179" cy="1465387"/>
          </a:xfrm>
          <a:prstGeom prst="wedgeRectCallout">
            <a:avLst>
              <a:gd name="adj1" fmla="val -157"/>
              <a:gd name="adj2" fmla="val 64852"/>
            </a:avLst>
          </a:prstGeom>
          <a:solidFill>
            <a:srgbClr val="2E2D33"/>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标注 6"/>
          <p:cNvSpPr/>
          <p:nvPr/>
        </p:nvSpPr>
        <p:spPr>
          <a:xfrm flipV="1">
            <a:off x="3715536" y="3953246"/>
            <a:ext cx="4782700" cy="2175754"/>
          </a:xfrm>
          <a:prstGeom prst="wedgeRectCallout">
            <a:avLst>
              <a:gd name="adj1" fmla="val -4818"/>
              <a:gd name="adj2" fmla="val 59255"/>
            </a:avLst>
          </a:prstGeom>
          <a:solidFill>
            <a:schemeClr val="tx1">
              <a:lumMod val="95000"/>
              <a:lumOff val="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标注 7"/>
          <p:cNvSpPr/>
          <p:nvPr/>
        </p:nvSpPr>
        <p:spPr>
          <a:xfrm flipV="1">
            <a:off x="8749861" y="3966984"/>
            <a:ext cx="2632841" cy="1535182"/>
          </a:xfrm>
          <a:prstGeom prst="wedgeRectCallout">
            <a:avLst>
              <a:gd name="adj1" fmla="val -3438"/>
              <a:gd name="adj2" fmla="val 63437"/>
            </a:avLst>
          </a:prstGeom>
          <a:solidFill>
            <a:schemeClr val="tx1">
              <a:lumMod val="50000"/>
              <a:lumOff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390245" y="189716"/>
            <a:ext cx="3411511" cy="814146"/>
            <a:chOff x="4390245" y="189716"/>
            <a:chExt cx="3411511" cy="814146"/>
          </a:xfrm>
        </p:grpSpPr>
        <p:sp>
          <p:nvSpPr>
            <p:cNvPr id="16" name="矩形 15"/>
            <p:cNvSpPr/>
            <p:nvPr/>
          </p:nvSpPr>
          <p:spPr>
            <a:xfrm>
              <a:off x="4390245" y="189716"/>
              <a:ext cx="3411511"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 TITLE HERE</a:t>
              </a:r>
              <a:endParaRPr lang="zh-CN" altLang="en-US" sz="3200" dirty="0">
                <a:latin typeface="迷你简汉真广标" panose="02010609000101010101" pitchFamily="49" charset="-122"/>
                <a:ea typeface="迷你简汉真广标" panose="02010609000101010101" pitchFamily="49" charset="-122"/>
              </a:endParaRPr>
            </a:p>
          </p:txBody>
        </p:sp>
        <p:sp>
          <p:nvSpPr>
            <p:cNvPr id="17" name="矩形 16"/>
            <p:cNvSpPr/>
            <p:nvPr/>
          </p:nvSpPr>
          <p:spPr>
            <a:xfrm>
              <a:off x="4538523" y="6960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grpSp>
      <p:sp>
        <p:nvSpPr>
          <p:cNvPr id="18" name="矩形 17"/>
          <p:cNvSpPr/>
          <p:nvPr/>
        </p:nvSpPr>
        <p:spPr>
          <a:xfrm>
            <a:off x="4084470" y="4271102"/>
            <a:ext cx="4066302" cy="1600438"/>
          </a:xfrm>
          <a:prstGeom prst="rect">
            <a:avLst/>
          </a:prstGeom>
        </p:spPr>
        <p:txBody>
          <a:bodyPr wrap="square">
            <a:spAutoFit/>
          </a:bodyPr>
          <a:lstStyle/>
          <a:p>
            <a:pPr algn="just"/>
            <a:r>
              <a:rPr lang="en-US" altLang="zh-CN" sz="1400" dirty="0">
                <a:solidFill>
                  <a:schemeClr val="bg1"/>
                </a:solidFill>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the same time, can edit the shape and chart, concise atmosphere, suitable for work summary, public relations planning, business design and business use</a:t>
            </a:r>
            <a:endParaRPr lang="zh-CN" altLang="en-US" sz="1400" dirty="0">
              <a:solidFill>
                <a:schemeClr val="bg1"/>
              </a:solidFill>
              <a:latin typeface="造字工房悦黑体验版纤细体" pitchFamily="50" charset="-122"/>
              <a:ea typeface="造字工房悦黑体验版纤细体" pitchFamily="50" charset="-122"/>
            </a:endParaRPr>
          </a:p>
        </p:txBody>
      </p:sp>
      <p:sp>
        <p:nvSpPr>
          <p:cNvPr id="19" name="矩形 18"/>
          <p:cNvSpPr/>
          <p:nvPr/>
        </p:nvSpPr>
        <p:spPr>
          <a:xfrm>
            <a:off x="980411" y="4488546"/>
            <a:ext cx="2435543" cy="738664"/>
          </a:xfrm>
          <a:prstGeom prst="rect">
            <a:avLst/>
          </a:prstGeom>
        </p:spPr>
        <p:txBody>
          <a:bodyPr wrap="square">
            <a:spAutoFit/>
          </a:bodyPr>
          <a:lstStyle/>
          <a:p>
            <a:r>
              <a:rPr lang="en-US" altLang="zh-CN" sz="1400" dirty="0">
                <a:solidFill>
                  <a:schemeClr val="bg1"/>
                </a:solidFill>
                <a:latin typeface="造字工房悦黑体验版纤细体" pitchFamily="50" charset="-122"/>
                <a:ea typeface="造字工房悦黑体验版纤细体" pitchFamily="50" charset="-122"/>
              </a:rPr>
              <a:t>Add Your Text </a:t>
            </a:r>
            <a:r>
              <a:rPr lang="en-US" altLang="zh-CN" sz="1400" dirty="0" err="1">
                <a:solidFill>
                  <a:schemeClr val="bg1"/>
                </a:solidFill>
                <a:latin typeface="造字工房悦黑体验版纤细体" pitchFamily="50" charset="-122"/>
                <a:ea typeface="造字工房悦黑体验版纤细体" pitchFamily="50" charset="-122"/>
              </a:rPr>
              <a:t>Here.Your</a:t>
            </a:r>
            <a:r>
              <a:rPr lang="en-US" altLang="zh-CN" sz="1400" dirty="0">
                <a:solidFill>
                  <a:schemeClr val="bg1"/>
                </a:solidFill>
                <a:latin typeface="造字工房悦黑体验版纤细体" pitchFamily="50" charset="-122"/>
                <a:ea typeface="造字工房悦黑体验版纤细体" pitchFamily="50" charset="-122"/>
              </a:rPr>
              <a:t> text and paste it </a:t>
            </a:r>
            <a:r>
              <a:rPr lang="en-US" altLang="zh-CN" sz="1400" dirty="0" err="1">
                <a:solidFill>
                  <a:schemeClr val="bg1"/>
                </a:solidFill>
                <a:latin typeface="造字工房悦黑体验版纤细体" pitchFamily="50" charset="-122"/>
                <a:ea typeface="造字工房悦黑体验版纤细体" pitchFamily="50" charset="-122"/>
              </a:rPr>
              <a:t>here.Text</a:t>
            </a:r>
            <a:r>
              <a:rPr lang="en-US" altLang="zh-CN" sz="1400" dirty="0">
                <a:solidFill>
                  <a:schemeClr val="bg1"/>
                </a:solidFill>
                <a:latin typeface="造字工房悦黑体验版纤细体" pitchFamily="50" charset="-122"/>
                <a:ea typeface="造字工房悦黑体验版纤细体" pitchFamily="50" charset="-122"/>
              </a:rPr>
              <a:t> or Copy Your text and paste it here</a:t>
            </a:r>
            <a:endParaRPr lang="zh-CN" altLang="en-US" sz="1400" dirty="0">
              <a:solidFill>
                <a:schemeClr val="bg1"/>
              </a:solidFill>
              <a:latin typeface="造字工房悦黑体验版纤细体" pitchFamily="50" charset="-122"/>
              <a:ea typeface="造字工房悦黑体验版纤细体" pitchFamily="50" charset="-122"/>
            </a:endParaRPr>
          </a:p>
        </p:txBody>
      </p:sp>
      <p:sp>
        <p:nvSpPr>
          <p:cNvPr id="20" name="矩形 19"/>
          <p:cNvSpPr/>
          <p:nvPr/>
        </p:nvSpPr>
        <p:spPr>
          <a:xfrm>
            <a:off x="8889446" y="4393953"/>
            <a:ext cx="2435543" cy="738664"/>
          </a:xfrm>
          <a:prstGeom prst="rect">
            <a:avLst/>
          </a:prstGeom>
        </p:spPr>
        <p:txBody>
          <a:bodyPr wrap="square">
            <a:spAutoFit/>
          </a:bodyPr>
          <a:lstStyle/>
          <a:p>
            <a:r>
              <a:rPr lang="en-US" altLang="zh-CN" sz="1400" dirty="0">
                <a:solidFill>
                  <a:schemeClr val="bg1"/>
                </a:solidFill>
                <a:latin typeface="造字工房悦黑体验版纤细体" pitchFamily="50" charset="-122"/>
                <a:ea typeface="造字工房悦黑体验版纤细体" pitchFamily="50" charset="-122"/>
              </a:rPr>
              <a:t>Add Your Text </a:t>
            </a:r>
            <a:r>
              <a:rPr lang="en-US" altLang="zh-CN" sz="1400" dirty="0" err="1">
                <a:solidFill>
                  <a:schemeClr val="bg1"/>
                </a:solidFill>
                <a:latin typeface="造字工房悦黑体验版纤细体" pitchFamily="50" charset="-122"/>
                <a:ea typeface="造字工房悦黑体验版纤细体" pitchFamily="50" charset="-122"/>
              </a:rPr>
              <a:t>Here.Your</a:t>
            </a:r>
            <a:r>
              <a:rPr lang="en-US" altLang="zh-CN" sz="1400" dirty="0">
                <a:solidFill>
                  <a:schemeClr val="bg1"/>
                </a:solidFill>
                <a:latin typeface="造字工房悦黑体验版纤细体" pitchFamily="50" charset="-122"/>
                <a:ea typeface="造字工房悦黑体验版纤细体" pitchFamily="50" charset="-122"/>
              </a:rPr>
              <a:t> text and paste it </a:t>
            </a:r>
            <a:r>
              <a:rPr lang="en-US" altLang="zh-CN" sz="1400" dirty="0" err="1">
                <a:solidFill>
                  <a:schemeClr val="bg1"/>
                </a:solidFill>
                <a:latin typeface="造字工房悦黑体验版纤细体" pitchFamily="50" charset="-122"/>
                <a:ea typeface="造字工房悦黑体验版纤细体" pitchFamily="50" charset="-122"/>
              </a:rPr>
              <a:t>here.Text</a:t>
            </a:r>
            <a:r>
              <a:rPr lang="en-US" altLang="zh-CN" sz="1400" dirty="0">
                <a:solidFill>
                  <a:schemeClr val="bg1"/>
                </a:solidFill>
                <a:latin typeface="造字工房悦黑体验版纤细体" pitchFamily="50" charset="-122"/>
                <a:ea typeface="造字工房悦黑体验版纤细体" pitchFamily="50" charset="-122"/>
              </a:rPr>
              <a:t> or Copy Your text and paste it here</a:t>
            </a:r>
            <a:endParaRPr lang="zh-CN" altLang="en-US" sz="1400" dirty="0">
              <a:solidFill>
                <a:schemeClr val="bg1"/>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3113697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0" y="3429000"/>
            <a:ext cx="12192000" cy="345414"/>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0" y="3594538"/>
            <a:ext cx="12192000" cy="3263461"/>
            <a:chOff x="0" y="3429000"/>
            <a:chExt cx="12192000" cy="3429000"/>
          </a:xfrm>
          <a:solidFill>
            <a:schemeClr val="tx1">
              <a:lumMod val="95000"/>
              <a:lumOff val="5000"/>
            </a:schemeClr>
          </a:solidFill>
        </p:grpSpPr>
        <p:sp>
          <p:nvSpPr>
            <p:cNvPr id="10" name="矩形 9"/>
            <p:cNvSpPr/>
            <p:nvPr/>
          </p:nvSpPr>
          <p:spPr>
            <a:xfrm>
              <a:off x="0" y="3618000"/>
              <a:ext cx="12192000" cy="32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3429000"/>
              <a:ext cx="12192000" cy="3276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296000" y="0"/>
            <a:ext cx="3600000" cy="189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390245" y="189716"/>
            <a:ext cx="3411511" cy="814146"/>
            <a:chOff x="4390245" y="189716"/>
            <a:chExt cx="3411511" cy="814146"/>
          </a:xfrm>
        </p:grpSpPr>
        <p:sp>
          <p:nvSpPr>
            <p:cNvPr id="12" name="矩形 11"/>
            <p:cNvSpPr/>
            <p:nvPr/>
          </p:nvSpPr>
          <p:spPr>
            <a:xfrm>
              <a:off x="4390245" y="189716"/>
              <a:ext cx="3411511"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 TITLE HERE</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grpSp>
      <p:sp>
        <p:nvSpPr>
          <p:cNvPr id="14" name="矩形 13"/>
          <p:cNvSpPr/>
          <p:nvPr/>
        </p:nvSpPr>
        <p:spPr>
          <a:xfrm>
            <a:off x="1805545" y="4194612"/>
            <a:ext cx="9180000" cy="1815882"/>
          </a:xfrm>
          <a:prstGeom prst="rect">
            <a:avLst/>
          </a:prstGeom>
        </p:spPr>
        <p:txBody>
          <a:bodyPr wrap="square">
            <a:spAutoFit/>
          </a:bodyPr>
          <a:lstStyle/>
          <a:p>
            <a:pPr marL="342900" indent="-342900" algn="just">
              <a:buSzPct val="110000"/>
              <a:buFont typeface="+mj-ea"/>
              <a:buAutoNum type="circleNumDbPlain"/>
            </a:pPr>
            <a:r>
              <a:rPr lang="en-US" altLang="zh-CN" sz="1400" dirty="0">
                <a:solidFill>
                  <a:schemeClr val="bg1"/>
                </a:solidFill>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the same time, can edit the shape and chart, concise atmosphere, suitable for work summary, public relations planning, business design and business </a:t>
            </a:r>
            <a:r>
              <a:rPr lang="en-US" altLang="zh-CN" sz="1400" dirty="0" smtClean="0">
                <a:solidFill>
                  <a:schemeClr val="bg1"/>
                </a:solidFill>
                <a:latin typeface="造字工房悦黑体验版纤细体" pitchFamily="50" charset="-122"/>
                <a:ea typeface="造字工房悦黑体验版纤细体" pitchFamily="50" charset="-122"/>
              </a:rPr>
              <a:t>use.</a:t>
            </a:r>
          </a:p>
          <a:p>
            <a:pPr marL="342900" indent="-342900" algn="just">
              <a:buSzPct val="110000"/>
              <a:buFont typeface="+mj-ea"/>
              <a:buAutoNum type="circleNumDbPlain"/>
            </a:pPr>
            <a:endParaRPr lang="en-US" altLang="zh-CN" sz="1400" dirty="0" smtClean="0">
              <a:solidFill>
                <a:schemeClr val="bg1"/>
              </a:solidFill>
              <a:latin typeface="造字工房悦黑体验版纤细体" pitchFamily="50" charset="-122"/>
              <a:ea typeface="造字工房悦黑体验版纤细体" pitchFamily="50" charset="-122"/>
            </a:endParaRPr>
          </a:p>
          <a:p>
            <a:pPr marL="342900" indent="-342900" algn="just">
              <a:buSzPct val="110000"/>
              <a:buFont typeface="+mj-ea"/>
              <a:buAutoNum type="circleNumDbPlain"/>
            </a:pPr>
            <a:r>
              <a:rPr lang="en-US" altLang="zh-CN" sz="1400" dirty="0">
                <a:solidFill>
                  <a:schemeClr val="bg1"/>
                </a:solidFill>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the same time, can edit the shape and chart, concise atmosphere, suitable for work summary, public relations planning, business design and business use</a:t>
            </a:r>
          </a:p>
          <a:p>
            <a:pPr marL="342900" indent="-342900" algn="just">
              <a:buSzPct val="110000"/>
              <a:buFont typeface="+mj-ea"/>
              <a:buAutoNum type="circleNumDbPlain"/>
            </a:pPr>
            <a:endParaRPr lang="en-US" altLang="zh-CN" sz="1400" dirty="0" smtClean="0">
              <a:solidFill>
                <a:schemeClr val="bg1"/>
              </a:solidFill>
              <a:latin typeface="造字工房悦黑体验版纤细体" pitchFamily="50" charset="-122"/>
              <a:ea typeface="造字工房悦黑体验版纤细体" pitchFamily="50" charset="-122"/>
            </a:endParaRPr>
          </a:p>
        </p:txBody>
      </p:sp>
      <p:sp>
        <p:nvSpPr>
          <p:cNvPr id="16" name="椭圆 15"/>
          <p:cNvSpPr/>
          <p:nvPr/>
        </p:nvSpPr>
        <p:spPr>
          <a:xfrm>
            <a:off x="1743807" y="2220683"/>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24951" y="2414410"/>
            <a:ext cx="3716939" cy="461665"/>
          </a:xfrm>
          <a:prstGeom prst="rect">
            <a:avLst/>
          </a:prstGeom>
        </p:spPr>
        <p:txBody>
          <a:bodyPr wrap="square">
            <a:spAutoFit/>
          </a:bodyPr>
          <a:lstStyle/>
          <a:p>
            <a:r>
              <a:rPr lang="zh-CN" altLang="en-US" sz="2400" dirty="0">
                <a:latin typeface="迷你简汉真广标" panose="02010609000101010101" pitchFamily="49" charset="-122"/>
                <a:ea typeface="迷你简汉真广标" panose="02010609000101010101" pitchFamily="49" charset="-122"/>
              </a:rPr>
              <a:t>ADD YOUR </a:t>
            </a:r>
            <a:r>
              <a:rPr lang="zh-CN" altLang="en-US" sz="2400" dirty="0" smtClean="0">
                <a:latin typeface="迷你简汉真广标" panose="02010609000101010101" pitchFamily="49" charset="-122"/>
                <a:ea typeface="迷你简汉真广标" panose="02010609000101010101" pitchFamily="49" charset="-122"/>
              </a:rPr>
              <a:t>TEXT HERE</a:t>
            </a:r>
            <a:endParaRPr lang="zh-CN" altLang="en-US" sz="2400" dirty="0">
              <a:latin typeface="迷你简汉真广标" panose="02010609000101010101" pitchFamily="49" charset="-122"/>
              <a:ea typeface="迷你简汉真广标" panose="02010609000101010101" pitchFamily="49" charset="-122"/>
            </a:endParaRPr>
          </a:p>
        </p:txBody>
      </p:sp>
      <p:sp>
        <p:nvSpPr>
          <p:cNvPr id="18" name="矩形 17"/>
          <p:cNvSpPr/>
          <p:nvPr/>
        </p:nvSpPr>
        <p:spPr>
          <a:xfrm>
            <a:off x="1856482" y="2982867"/>
            <a:ext cx="9160594" cy="307777"/>
          </a:xfrm>
          <a:prstGeom prst="rect">
            <a:avLst/>
          </a:prstGeom>
        </p:spPr>
        <p:txBody>
          <a:bodyPr wrap="square">
            <a:spAutoFit/>
          </a:bodyPr>
          <a:lstStyle/>
          <a:p>
            <a:pPr algn="just"/>
            <a:r>
              <a:rPr lang="en-US" altLang="zh-CN" sz="1400" dirty="0">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a:t>
            </a:r>
            <a:endParaRPr lang="zh-CN" altLang="en-US" sz="14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2399720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1020122" y="4329000"/>
            <a:ext cx="2012999" cy="177927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76000" y="1667132"/>
            <a:ext cx="3467134" cy="4320000"/>
            <a:chOff x="1024229" y="1178613"/>
            <a:chExt cx="3467134" cy="4320000"/>
          </a:xfrm>
          <a:blipFill>
            <a:blip r:embed="rId2"/>
            <a:stretch>
              <a:fillRect/>
            </a:stretch>
          </a:blipFill>
          <a:effectLst>
            <a:outerShdw blurRad="50800" dist="38100" dir="2700000" algn="tl" rotWithShape="0">
              <a:prstClr val="black">
                <a:alpha val="40000"/>
              </a:prstClr>
            </a:outerShdw>
          </a:effectLst>
        </p:grpSpPr>
        <p:sp>
          <p:nvSpPr>
            <p:cNvPr id="2" name="矩形 1"/>
            <p:cNvSpPr/>
            <p:nvPr/>
          </p:nvSpPr>
          <p:spPr>
            <a:xfrm>
              <a:off x="1958410" y="1178613"/>
              <a:ext cx="1980000" cy="198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511363" y="2016813"/>
              <a:ext cx="1980000" cy="198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024229" y="3518613"/>
              <a:ext cx="1980000" cy="19800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3076664" y="4639605"/>
            <a:ext cx="421800" cy="4218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4390245" y="189716"/>
            <a:ext cx="3411511" cy="814146"/>
            <a:chOff x="4390245" y="189716"/>
            <a:chExt cx="3411511" cy="814146"/>
          </a:xfrm>
        </p:grpSpPr>
        <p:sp>
          <p:nvSpPr>
            <p:cNvPr id="15" name="矩形 14"/>
            <p:cNvSpPr/>
            <p:nvPr/>
          </p:nvSpPr>
          <p:spPr>
            <a:xfrm>
              <a:off x="4390245" y="189716"/>
              <a:ext cx="3411511"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 TITLE HERE</a:t>
              </a:r>
              <a:endParaRPr lang="zh-CN" altLang="en-US" sz="3200" dirty="0">
                <a:latin typeface="迷你简汉真广标" panose="02010609000101010101" pitchFamily="49" charset="-122"/>
                <a:ea typeface="迷你简汉真广标" panose="02010609000101010101" pitchFamily="49" charset="-122"/>
              </a:endParaRPr>
            </a:p>
          </p:txBody>
        </p:sp>
        <p:sp>
          <p:nvSpPr>
            <p:cNvPr id="16" name="矩形 15"/>
            <p:cNvSpPr/>
            <p:nvPr/>
          </p:nvSpPr>
          <p:spPr>
            <a:xfrm>
              <a:off x="4538523" y="696085"/>
              <a:ext cx="3114955" cy="307777"/>
            </a:xfrm>
            <a:prstGeom prst="rect">
              <a:avLst/>
            </a:prstGeom>
          </p:spPr>
          <p:txBody>
            <a:bodyPr wrap="none">
              <a:spAutoFit/>
            </a:bodyPr>
            <a:lstStyle/>
            <a:p>
              <a:r>
                <a:rPr lang="zh-CN" altLang="en-US" sz="1400" dirty="0">
                  <a:latin typeface="造字工房悦黑体验版纤细体" pitchFamily="50" charset="-122"/>
                  <a:ea typeface="造字工房悦黑体验版纤细体" pitchFamily="50" charset="-122"/>
                </a:rPr>
                <a:t>copy or write your text and paste it here</a:t>
              </a:r>
            </a:p>
          </p:txBody>
        </p:sp>
      </p:grpSp>
      <p:sp>
        <p:nvSpPr>
          <p:cNvPr id="17" name="椭圆 16"/>
          <p:cNvSpPr/>
          <p:nvPr/>
        </p:nvSpPr>
        <p:spPr>
          <a:xfrm>
            <a:off x="4718978" y="2727477"/>
            <a:ext cx="720000" cy="720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00122" y="2921204"/>
            <a:ext cx="3716939" cy="461665"/>
          </a:xfrm>
          <a:prstGeom prst="rect">
            <a:avLst/>
          </a:prstGeom>
        </p:spPr>
        <p:txBody>
          <a:bodyPr wrap="square">
            <a:spAutoFit/>
          </a:bodyPr>
          <a:lstStyle/>
          <a:p>
            <a:r>
              <a:rPr lang="zh-CN" altLang="en-US" sz="2400" dirty="0">
                <a:latin typeface="迷你简汉真广标" panose="02010609000101010101" pitchFamily="49" charset="-122"/>
                <a:ea typeface="迷你简汉真广标" panose="02010609000101010101" pitchFamily="49" charset="-122"/>
              </a:rPr>
              <a:t>ADD YOUR </a:t>
            </a:r>
            <a:r>
              <a:rPr lang="zh-CN" altLang="en-US" sz="2400" dirty="0" smtClean="0">
                <a:latin typeface="迷你简汉真广标" panose="02010609000101010101" pitchFamily="49" charset="-122"/>
                <a:ea typeface="迷你简汉真广标" panose="02010609000101010101" pitchFamily="49" charset="-122"/>
              </a:rPr>
              <a:t>TEXT HERE</a:t>
            </a:r>
            <a:endParaRPr lang="zh-CN" altLang="en-US" sz="2400" dirty="0">
              <a:latin typeface="迷你简汉真广标" panose="02010609000101010101" pitchFamily="49" charset="-122"/>
              <a:ea typeface="迷你简汉真广标" panose="02010609000101010101" pitchFamily="49" charset="-122"/>
            </a:endParaRPr>
          </a:p>
        </p:txBody>
      </p:sp>
      <p:sp>
        <p:nvSpPr>
          <p:cNvPr id="19" name="矩形 18"/>
          <p:cNvSpPr/>
          <p:nvPr/>
        </p:nvSpPr>
        <p:spPr>
          <a:xfrm>
            <a:off x="4800122" y="4137040"/>
            <a:ext cx="6549159" cy="954107"/>
          </a:xfrm>
          <a:prstGeom prst="rect">
            <a:avLst/>
          </a:prstGeom>
        </p:spPr>
        <p:txBody>
          <a:bodyPr wrap="square">
            <a:spAutoFit/>
          </a:bodyPr>
          <a:lstStyle/>
          <a:p>
            <a:pPr algn="just"/>
            <a:r>
              <a:rPr lang="en-US" altLang="zh-CN" sz="1400" dirty="0">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making work more colorful. At the same time, can edit the shape and chart, concise atmosphere, suitable for work summary, public relations planning, business design and business use</a:t>
            </a:r>
            <a:endParaRPr lang="zh-CN" altLang="en-US" sz="1400" dirty="0">
              <a:latin typeface="造字工房悦黑体验版纤细体" pitchFamily="50" charset="-122"/>
              <a:ea typeface="造字工房悦黑体验版纤细体" pitchFamily="50" charset="-122"/>
            </a:endParaRPr>
          </a:p>
        </p:txBody>
      </p:sp>
      <p:sp>
        <p:nvSpPr>
          <p:cNvPr id="20" name="矩形 19"/>
          <p:cNvSpPr/>
          <p:nvPr/>
        </p:nvSpPr>
        <p:spPr>
          <a:xfrm>
            <a:off x="4800122" y="3473896"/>
            <a:ext cx="6428499" cy="523220"/>
          </a:xfrm>
          <a:prstGeom prst="rect">
            <a:avLst/>
          </a:prstGeom>
        </p:spPr>
        <p:txBody>
          <a:bodyPr wrap="square">
            <a:spAutoFit/>
          </a:bodyPr>
          <a:lstStyle/>
          <a:p>
            <a:pPr algn="just"/>
            <a:r>
              <a:rPr lang="en-US" altLang="zh-CN" sz="1400" dirty="0">
                <a:latin typeface="造字工房悦黑体验版纤细体" pitchFamily="50" charset="-122"/>
                <a:ea typeface="造字工房悦黑体验版纤细体" pitchFamily="50" charset="-122"/>
              </a:rPr>
              <a:t>Black and white, simple and elegant style, let business reporting came more fashionable ~ collocation magazine layout style, the overall simple fashion, generous layout, </a:t>
            </a:r>
            <a:r>
              <a:rPr lang="en-US" altLang="zh-CN" sz="1400" dirty="0" smtClean="0">
                <a:latin typeface="造字工房悦黑体验版纤细体" pitchFamily="50" charset="-122"/>
                <a:ea typeface="造字工房悦黑体验版纤细体" pitchFamily="50" charset="-122"/>
              </a:rPr>
              <a:t>making</a:t>
            </a:r>
            <a:endParaRPr lang="zh-CN" altLang="en-US" sz="1400" dirty="0">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xmlns="" val="38744625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1"/>
</p:tagLst>
</file>

<file path=ppt/tags/tag12.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2"/>
</p:tagLst>
</file>

<file path=ppt/tags/tag13.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Text"/>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Other"/>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60520223315"/>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8"/>
</p:tagLst>
</file>

<file path=ppt/tags/tag9.xml><?xml version="1.0" encoding="utf-8"?>
<p:tagLst xmlns:a="http://schemas.openxmlformats.org/drawingml/2006/main" xmlns:r="http://schemas.openxmlformats.org/officeDocument/2006/relationships" xmlns:p="http://schemas.openxmlformats.org/presentationml/2006/main">
  <p:tag name="MH" val="20160520220250"/>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875</Words>
  <Application>Microsoft Office PowerPoint</Application>
  <PresentationFormat>自定义</PresentationFormat>
  <Paragraphs>60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dc:creator>
  <cp:lastModifiedBy>Zhu Fengfeng</cp:lastModifiedBy>
  <cp:revision>57</cp:revision>
  <dcterms:created xsi:type="dcterms:W3CDTF">2016-05-20T08:26:40Z</dcterms:created>
  <dcterms:modified xsi:type="dcterms:W3CDTF">2017-06-17T04:31:53Z</dcterms:modified>
</cp:coreProperties>
</file>