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64" r:id="rId4"/>
    <p:sldId id="262" r:id="rId5"/>
    <p:sldId id="263" r:id="rId6"/>
    <p:sldId id="259" r:id="rId7"/>
    <p:sldId id="271" r:id="rId8"/>
    <p:sldId id="258" r:id="rId9"/>
    <p:sldId id="261" r:id="rId10"/>
    <p:sldId id="267" r:id="rId11"/>
    <p:sldId id="265" r:id="rId12"/>
    <p:sldId id="272" r:id="rId13"/>
    <p:sldId id="257" r:id="rId14"/>
    <p:sldId id="268" r:id="rId15"/>
    <p:sldId id="266" r:id="rId16"/>
    <p:sldId id="273" r:id="rId17"/>
    <p:sldId id="260" r:id="rId18"/>
    <p:sldId id="274" r:id="rId19"/>
    <p:sldId id="269" r:id="rId20"/>
    <p:sldId id="270" r:id="rId21"/>
    <p:sldId id="281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4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63DF-DE17-42E2-89CB-908738A0D67E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6CE29-DF48-4D02-B21C-8FC3B940C6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30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71B4-2B7C-4C97-A9BD-2C819316D36A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855D-9E2A-4A42-BEB6-1C2A129AEC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058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C443-C1A4-41BC-8E67-73DFE575B549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94770-0B25-447E-A6B5-DF90269C73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C515-168A-4152-8AC8-C882405A4710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32EF4-EDDD-4616-AA15-A32CBAD54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61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CD9C6-F84D-4738-A213-F53EF0B220A3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5C853-1293-4D13-9DE7-A2865CC9EA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6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58BC-278F-422D-ADFF-5DDFD93A6D2A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6DF5-9714-4F6B-9AFB-94BCAECDAC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51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CE6F3-870F-46AA-B630-9F3F286B8538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903FC-690C-4B6E-91D5-F67656A4F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18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43443-890E-4B8A-8D44-369F915B2725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12B62-D136-48E1-9BCC-8B74BBB9FD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21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FC4C-DBCA-4131-9F47-E1CBA42A142A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93CEF-5214-44DF-89AC-D0FEC51A99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742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C48B-1523-4AC9-8F83-52072E31A6A9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92688-52C4-4CEC-92B7-D450159775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519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D85BE-0EF1-4EB4-9F87-434EA188635E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D1CE8-2A10-4A46-BE35-097DA95180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363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D0B3C-1F01-4DF6-8E2E-BFA73E6BFE1A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9255E-4DCD-46D0-B5BF-9D513B2475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8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8E41EDD7-F2BE-4AC3-91EC-4041C01E5D0F}" type="datetimeFigureOut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C1E8FCC-7621-4162-B47B-45C623DA238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4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60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3"/>
          <p:cNvGrpSpPr>
            <a:grpSpLocks/>
          </p:cNvGrpSpPr>
          <p:nvPr/>
        </p:nvGrpSpPr>
        <p:grpSpPr bwMode="auto">
          <a:xfrm>
            <a:off x="1643063" y="928688"/>
            <a:ext cx="6069012" cy="3214687"/>
            <a:chOff x="0" y="0"/>
            <a:chExt cx="5776150" cy="2643206"/>
          </a:xfrm>
        </p:grpSpPr>
        <p:grpSp>
          <p:nvGrpSpPr>
            <p:cNvPr id="2051" name="组合 30"/>
            <p:cNvGrpSpPr>
              <a:grpSpLocks/>
            </p:cNvGrpSpPr>
            <p:nvPr/>
          </p:nvGrpSpPr>
          <p:grpSpPr bwMode="auto">
            <a:xfrm>
              <a:off x="0" y="0"/>
              <a:ext cx="5776150" cy="2500330"/>
              <a:chOff x="0" y="0"/>
              <a:chExt cx="5776150" cy="2500330"/>
            </a:xfrm>
          </p:grpSpPr>
          <p:pic>
            <p:nvPicPr>
              <p:cNvPr id="2053" name="图片 5" descr="未标题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495" y="642942"/>
                <a:ext cx="214314" cy="209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" name="图片 7" descr="未标题-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0833" y="71438"/>
                <a:ext cx="367710" cy="359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" name="图片 8" descr="未标题-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3115" y="1997870"/>
                <a:ext cx="513814" cy="502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56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921646" y="251920"/>
                <a:ext cx="3429731" cy="49600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7" name="直接连接符 15"/>
              <p:cNvCxnSpPr>
                <a:cxnSpLocks noChangeShapeType="1"/>
              </p:cNvCxnSpPr>
              <p:nvPr/>
            </p:nvCxnSpPr>
            <p:spPr bwMode="auto">
              <a:xfrm rot="5400000">
                <a:off x="2957285" y="748136"/>
                <a:ext cx="2001006" cy="1071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8" name="直接连接符 18"/>
              <p:cNvCxnSpPr>
                <a:cxnSpLocks noChangeShapeType="1"/>
              </p:cNvCxnSpPr>
              <p:nvPr/>
            </p:nvCxnSpPr>
            <p:spPr bwMode="auto">
              <a:xfrm>
                <a:off x="850633" y="785783"/>
                <a:ext cx="2428008" cy="142928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pic>
            <p:nvPicPr>
              <p:cNvPr id="2059" name="图片 24" descr="12454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9395" y="0"/>
                <a:ext cx="468244" cy="468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0" name="矩形 25"/>
              <p:cNvSpPr>
                <a:spLocks noChangeArrowheads="1"/>
              </p:cNvSpPr>
              <p:nvPr/>
            </p:nvSpPr>
            <p:spPr bwMode="auto">
              <a:xfrm>
                <a:off x="203970" y="763593"/>
                <a:ext cx="5572180" cy="1108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6600" b="1">
                    <a:latin typeface="Calibri" panose="020F0502020204030204" pitchFamily="34" charset="0"/>
                  </a:rPr>
                  <a:t>PO</a:t>
                </a:r>
                <a:r>
                  <a:rPr lang="en-US" altLang="zh-CN" sz="6600" b="1">
                    <a:solidFill>
                      <a:srgbClr val="7F7F7F"/>
                    </a:solidFill>
                    <a:latin typeface="Calibri" panose="020F0502020204030204" pitchFamily="34" charset="0"/>
                  </a:rPr>
                  <a:t>WER  PO</a:t>
                </a:r>
                <a:r>
                  <a:rPr lang="en-US" altLang="zh-CN" sz="6600" b="1">
                    <a:latin typeface="Calibri" panose="020F0502020204030204" pitchFamily="34" charset="0"/>
                  </a:rPr>
                  <a:t>INT</a:t>
                </a:r>
                <a:endParaRPr lang="zh-CN" altLang="en-US" sz="66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2061" name="文本框 10"/>
              <p:cNvSpPr txBox="1">
                <a:spLocks noChangeArrowheads="1"/>
              </p:cNvSpPr>
              <p:nvPr/>
            </p:nvSpPr>
            <p:spPr bwMode="auto">
              <a:xfrm>
                <a:off x="0" y="1468448"/>
                <a:ext cx="5143535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Add up everything what you like and everything what you want </a:t>
                </a:r>
              </a:p>
              <a:p>
                <a:pPr algn="ctr" eaLnBrk="1" hangingPunct="1">
                  <a:lnSpc>
                    <a:spcPct val="150000"/>
                  </a:lnSpc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梦想，要比昨天走的更远</a:t>
                </a:r>
              </a:p>
            </p:txBody>
          </p:sp>
        </p:grpSp>
        <p:pic>
          <p:nvPicPr>
            <p:cNvPr id="2052" name="图片 32" descr="568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511" y="1928826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5" descr="未a fa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7313"/>
            <a:ext cx="3160713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1"/>
          <p:cNvGrpSpPr>
            <a:grpSpLocks/>
          </p:cNvGrpSpPr>
          <p:nvPr/>
        </p:nvGrpSpPr>
        <p:grpSpPr bwMode="auto">
          <a:xfrm>
            <a:off x="3571875" y="928688"/>
            <a:ext cx="4940300" cy="3262312"/>
            <a:chOff x="0" y="0"/>
            <a:chExt cx="5597544" cy="3833510"/>
          </a:xfrm>
        </p:grpSpPr>
        <p:grpSp>
          <p:nvGrpSpPr>
            <p:cNvPr id="12298" name="组合 58"/>
            <p:cNvGrpSpPr>
              <a:grpSpLocks/>
            </p:cNvGrpSpPr>
            <p:nvPr/>
          </p:nvGrpSpPr>
          <p:grpSpPr bwMode="auto">
            <a:xfrm>
              <a:off x="142876" y="0"/>
              <a:ext cx="5361294" cy="3390057"/>
              <a:chOff x="0" y="0"/>
              <a:chExt cx="5361294" cy="3390057"/>
            </a:xfrm>
          </p:grpSpPr>
          <p:sp>
            <p:nvSpPr>
              <p:cNvPr id="12304" name="上箭头 8"/>
              <p:cNvSpPr>
                <a:spLocks noChangeArrowheads="1"/>
              </p:cNvSpPr>
              <p:nvPr/>
            </p:nvSpPr>
            <p:spPr bwMode="auto">
              <a:xfrm>
                <a:off x="3634387" y="643581"/>
                <a:ext cx="453272" cy="2714238"/>
              </a:xfrm>
              <a:prstGeom prst="upArrow">
                <a:avLst>
                  <a:gd name="adj1" fmla="val 50000"/>
                  <a:gd name="adj2" fmla="val 50012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05" name="上箭头 9"/>
              <p:cNvSpPr>
                <a:spLocks noChangeArrowheads="1"/>
              </p:cNvSpPr>
              <p:nvPr/>
            </p:nvSpPr>
            <p:spPr bwMode="auto">
              <a:xfrm>
                <a:off x="71169" y="1785240"/>
                <a:ext cx="451472" cy="1604292"/>
              </a:xfrm>
              <a:prstGeom prst="upArrow">
                <a:avLst>
                  <a:gd name="adj1" fmla="val 50000"/>
                  <a:gd name="adj2" fmla="val 4999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06" name="上箭头 10"/>
              <p:cNvSpPr>
                <a:spLocks noChangeArrowheads="1"/>
              </p:cNvSpPr>
              <p:nvPr/>
            </p:nvSpPr>
            <p:spPr bwMode="auto">
              <a:xfrm>
                <a:off x="1306873" y="1070771"/>
                <a:ext cx="453272" cy="2287048"/>
              </a:xfrm>
              <a:prstGeom prst="upArrow">
                <a:avLst>
                  <a:gd name="adj1" fmla="val 50000"/>
                  <a:gd name="adj2" fmla="val 49989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07" name="上箭头 11"/>
              <p:cNvSpPr>
                <a:spLocks noChangeArrowheads="1"/>
              </p:cNvSpPr>
              <p:nvPr/>
            </p:nvSpPr>
            <p:spPr bwMode="auto">
              <a:xfrm>
                <a:off x="2470631" y="1285298"/>
                <a:ext cx="453272" cy="2072521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08" name="上箭头 12"/>
              <p:cNvSpPr>
                <a:spLocks noChangeArrowheads="1"/>
              </p:cNvSpPr>
              <p:nvPr/>
            </p:nvSpPr>
            <p:spPr bwMode="auto">
              <a:xfrm>
                <a:off x="4715404" y="1999768"/>
                <a:ext cx="451472" cy="1389764"/>
              </a:xfrm>
              <a:prstGeom prst="upArrow">
                <a:avLst>
                  <a:gd name="adj1" fmla="val 50000"/>
                  <a:gd name="adj2" fmla="val 49994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09" name="TextBox 13"/>
              <p:cNvSpPr txBox="1">
                <a:spLocks noChangeArrowheads="1"/>
              </p:cNvSpPr>
              <p:nvPr/>
            </p:nvSpPr>
            <p:spPr bwMode="auto">
              <a:xfrm>
                <a:off x="0" y="1214446"/>
                <a:ext cx="666561" cy="379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1">
                    <a:latin typeface="Calibri" panose="020F0502020204030204" pitchFamily="34" charset="0"/>
                  </a:rPr>
                  <a:t>32%</a:t>
                </a:r>
                <a:endParaRPr lang="zh-CN" altLang="en-US" sz="15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2310" name="TextBox 14"/>
              <p:cNvSpPr txBox="1">
                <a:spLocks noChangeArrowheads="1"/>
              </p:cNvSpPr>
              <p:nvPr/>
            </p:nvSpPr>
            <p:spPr bwMode="auto">
              <a:xfrm>
                <a:off x="1233167" y="571503"/>
                <a:ext cx="809437" cy="379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1">
                    <a:latin typeface="Calibri" panose="020F0502020204030204" pitchFamily="34" charset="0"/>
                  </a:rPr>
                  <a:t>43%</a:t>
                </a:r>
                <a:endParaRPr lang="zh-CN" altLang="en-US" sz="15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2311" name="TextBox 15"/>
              <p:cNvSpPr txBox="1">
                <a:spLocks noChangeArrowheads="1"/>
              </p:cNvSpPr>
              <p:nvPr/>
            </p:nvSpPr>
            <p:spPr bwMode="auto">
              <a:xfrm>
                <a:off x="2366378" y="714380"/>
                <a:ext cx="728493" cy="379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1">
                    <a:latin typeface="Calibri" panose="020F0502020204030204" pitchFamily="34" charset="0"/>
                  </a:rPr>
                  <a:t>38%</a:t>
                </a:r>
                <a:endParaRPr lang="zh-CN" altLang="en-US" sz="15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2312" name="TextBox 16"/>
              <p:cNvSpPr txBox="1">
                <a:spLocks noChangeArrowheads="1"/>
              </p:cNvSpPr>
              <p:nvPr/>
            </p:nvSpPr>
            <p:spPr bwMode="auto">
              <a:xfrm>
                <a:off x="3580533" y="0"/>
                <a:ext cx="647548" cy="379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1">
                    <a:latin typeface="Calibri" panose="020F0502020204030204" pitchFamily="34" charset="0"/>
                  </a:rPr>
                  <a:t>55%</a:t>
                </a:r>
                <a:endParaRPr lang="zh-CN" altLang="en-US" sz="15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2313" name="TextBox 17"/>
              <p:cNvSpPr txBox="1">
                <a:spLocks noChangeArrowheads="1"/>
              </p:cNvSpPr>
              <p:nvPr/>
            </p:nvSpPr>
            <p:spPr bwMode="auto">
              <a:xfrm>
                <a:off x="4643470" y="1500198"/>
                <a:ext cx="717824" cy="379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1">
                    <a:latin typeface="Calibri" panose="020F0502020204030204" pitchFamily="34" charset="0"/>
                  </a:rPr>
                  <a:t>27%</a:t>
                </a:r>
                <a:endParaRPr lang="zh-CN" altLang="en-US" sz="15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299" name="矩形 3"/>
            <p:cNvSpPr>
              <a:spLocks noChangeArrowheads="1"/>
            </p:cNvSpPr>
            <p:nvPr/>
          </p:nvSpPr>
          <p:spPr bwMode="auto">
            <a:xfrm>
              <a:off x="0" y="3572346"/>
              <a:ext cx="902946" cy="2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2300" name="矩形 4"/>
            <p:cNvSpPr>
              <a:spLocks noChangeArrowheads="1"/>
            </p:cNvSpPr>
            <p:nvPr/>
          </p:nvSpPr>
          <p:spPr bwMode="auto">
            <a:xfrm>
              <a:off x="1214121" y="3572346"/>
              <a:ext cx="902946" cy="2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2301" name="矩形 5"/>
            <p:cNvSpPr>
              <a:spLocks noChangeArrowheads="1"/>
            </p:cNvSpPr>
            <p:nvPr/>
          </p:nvSpPr>
          <p:spPr bwMode="auto">
            <a:xfrm>
              <a:off x="2358092" y="3572346"/>
              <a:ext cx="902946" cy="2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2302" name="矩形 6"/>
            <p:cNvSpPr>
              <a:spLocks noChangeArrowheads="1"/>
            </p:cNvSpPr>
            <p:nvPr/>
          </p:nvSpPr>
          <p:spPr bwMode="auto">
            <a:xfrm>
              <a:off x="3572212" y="3572346"/>
              <a:ext cx="902946" cy="2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2303" name="矩形 7"/>
            <p:cNvSpPr>
              <a:spLocks noChangeArrowheads="1"/>
            </p:cNvSpPr>
            <p:nvPr/>
          </p:nvSpPr>
          <p:spPr bwMode="auto">
            <a:xfrm>
              <a:off x="4694598" y="3525710"/>
              <a:ext cx="902946" cy="26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2292" name="组合 18"/>
          <p:cNvGrpSpPr>
            <a:grpSpLocks/>
          </p:cNvGrpSpPr>
          <p:nvPr/>
        </p:nvGrpSpPr>
        <p:grpSpPr bwMode="auto">
          <a:xfrm>
            <a:off x="1000125" y="2214563"/>
            <a:ext cx="1765300" cy="1455737"/>
            <a:chOff x="0" y="0"/>
            <a:chExt cx="1643074" cy="1455303"/>
          </a:xfrm>
        </p:grpSpPr>
        <p:sp>
          <p:nvSpPr>
            <p:cNvPr id="12295" name="矩形 20"/>
            <p:cNvSpPr>
              <a:spLocks noChangeArrowheads="1"/>
            </p:cNvSpPr>
            <p:nvPr/>
          </p:nvSpPr>
          <p:spPr bwMode="auto">
            <a:xfrm>
              <a:off x="357190" y="0"/>
              <a:ext cx="10315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添加你的标题</a:t>
              </a:r>
            </a:p>
          </p:txBody>
        </p:sp>
        <p:sp>
          <p:nvSpPr>
            <p:cNvPr id="12296" name="TextBox 21"/>
            <p:cNvSpPr txBox="1">
              <a:spLocks noChangeArrowheads="1"/>
            </p:cNvSpPr>
            <p:nvPr/>
          </p:nvSpPr>
          <p:spPr bwMode="auto">
            <a:xfrm>
              <a:off x="0" y="285752"/>
              <a:ext cx="164307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1000">
                <a:latin typeface="Calibri" panose="020F0502020204030204" pitchFamily="34" charset="0"/>
              </a:endParaRPr>
            </a:p>
          </p:txBody>
        </p:sp>
        <p:pic>
          <p:nvPicPr>
            <p:cNvPr id="12297" name="图片 22" descr="ffpic130516314540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4" y="0"/>
              <a:ext cx="214314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3" name="图片 26" descr="未tf awe标题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矩形 27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8" descr="图片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428875"/>
            <a:ext cx="221456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9" descr="图片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6188" y="500063"/>
            <a:ext cx="178593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6" name="组合 10"/>
          <p:cNvGrpSpPr>
            <a:grpSpLocks/>
          </p:cNvGrpSpPr>
          <p:nvPr/>
        </p:nvGrpSpPr>
        <p:grpSpPr bwMode="auto">
          <a:xfrm>
            <a:off x="6143625" y="857250"/>
            <a:ext cx="1857375" cy="533400"/>
            <a:chOff x="0" y="0"/>
            <a:chExt cx="1857388" cy="534017"/>
          </a:xfrm>
        </p:grpSpPr>
        <p:pic>
          <p:nvPicPr>
            <p:cNvPr id="13332" name="图片 11" descr="未标题-g sag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3" name="矩形 12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7" name="矩形 16"/>
          <p:cNvSpPr>
            <a:spLocks noChangeArrowheads="1"/>
          </p:cNvSpPr>
          <p:nvPr/>
        </p:nvSpPr>
        <p:spPr bwMode="auto">
          <a:xfrm>
            <a:off x="5715000" y="1428750"/>
            <a:ext cx="2928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8" name="组合 14"/>
          <p:cNvGrpSpPr>
            <a:grpSpLocks/>
          </p:cNvGrpSpPr>
          <p:nvPr/>
        </p:nvGrpSpPr>
        <p:grpSpPr bwMode="auto">
          <a:xfrm>
            <a:off x="6572250" y="3214688"/>
            <a:ext cx="1857375" cy="533400"/>
            <a:chOff x="0" y="0"/>
            <a:chExt cx="1857388" cy="534017"/>
          </a:xfrm>
        </p:grpSpPr>
        <p:pic>
          <p:nvPicPr>
            <p:cNvPr id="13330" name="图片 15" descr="未标题-g sag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矩形 16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9" name="矩形 16"/>
          <p:cNvSpPr>
            <a:spLocks noChangeArrowheads="1"/>
          </p:cNvSpPr>
          <p:nvPr/>
        </p:nvSpPr>
        <p:spPr bwMode="auto">
          <a:xfrm>
            <a:off x="6072188" y="3786188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20" name="图片 7" descr="图片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00250"/>
            <a:ext cx="12922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组合 22"/>
          <p:cNvGrpSpPr>
            <a:grpSpLocks/>
          </p:cNvGrpSpPr>
          <p:nvPr/>
        </p:nvGrpSpPr>
        <p:grpSpPr bwMode="auto">
          <a:xfrm>
            <a:off x="642938" y="1928813"/>
            <a:ext cx="1857375" cy="533400"/>
            <a:chOff x="0" y="0"/>
            <a:chExt cx="1857388" cy="534017"/>
          </a:xfrm>
        </p:grpSpPr>
        <p:pic>
          <p:nvPicPr>
            <p:cNvPr id="13328" name="图片 23" descr="未标题-g sag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矩形 24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22" name="矩形 16"/>
          <p:cNvSpPr>
            <a:spLocks noChangeArrowheads="1"/>
          </p:cNvSpPr>
          <p:nvPr/>
        </p:nvSpPr>
        <p:spPr bwMode="auto">
          <a:xfrm>
            <a:off x="71438" y="2428875"/>
            <a:ext cx="29289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TextBox 26"/>
          <p:cNvSpPr txBox="1">
            <a:spLocks noChangeArrowheads="1"/>
          </p:cNvSpPr>
          <p:nvPr/>
        </p:nvSpPr>
        <p:spPr bwMode="auto">
          <a:xfrm>
            <a:off x="4429125" y="114300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anose="020F0502020204030204" pitchFamily="34" charset="0"/>
              </a:rPr>
              <a:t>01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sp>
        <p:nvSpPr>
          <p:cNvPr id="13324" name="TextBox 27"/>
          <p:cNvSpPr txBox="1">
            <a:spLocks noChangeArrowheads="1"/>
          </p:cNvSpPr>
          <p:nvPr/>
        </p:nvSpPr>
        <p:spPr bwMode="auto">
          <a:xfrm>
            <a:off x="3286125" y="23574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anose="020F0502020204030204" pitchFamily="34" charset="0"/>
              </a:rPr>
              <a:t>02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sp>
        <p:nvSpPr>
          <p:cNvPr id="13325" name="TextBox 28"/>
          <p:cNvSpPr txBox="1">
            <a:spLocks noChangeArrowheads="1"/>
          </p:cNvSpPr>
          <p:nvPr/>
        </p:nvSpPr>
        <p:spPr bwMode="auto">
          <a:xfrm>
            <a:off x="4643438" y="3286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anose="020F0502020204030204" pitchFamily="34" charset="0"/>
              </a:rPr>
              <a:t>03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pic>
        <p:nvPicPr>
          <p:cNvPr id="13326" name="图片 29" descr="未tf awe标题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矩形 30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矩形 129"/>
          <p:cNvSpPr>
            <a:spLocks noChangeArrowheads="1"/>
          </p:cNvSpPr>
          <p:nvPr/>
        </p:nvSpPr>
        <p:spPr bwMode="auto">
          <a:xfrm>
            <a:off x="3357563" y="2214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03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3357563" y="2571750"/>
            <a:ext cx="385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Add up anything what you like and anything what you want </a:t>
            </a:r>
            <a:endParaRPr lang="zh-CN" altLang="en-US" sz="9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26"/>
          <p:cNvGrpSpPr>
            <a:grpSpLocks/>
          </p:cNvGrpSpPr>
          <p:nvPr/>
        </p:nvGrpSpPr>
        <p:grpSpPr bwMode="auto">
          <a:xfrm>
            <a:off x="6143625" y="2143125"/>
            <a:ext cx="1857375" cy="533400"/>
            <a:chOff x="0" y="0"/>
            <a:chExt cx="1857388" cy="534017"/>
          </a:xfrm>
        </p:grpSpPr>
        <p:pic>
          <p:nvPicPr>
            <p:cNvPr id="15392" name="图片 27" descr="未标题-g sag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3" name="矩形 28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3" name="组合 24"/>
          <p:cNvGrpSpPr>
            <a:grpSpLocks/>
          </p:cNvGrpSpPr>
          <p:nvPr/>
        </p:nvGrpSpPr>
        <p:grpSpPr bwMode="auto">
          <a:xfrm>
            <a:off x="1285875" y="3286125"/>
            <a:ext cx="1857375" cy="533400"/>
            <a:chOff x="0" y="0"/>
            <a:chExt cx="1857388" cy="534017"/>
          </a:xfrm>
        </p:grpSpPr>
        <p:pic>
          <p:nvPicPr>
            <p:cNvPr id="15390" name="图片 22" descr="未标题-g sag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1" name="矩形 23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4" name="六边形 1"/>
          <p:cNvGrpSpPr>
            <a:grpSpLocks/>
          </p:cNvGrpSpPr>
          <p:nvPr/>
        </p:nvGrpSpPr>
        <p:grpSpPr bwMode="auto">
          <a:xfrm>
            <a:off x="4992688" y="2066925"/>
            <a:ext cx="1158875" cy="1298575"/>
            <a:chOff x="0" y="0"/>
            <a:chExt cx="730" cy="818"/>
          </a:xfrm>
        </p:grpSpPr>
        <p:pic>
          <p:nvPicPr>
            <p:cNvPr id="15388" name="六边形 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3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9" name="Text Box 10"/>
            <p:cNvSpPr txBox="1">
              <a:spLocks noChangeArrowheads="1"/>
            </p:cNvSpPr>
            <p:nvPr/>
          </p:nvSpPr>
          <p:spPr bwMode="auto">
            <a:xfrm rot="-5400000">
              <a:off x="87" y="160"/>
              <a:ext cx="55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5365" name="六边形 2"/>
          <p:cNvSpPr>
            <a:spLocks noChangeArrowheads="1"/>
          </p:cNvSpPr>
          <p:nvPr/>
        </p:nvSpPr>
        <p:spPr bwMode="auto">
          <a:xfrm rot="-5400000">
            <a:off x="4286250" y="1000126"/>
            <a:ext cx="1285875" cy="1143000"/>
          </a:xfrm>
          <a:prstGeom prst="hexagon">
            <a:avLst>
              <a:gd name="adj" fmla="val 25000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15366" name="六边形 3"/>
          <p:cNvGrpSpPr>
            <a:grpSpLocks/>
          </p:cNvGrpSpPr>
          <p:nvPr/>
        </p:nvGrpSpPr>
        <p:grpSpPr bwMode="auto">
          <a:xfrm>
            <a:off x="3067050" y="3206750"/>
            <a:ext cx="1150938" cy="1298575"/>
            <a:chOff x="0" y="0"/>
            <a:chExt cx="725" cy="818"/>
          </a:xfrm>
        </p:grpSpPr>
        <p:pic>
          <p:nvPicPr>
            <p:cNvPr id="15386" name="六边形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2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7" name="Text Box 14"/>
            <p:cNvSpPr txBox="1">
              <a:spLocks noChangeArrowheads="1"/>
            </p:cNvSpPr>
            <p:nvPr/>
          </p:nvSpPr>
          <p:spPr bwMode="auto">
            <a:xfrm rot="-5400000">
              <a:off x="84" y="162"/>
              <a:ext cx="55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5367" name="六边形 4"/>
          <p:cNvSpPr>
            <a:spLocks noChangeArrowheads="1"/>
          </p:cNvSpPr>
          <p:nvPr/>
        </p:nvSpPr>
        <p:spPr bwMode="auto">
          <a:xfrm rot="-5400000">
            <a:off x="3643312" y="2143126"/>
            <a:ext cx="1285875" cy="1143000"/>
          </a:xfrm>
          <a:prstGeom prst="hexagon">
            <a:avLst>
              <a:gd name="adj" fmla="val 25000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8" name="六边形 6"/>
          <p:cNvSpPr>
            <a:spLocks noChangeArrowheads="1"/>
          </p:cNvSpPr>
          <p:nvPr/>
        </p:nvSpPr>
        <p:spPr bwMode="auto">
          <a:xfrm rot="-5400000">
            <a:off x="4286250" y="3286126"/>
            <a:ext cx="1285875" cy="1143000"/>
          </a:xfrm>
          <a:prstGeom prst="hexagon">
            <a:avLst>
              <a:gd name="adj" fmla="val 25000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9" name="矩形 16"/>
          <p:cNvSpPr>
            <a:spLocks noChangeArrowheads="1"/>
          </p:cNvSpPr>
          <p:nvPr/>
        </p:nvSpPr>
        <p:spPr bwMode="auto">
          <a:xfrm>
            <a:off x="6215063" y="2643188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0" name="矩形 16"/>
          <p:cNvSpPr>
            <a:spLocks noChangeArrowheads="1"/>
          </p:cNvSpPr>
          <p:nvPr/>
        </p:nvSpPr>
        <p:spPr bwMode="auto">
          <a:xfrm>
            <a:off x="142875" y="1571625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1" name="矩形 16"/>
          <p:cNvSpPr>
            <a:spLocks noChangeArrowheads="1"/>
          </p:cNvSpPr>
          <p:nvPr/>
        </p:nvSpPr>
        <p:spPr bwMode="auto">
          <a:xfrm>
            <a:off x="142875" y="378618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TextBox 10"/>
          <p:cNvSpPr txBox="1">
            <a:spLocks noChangeArrowheads="1"/>
          </p:cNvSpPr>
          <p:nvPr/>
        </p:nvSpPr>
        <p:spPr bwMode="auto">
          <a:xfrm>
            <a:off x="3286125" y="128587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  <a:endParaRPr lang="zh-CN" altLang="en-US" sz="3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73" name="TextBox 11"/>
          <p:cNvSpPr txBox="1">
            <a:spLocks noChangeArrowheads="1"/>
          </p:cNvSpPr>
          <p:nvPr/>
        </p:nvSpPr>
        <p:spPr bwMode="auto">
          <a:xfrm>
            <a:off x="5286375" y="242887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02</a:t>
            </a:r>
            <a:endParaRPr lang="zh-CN" altLang="en-US" sz="3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74" name="TextBox 12"/>
          <p:cNvSpPr txBox="1">
            <a:spLocks noChangeArrowheads="1"/>
          </p:cNvSpPr>
          <p:nvPr/>
        </p:nvSpPr>
        <p:spPr bwMode="auto">
          <a:xfrm>
            <a:off x="3286125" y="357187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03</a:t>
            </a:r>
            <a:endParaRPr lang="zh-CN" altLang="en-US" sz="3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5375" name="组合 29"/>
          <p:cNvGrpSpPr>
            <a:grpSpLocks/>
          </p:cNvGrpSpPr>
          <p:nvPr/>
        </p:nvGrpSpPr>
        <p:grpSpPr bwMode="auto">
          <a:xfrm>
            <a:off x="1366838" y="1223963"/>
            <a:ext cx="1857375" cy="533400"/>
            <a:chOff x="0" y="0"/>
            <a:chExt cx="1857388" cy="534017"/>
          </a:xfrm>
        </p:grpSpPr>
        <p:pic>
          <p:nvPicPr>
            <p:cNvPr id="15384" name="图片 30" descr="未标题-g sag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5" name="矩形 31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6" name="六边形 5"/>
          <p:cNvGrpSpPr>
            <a:grpSpLocks/>
          </p:cNvGrpSpPr>
          <p:nvPr/>
        </p:nvGrpSpPr>
        <p:grpSpPr bwMode="auto">
          <a:xfrm>
            <a:off x="3067050" y="920750"/>
            <a:ext cx="1150938" cy="1298575"/>
            <a:chOff x="0" y="0"/>
            <a:chExt cx="725" cy="818"/>
          </a:xfrm>
        </p:grpSpPr>
        <p:pic>
          <p:nvPicPr>
            <p:cNvPr id="15382" name="六边形 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2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 rot="-5400000">
              <a:off x="84" y="162"/>
              <a:ext cx="55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5377" name="图片 32" descr="ffpic1305163113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718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图片 33" descr="ffpic130516314540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443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图片 34" descr="ffpic130516314540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357438"/>
            <a:ext cx="6429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图片 35" descr="未tf awe标题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1" name="矩形 36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5" descr="fa 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26431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4" descr="20111019203310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000125"/>
            <a:ext cx="4097337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8" name="组合 8"/>
          <p:cNvGrpSpPr>
            <a:grpSpLocks/>
          </p:cNvGrpSpPr>
          <p:nvPr/>
        </p:nvGrpSpPr>
        <p:grpSpPr bwMode="auto">
          <a:xfrm>
            <a:off x="571500" y="3571875"/>
            <a:ext cx="2065338" cy="982663"/>
            <a:chOff x="0" y="0"/>
            <a:chExt cx="2065860" cy="982626"/>
          </a:xfrm>
        </p:grpSpPr>
        <p:sp>
          <p:nvSpPr>
            <p:cNvPr id="16403" name="矩形 10"/>
            <p:cNvSpPr>
              <a:spLocks noChangeArrowheads="1"/>
            </p:cNvSpPr>
            <p:nvPr/>
          </p:nvSpPr>
          <p:spPr bwMode="auto">
            <a:xfrm>
              <a:off x="71438" y="0"/>
              <a:ext cx="17859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单击添加您的标题</a:t>
              </a:r>
            </a:p>
          </p:txBody>
        </p:sp>
        <p:sp>
          <p:nvSpPr>
            <p:cNvPr id="16404" name="矩形 11"/>
            <p:cNvSpPr>
              <a:spLocks noChangeArrowheads="1"/>
            </p:cNvSpPr>
            <p:nvPr/>
          </p:nvSpPr>
          <p:spPr bwMode="auto">
            <a:xfrm>
              <a:off x="0" y="428628"/>
              <a:ext cx="20658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89" name="矩形 20"/>
          <p:cNvSpPr>
            <a:spLocks noChangeArrowheads="1"/>
          </p:cNvSpPr>
          <p:nvPr/>
        </p:nvSpPr>
        <p:spPr bwMode="auto">
          <a:xfrm>
            <a:off x="3857625" y="27860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您的标题</a:t>
            </a:r>
          </a:p>
        </p:txBody>
      </p:sp>
      <p:sp>
        <p:nvSpPr>
          <p:cNvPr id="16390" name="下箭头 21"/>
          <p:cNvSpPr>
            <a:spLocks noChangeArrowheads="1"/>
          </p:cNvSpPr>
          <p:nvPr/>
        </p:nvSpPr>
        <p:spPr bwMode="auto">
          <a:xfrm>
            <a:off x="4071938" y="1571625"/>
            <a:ext cx="714375" cy="1000125"/>
          </a:xfrm>
          <a:prstGeom prst="downArrow">
            <a:avLst>
              <a:gd name="adj1" fmla="val 50000"/>
              <a:gd name="adj2" fmla="val 49998"/>
            </a:avLst>
          </a:prstGeom>
          <a:solidFill>
            <a:schemeClr val="tx1"/>
          </a:solidFill>
          <a:ln>
            <a:noFill/>
          </a:ln>
          <a:effectLst>
            <a:outerShdw dist="50800" dir="5400000" algn="ctr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91" name="下箭头 22"/>
          <p:cNvSpPr>
            <a:spLocks noChangeArrowheads="1"/>
          </p:cNvSpPr>
          <p:nvPr/>
        </p:nvSpPr>
        <p:spPr bwMode="auto">
          <a:xfrm rot="-7646458">
            <a:off x="3163888" y="3024188"/>
            <a:ext cx="704850" cy="93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dist="50800" dir="5400000" algn="ctr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92" name="下箭头 23"/>
          <p:cNvSpPr>
            <a:spLocks noChangeArrowheads="1"/>
          </p:cNvSpPr>
          <p:nvPr/>
        </p:nvSpPr>
        <p:spPr bwMode="auto">
          <a:xfrm rot="7533889">
            <a:off x="5041900" y="2933700"/>
            <a:ext cx="696913" cy="989013"/>
          </a:xfrm>
          <a:prstGeom prst="downArrow">
            <a:avLst>
              <a:gd name="adj1" fmla="val 50000"/>
              <a:gd name="adj2" fmla="val 49998"/>
            </a:avLst>
          </a:prstGeom>
          <a:solidFill>
            <a:schemeClr val="tx1"/>
          </a:solidFill>
          <a:ln>
            <a:noFill/>
          </a:ln>
          <a:effectLst>
            <a:outerShdw dist="50800" dir="5400000" algn="ctr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93" name="图片 26" descr="fa 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7188"/>
            <a:ext cx="26431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4" name="组合 27"/>
          <p:cNvGrpSpPr>
            <a:grpSpLocks/>
          </p:cNvGrpSpPr>
          <p:nvPr/>
        </p:nvGrpSpPr>
        <p:grpSpPr bwMode="auto">
          <a:xfrm>
            <a:off x="3429000" y="428625"/>
            <a:ext cx="2065338" cy="982663"/>
            <a:chOff x="0" y="0"/>
            <a:chExt cx="2065860" cy="982626"/>
          </a:xfrm>
        </p:grpSpPr>
        <p:sp>
          <p:nvSpPr>
            <p:cNvPr id="16401" name="矩形 28"/>
            <p:cNvSpPr>
              <a:spLocks noChangeArrowheads="1"/>
            </p:cNvSpPr>
            <p:nvPr/>
          </p:nvSpPr>
          <p:spPr bwMode="auto">
            <a:xfrm>
              <a:off x="71438" y="0"/>
              <a:ext cx="17859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单击添加您的标题</a:t>
              </a:r>
            </a:p>
          </p:txBody>
        </p:sp>
        <p:sp>
          <p:nvSpPr>
            <p:cNvPr id="16402" name="矩形 29"/>
            <p:cNvSpPr>
              <a:spLocks noChangeArrowheads="1"/>
            </p:cNvSpPr>
            <p:nvPr/>
          </p:nvSpPr>
          <p:spPr bwMode="auto">
            <a:xfrm>
              <a:off x="0" y="428628"/>
              <a:ext cx="20658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395" name="图片 30" descr="fa 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571875"/>
            <a:ext cx="26431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组合 31"/>
          <p:cNvGrpSpPr>
            <a:grpSpLocks/>
          </p:cNvGrpSpPr>
          <p:nvPr/>
        </p:nvGrpSpPr>
        <p:grpSpPr bwMode="auto">
          <a:xfrm>
            <a:off x="6357938" y="3643313"/>
            <a:ext cx="2065337" cy="982662"/>
            <a:chOff x="0" y="0"/>
            <a:chExt cx="2065860" cy="982626"/>
          </a:xfrm>
        </p:grpSpPr>
        <p:sp>
          <p:nvSpPr>
            <p:cNvPr id="16399" name="矩形 32"/>
            <p:cNvSpPr>
              <a:spLocks noChangeArrowheads="1"/>
            </p:cNvSpPr>
            <p:nvPr/>
          </p:nvSpPr>
          <p:spPr bwMode="auto">
            <a:xfrm>
              <a:off x="71438" y="0"/>
              <a:ext cx="17859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单击添加您的标题</a:t>
              </a:r>
            </a:p>
          </p:txBody>
        </p:sp>
        <p:sp>
          <p:nvSpPr>
            <p:cNvPr id="16400" name="矩形 33"/>
            <p:cNvSpPr>
              <a:spLocks noChangeArrowheads="1"/>
            </p:cNvSpPr>
            <p:nvPr/>
          </p:nvSpPr>
          <p:spPr bwMode="auto">
            <a:xfrm>
              <a:off x="0" y="428628"/>
              <a:ext cx="20658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397" name="图片 34" descr="未tf awe标题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矩形 35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4" descr="未a fa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000125"/>
            <a:ext cx="1995487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43" descr="未a fa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00125"/>
            <a:ext cx="199548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42" descr="未a fa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000125"/>
            <a:ext cx="199548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21" descr="未a fa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1000125"/>
            <a:ext cx="1995487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5" descr="ffpic13051631131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43063"/>
            <a:ext cx="5794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图片 6" descr="ffpic130516314540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500188"/>
            <a:ext cx="6524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7" descr="ffpic1305163113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643063"/>
            <a:ext cx="6508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图片 8" descr="ffpic130516311311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5675" y="1643063"/>
            <a:ext cx="6508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矩形 9"/>
          <p:cNvSpPr>
            <a:spLocks noChangeArrowheads="1"/>
          </p:cNvSpPr>
          <p:nvPr/>
        </p:nvSpPr>
        <p:spPr bwMode="auto">
          <a:xfrm>
            <a:off x="642938" y="3071813"/>
            <a:ext cx="171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</a:t>
            </a:r>
            <a:endParaRPr lang="zh-CN" altLang="en-US" sz="1000">
              <a:latin typeface="Calibri" panose="020F0502020204030204" pitchFamily="34" charset="0"/>
            </a:endParaRPr>
          </a:p>
        </p:txBody>
      </p:sp>
      <p:sp>
        <p:nvSpPr>
          <p:cNvPr id="17419" name="直角三角形 10"/>
          <p:cNvSpPr>
            <a:spLocks noChangeArrowheads="1"/>
          </p:cNvSpPr>
          <p:nvPr/>
        </p:nvSpPr>
        <p:spPr bwMode="auto">
          <a:xfrm rot="-5400000">
            <a:off x="557212" y="2865438"/>
            <a:ext cx="149225" cy="12065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20" name="文本框 10"/>
          <p:cNvSpPr txBox="1">
            <a:spLocks noChangeArrowheads="1"/>
          </p:cNvSpPr>
          <p:nvPr/>
        </p:nvSpPr>
        <p:spPr bwMode="auto">
          <a:xfrm>
            <a:off x="622300" y="2786063"/>
            <a:ext cx="18065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17421" name="矩形 12"/>
          <p:cNvSpPr>
            <a:spLocks noChangeArrowheads="1"/>
          </p:cNvSpPr>
          <p:nvPr/>
        </p:nvSpPr>
        <p:spPr bwMode="auto">
          <a:xfrm>
            <a:off x="2786063" y="3071813"/>
            <a:ext cx="171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</a:t>
            </a:r>
            <a:endParaRPr lang="zh-CN" altLang="en-US" sz="1000">
              <a:latin typeface="Calibri" panose="020F0502020204030204" pitchFamily="34" charset="0"/>
            </a:endParaRPr>
          </a:p>
        </p:txBody>
      </p:sp>
      <p:sp>
        <p:nvSpPr>
          <p:cNvPr id="17422" name="直角三角形 13"/>
          <p:cNvSpPr>
            <a:spLocks noChangeArrowheads="1"/>
          </p:cNvSpPr>
          <p:nvPr/>
        </p:nvSpPr>
        <p:spPr bwMode="auto">
          <a:xfrm rot="-5400000">
            <a:off x="2700337" y="2865438"/>
            <a:ext cx="149225" cy="12065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23" name="文本框 10"/>
          <p:cNvSpPr txBox="1">
            <a:spLocks noChangeArrowheads="1"/>
          </p:cNvSpPr>
          <p:nvPr/>
        </p:nvSpPr>
        <p:spPr bwMode="auto">
          <a:xfrm>
            <a:off x="2765425" y="2786063"/>
            <a:ext cx="18065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17424" name="矩形 15"/>
          <p:cNvSpPr>
            <a:spLocks noChangeArrowheads="1"/>
          </p:cNvSpPr>
          <p:nvPr/>
        </p:nvSpPr>
        <p:spPr bwMode="auto">
          <a:xfrm>
            <a:off x="4857750" y="3071813"/>
            <a:ext cx="171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</a:t>
            </a:r>
            <a:endParaRPr lang="zh-CN" altLang="en-US" sz="1000">
              <a:latin typeface="Calibri" panose="020F0502020204030204" pitchFamily="34" charset="0"/>
            </a:endParaRPr>
          </a:p>
        </p:txBody>
      </p:sp>
      <p:sp>
        <p:nvSpPr>
          <p:cNvPr id="17425" name="直角三角形 16"/>
          <p:cNvSpPr>
            <a:spLocks noChangeArrowheads="1"/>
          </p:cNvSpPr>
          <p:nvPr/>
        </p:nvSpPr>
        <p:spPr bwMode="auto">
          <a:xfrm rot="-5400000">
            <a:off x="4772025" y="2865438"/>
            <a:ext cx="149225" cy="12065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26" name="文本框 10"/>
          <p:cNvSpPr txBox="1">
            <a:spLocks noChangeArrowheads="1"/>
          </p:cNvSpPr>
          <p:nvPr/>
        </p:nvSpPr>
        <p:spPr bwMode="auto">
          <a:xfrm>
            <a:off x="4837113" y="2786063"/>
            <a:ext cx="18065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17427" name="矩形 18"/>
          <p:cNvSpPr>
            <a:spLocks noChangeArrowheads="1"/>
          </p:cNvSpPr>
          <p:nvPr/>
        </p:nvSpPr>
        <p:spPr bwMode="auto">
          <a:xfrm>
            <a:off x="6929438" y="3071813"/>
            <a:ext cx="171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</a:t>
            </a:r>
            <a:endParaRPr lang="zh-CN" altLang="en-US" sz="1000">
              <a:latin typeface="Calibri" panose="020F0502020204030204" pitchFamily="34" charset="0"/>
            </a:endParaRPr>
          </a:p>
        </p:txBody>
      </p:sp>
      <p:sp>
        <p:nvSpPr>
          <p:cNvPr id="17428" name="直角三角形 19"/>
          <p:cNvSpPr>
            <a:spLocks noChangeArrowheads="1"/>
          </p:cNvSpPr>
          <p:nvPr/>
        </p:nvSpPr>
        <p:spPr bwMode="auto">
          <a:xfrm rot="-5400000">
            <a:off x="6843712" y="2865438"/>
            <a:ext cx="149225" cy="12065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29" name="文本框 10"/>
          <p:cNvSpPr txBox="1">
            <a:spLocks noChangeArrowheads="1"/>
          </p:cNvSpPr>
          <p:nvPr/>
        </p:nvSpPr>
        <p:spPr bwMode="auto">
          <a:xfrm>
            <a:off x="6908800" y="2786063"/>
            <a:ext cx="18065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pic>
        <p:nvPicPr>
          <p:cNvPr id="17430" name="图片 45" descr="未tf awe标题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1" name="矩形 46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矩形 129"/>
          <p:cNvSpPr>
            <a:spLocks noChangeArrowheads="1"/>
          </p:cNvSpPr>
          <p:nvPr/>
        </p:nvSpPr>
        <p:spPr bwMode="auto">
          <a:xfrm>
            <a:off x="3357563" y="2214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04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  <p:sp>
        <p:nvSpPr>
          <p:cNvPr id="18437" name="矩形 5"/>
          <p:cNvSpPr>
            <a:spLocks noChangeArrowheads="1"/>
          </p:cNvSpPr>
          <p:nvPr/>
        </p:nvSpPr>
        <p:spPr bwMode="auto">
          <a:xfrm>
            <a:off x="3357563" y="2571750"/>
            <a:ext cx="385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Add up anything what you like and anything what you want </a:t>
            </a:r>
            <a:endParaRPr lang="zh-CN" altLang="en-US" sz="9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52"/>
          <p:cNvGrpSpPr>
            <a:grpSpLocks/>
          </p:cNvGrpSpPr>
          <p:nvPr/>
        </p:nvGrpSpPr>
        <p:grpSpPr bwMode="auto">
          <a:xfrm>
            <a:off x="857250" y="1079500"/>
            <a:ext cx="7402513" cy="3432175"/>
            <a:chOff x="0" y="0"/>
            <a:chExt cx="10358437" cy="4729162"/>
          </a:xfrm>
        </p:grpSpPr>
        <p:grpSp>
          <p:nvGrpSpPr>
            <p:cNvPr id="19477" name="组合 31"/>
            <p:cNvGrpSpPr>
              <a:grpSpLocks/>
            </p:cNvGrpSpPr>
            <p:nvPr/>
          </p:nvGrpSpPr>
          <p:grpSpPr bwMode="auto">
            <a:xfrm>
              <a:off x="0" y="0"/>
              <a:ext cx="10358437" cy="4729162"/>
              <a:chOff x="0" y="0"/>
              <a:chExt cx="6703935" cy="3088641"/>
            </a:xfrm>
          </p:grpSpPr>
          <p:grpSp>
            <p:nvGrpSpPr>
              <p:cNvPr id="19480" name="六边形 17"/>
              <p:cNvGrpSpPr>
                <a:grpSpLocks/>
              </p:cNvGrpSpPr>
              <p:nvPr/>
            </p:nvGrpSpPr>
            <p:grpSpPr bwMode="auto">
              <a:xfrm>
                <a:off x="2237961" y="-5943"/>
                <a:ext cx="960605" cy="1108139"/>
                <a:chOff x="0" y="0"/>
                <a:chExt cx="1060704" cy="1231392"/>
              </a:xfrm>
            </p:grpSpPr>
            <p:pic>
              <p:nvPicPr>
                <p:cNvPr id="19500" name="六边形 17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60704" cy="12313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501" name="Text Box 6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12410" y="254424"/>
                  <a:ext cx="841078" cy="723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9481" name="六边形 18"/>
              <p:cNvSpPr>
                <a:spLocks noChangeArrowheads="1"/>
              </p:cNvSpPr>
              <p:nvPr/>
            </p:nvSpPr>
            <p:spPr bwMode="auto">
              <a:xfrm rot="-5400000">
                <a:off x="3298666" y="74146"/>
                <a:ext cx="1097168" cy="948873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82" name="六边形 19"/>
              <p:cNvSpPr>
                <a:spLocks noChangeArrowheads="1"/>
              </p:cNvSpPr>
              <p:nvPr/>
            </p:nvSpPr>
            <p:spPr bwMode="auto">
              <a:xfrm rot="-5400000">
                <a:off x="1602196" y="1061258"/>
                <a:ext cx="1097168" cy="96612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83" name="六边形 20"/>
              <p:cNvSpPr>
                <a:spLocks noChangeArrowheads="1"/>
              </p:cNvSpPr>
              <p:nvPr/>
            </p:nvSpPr>
            <p:spPr bwMode="auto">
              <a:xfrm rot="-5400000">
                <a:off x="3871585" y="1069165"/>
                <a:ext cx="1097168" cy="950312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84" name="六边形 21"/>
              <p:cNvSpPr>
                <a:spLocks noChangeArrowheads="1"/>
              </p:cNvSpPr>
              <p:nvPr/>
            </p:nvSpPr>
            <p:spPr bwMode="auto">
              <a:xfrm rot="-5400000">
                <a:off x="2110422" y="2064906"/>
                <a:ext cx="1098596" cy="948873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9485" name="六边形 22"/>
              <p:cNvGrpSpPr>
                <a:grpSpLocks/>
              </p:cNvGrpSpPr>
              <p:nvPr/>
            </p:nvGrpSpPr>
            <p:grpSpPr bwMode="auto">
              <a:xfrm>
                <a:off x="3331063" y="1985416"/>
                <a:ext cx="960605" cy="1108139"/>
                <a:chOff x="0" y="0"/>
                <a:chExt cx="1060704" cy="1231392"/>
              </a:xfrm>
            </p:grpSpPr>
            <p:pic>
              <p:nvPicPr>
                <p:cNvPr id="19498" name="六边形 2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60704" cy="12313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499" name="Text Box 13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10880" y="254157"/>
                  <a:ext cx="842038" cy="723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486" name="直接连接符 23"/>
              <p:cNvCxnSpPr>
                <a:cxnSpLocks noChangeShapeType="1"/>
                <a:stCxn id="19481" idx="2"/>
              </p:cNvCxnSpPr>
              <p:nvPr/>
            </p:nvCxnSpPr>
            <p:spPr bwMode="auto">
              <a:xfrm flipV="1">
                <a:off x="3847250" y="614300"/>
                <a:ext cx="960375" cy="4828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7" name="直接连接符 24"/>
              <p:cNvCxnSpPr>
                <a:cxnSpLocks noChangeShapeType="1"/>
              </p:cNvCxnSpPr>
              <p:nvPr/>
            </p:nvCxnSpPr>
            <p:spPr bwMode="auto">
              <a:xfrm>
                <a:off x="4807625" y="614300"/>
                <a:ext cx="18344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8" name="直接连接符 25"/>
              <p:cNvCxnSpPr>
                <a:cxnSpLocks noChangeShapeType="1"/>
              </p:cNvCxnSpPr>
              <p:nvPr/>
            </p:nvCxnSpPr>
            <p:spPr bwMode="auto">
              <a:xfrm flipH="1" flipV="1">
                <a:off x="1870431" y="678587"/>
                <a:ext cx="849673" cy="418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9" name="直接连接符 26"/>
              <p:cNvCxnSpPr>
                <a:cxnSpLocks noChangeShapeType="1"/>
              </p:cNvCxnSpPr>
              <p:nvPr/>
            </p:nvCxnSpPr>
            <p:spPr bwMode="auto">
              <a:xfrm flipH="1">
                <a:off x="0" y="678587"/>
                <a:ext cx="1870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90" name="直接连接符 27"/>
              <p:cNvCxnSpPr>
                <a:cxnSpLocks noChangeShapeType="1"/>
              </p:cNvCxnSpPr>
              <p:nvPr/>
            </p:nvCxnSpPr>
            <p:spPr bwMode="auto">
              <a:xfrm>
                <a:off x="3812746" y="1990045"/>
                <a:ext cx="933059" cy="507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91" name="直接连接符 28"/>
              <p:cNvCxnSpPr>
                <a:cxnSpLocks noChangeShapeType="1"/>
              </p:cNvCxnSpPr>
              <p:nvPr/>
            </p:nvCxnSpPr>
            <p:spPr bwMode="auto">
              <a:xfrm>
                <a:off x="4745805" y="2497199"/>
                <a:ext cx="1958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92" name="直接连接符 29"/>
              <p:cNvCxnSpPr>
                <a:cxnSpLocks noChangeShapeType="1"/>
                <a:stCxn id="19484" idx="2"/>
              </p:cNvCxnSpPr>
              <p:nvPr/>
            </p:nvCxnSpPr>
            <p:spPr bwMode="auto">
              <a:xfrm rot="-5400000" flipH="1" flipV="1">
                <a:off x="1938145" y="1765623"/>
                <a:ext cx="497154" cy="9459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93" name="直接连接符 30"/>
              <p:cNvCxnSpPr>
                <a:cxnSpLocks noChangeShapeType="1"/>
              </p:cNvCxnSpPr>
              <p:nvPr/>
            </p:nvCxnSpPr>
            <p:spPr bwMode="auto">
              <a:xfrm flipH="1">
                <a:off x="0" y="2497199"/>
                <a:ext cx="17338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494" name="矩形 32"/>
              <p:cNvSpPr>
                <a:spLocks noChangeArrowheads="1"/>
              </p:cNvSpPr>
              <p:nvPr/>
            </p:nvSpPr>
            <p:spPr bwMode="auto">
              <a:xfrm>
                <a:off x="3489267" y="361437"/>
                <a:ext cx="628269" cy="260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19495" name="矩形 33"/>
              <p:cNvSpPr>
                <a:spLocks noChangeArrowheads="1"/>
              </p:cNvSpPr>
              <p:nvPr/>
            </p:nvSpPr>
            <p:spPr bwMode="auto">
              <a:xfrm>
                <a:off x="2218352" y="2418626"/>
                <a:ext cx="629707" cy="262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19496" name="矩形 34"/>
              <p:cNvSpPr>
                <a:spLocks noChangeArrowheads="1"/>
              </p:cNvSpPr>
              <p:nvPr/>
            </p:nvSpPr>
            <p:spPr bwMode="auto">
              <a:xfrm>
                <a:off x="3407318" y="2371482"/>
                <a:ext cx="879864" cy="360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en-US" altLang="zh-CN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97" name="矩形 35"/>
              <p:cNvSpPr>
                <a:spLocks noChangeArrowheads="1"/>
              </p:cNvSpPr>
              <p:nvPr/>
            </p:nvSpPr>
            <p:spPr bwMode="auto">
              <a:xfrm>
                <a:off x="2307488" y="378580"/>
                <a:ext cx="879864" cy="360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en-US" altLang="zh-CN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pic>
          <p:nvPicPr>
            <p:cNvPr id="19478" name="图片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774" y="1941512"/>
              <a:ext cx="847725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图片 3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262" y="1776412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9" name="组合 53"/>
          <p:cNvGrpSpPr>
            <a:grpSpLocks/>
          </p:cNvGrpSpPr>
          <p:nvPr/>
        </p:nvGrpSpPr>
        <p:grpSpPr bwMode="auto">
          <a:xfrm>
            <a:off x="1047750" y="785813"/>
            <a:ext cx="1571625" cy="428625"/>
            <a:chOff x="0" y="0"/>
            <a:chExt cx="1857388" cy="534017"/>
          </a:xfrm>
        </p:grpSpPr>
        <p:pic>
          <p:nvPicPr>
            <p:cNvPr id="19475" name="图片 54" descr="未标题-g sag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6" name="矩形 55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0" name="矩形 16"/>
          <p:cNvSpPr>
            <a:spLocks noChangeArrowheads="1"/>
          </p:cNvSpPr>
          <p:nvPr/>
        </p:nvSpPr>
        <p:spPr bwMode="auto">
          <a:xfrm>
            <a:off x="619125" y="1285875"/>
            <a:ext cx="2500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1" name="组合 57"/>
          <p:cNvGrpSpPr>
            <a:grpSpLocks/>
          </p:cNvGrpSpPr>
          <p:nvPr/>
        </p:nvGrpSpPr>
        <p:grpSpPr bwMode="auto">
          <a:xfrm>
            <a:off x="6405563" y="714375"/>
            <a:ext cx="1571625" cy="428625"/>
            <a:chOff x="0" y="0"/>
            <a:chExt cx="1857388" cy="534017"/>
          </a:xfrm>
        </p:grpSpPr>
        <p:pic>
          <p:nvPicPr>
            <p:cNvPr id="19473" name="图片 58" descr="未标题-g sag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矩形 59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2" name="矩形 16"/>
          <p:cNvSpPr>
            <a:spLocks noChangeArrowheads="1"/>
          </p:cNvSpPr>
          <p:nvPr/>
        </p:nvSpPr>
        <p:spPr bwMode="auto">
          <a:xfrm>
            <a:off x="5976938" y="1214438"/>
            <a:ext cx="250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3" name="组合 61"/>
          <p:cNvGrpSpPr>
            <a:grpSpLocks/>
          </p:cNvGrpSpPr>
          <p:nvPr/>
        </p:nvGrpSpPr>
        <p:grpSpPr bwMode="auto">
          <a:xfrm>
            <a:off x="976313" y="3935413"/>
            <a:ext cx="1571625" cy="428625"/>
            <a:chOff x="0" y="0"/>
            <a:chExt cx="1857388" cy="534017"/>
          </a:xfrm>
        </p:grpSpPr>
        <p:pic>
          <p:nvPicPr>
            <p:cNvPr id="19471" name="图片 62" descr="未标题-g sag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矩形 63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4" name="矩形 16"/>
          <p:cNvSpPr>
            <a:spLocks noChangeArrowheads="1"/>
          </p:cNvSpPr>
          <p:nvPr/>
        </p:nvSpPr>
        <p:spPr bwMode="auto">
          <a:xfrm>
            <a:off x="547688" y="4435475"/>
            <a:ext cx="250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5" name="组合 69"/>
          <p:cNvGrpSpPr>
            <a:grpSpLocks/>
          </p:cNvGrpSpPr>
          <p:nvPr/>
        </p:nvGrpSpPr>
        <p:grpSpPr bwMode="auto">
          <a:xfrm>
            <a:off x="6548438" y="3935413"/>
            <a:ext cx="1571625" cy="428625"/>
            <a:chOff x="0" y="0"/>
            <a:chExt cx="1857388" cy="534017"/>
          </a:xfrm>
        </p:grpSpPr>
        <p:pic>
          <p:nvPicPr>
            <p:cNvPr id="19469" name="图片 70" descr="未标题-g sag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388" cy="53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矩形 71"/>
            <p:cNvSpPr>
              <a:spLocks noChangeArrowheads="1"/>
            </p:cNvSpPr>
            <p:nvPr/>
          </p:nvSpPr>
          <p:spPr bwMode="auto">
            <a:xfrm>
              <a:off x="214314" y="71438"/>
              <a:ext cx="13573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添加您的标题    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6" name="矩形 16"/>
          <p:cNvSpPr>
            <a:spLocks noChangeArrowheads="1"/>
          </p:cNvSpPr>
          <p:nvPr/>
        </p:nvSpPr>
        <p:spPr bwMode="auto">
          <a:xfrm>
            <a:off x="6119813" y="4435475"/>
            <a:ext cx="250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7" name="图片 73" descr="未tf awe标题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矩形 74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4" descr="未标题-g sa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38" y="928688"/>
            <a:ext cx="27860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菱形 23"/>
          <p:cNvSpPr>
            <a:spLocks noChangeArrowheads="1"/>
          </p:cNvSpPr>
          <p:nvPr/>
        </p:nvSpPr>
        <p:spPr bwMode="auto">
          <a:xfrm>
            <a:off x="6143625" y="1857375"/>
            <a:ext cx="2401888" cy="1728788"/>
          </a:xfrm>
          <a:prstGeom prst="diamond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菱形 22"/>
          <p:cNvSpPr>
            <a:spLocks noChangeArrowheads="1"/>
          </p:cNvSpPr>
          <p:nvPr/>
        </p:nvSpPr>
        <p:spPr bwMode="auto">
          <a:xfrm>
            <a:off x="2571750" y="1928813"/>
            <a:ext cx="2401888" cy="1728787"/>
          </a:xfrm>
          <a:prstGeom prst="diamond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0485" name="菱形 2"/>
          <p:cNvGrpSpPr>
            <a:grpSpLocks/>
          </p:cNvGrpSpPr>
          <p:nvPr/>
        </p:nvGrpSpPr>
        <p:grpSpPr bwMode="auto">
          <a:xfrm>
            <a:off x="633413" y="1925638"/>
            <a:ext cx="2420937" cy="1738312"/>
            <a:chOff x="0" y="0"/>
            <a:chExt cx="1525" cy="1095"/>
          </a:xfrm>
        </p:grpSpPr>
        <p:pic>
          <p:nvPicPr>
            <p:cNvPr id="20512" name="菱形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25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3" name="Text Box 7"/>
            <p:cNvSpPr txBox="1">
              <a:spLocks noChangeArrowheads="1"/>
            </p:cNvSpPr>
            <p:nvPr/>
          </p:nvSpPr>
          <p:spPr bwMode="auto">
            <a:xfrm>
              <a:off x="384" y="276"/>
              <a:ext cx="757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6" name="菱形 4"/>
          <p:cNvGrpSpPr>
            <a:grpSpLocks/>
          </p:cNvGrpSpPr>
          <p:nvPr/>
        </p:nvGrpSpPr>
        <p:grpSpPr bwMode="auto">
          <a:xfrm>
            <a:off x="4310063" y="1925638"/>
            <a:ext cx="2414587" cy="1738312"/>
            <a:chOff x="0" y="0"/>
            <a:chExt cx="1521" cy="1095"/>
          </a:xfrm>
        </p:grpSpPr>
        <p:pic>
          <p:nvPicPr>
            <p:cNvPr id="20510" name="菱形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21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1" name="Text Box 10"/>
            <p:cNvSpPr txBox="1">
              <a:spLocks noChangeArrowheads="1"/>
            </p:cNvSpPr>
            <p:nvPr/>
          </p:nvSpPr>
          <p:spPr bwMode="auto">
            <a:xfrm>
              <a:off x="383" y="276"/>
              <a:ext cx="757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7" name="组合 27"/>
          <p:cNvGrpSpPr>
            <a:grpSpLocks/>
          </p:cNvGrpSpPr>
          <p:nvPr/>
        </p:nvGrpSpPr>
        <p:grpSpPr bwMode="auto">
          <a:xfrm>
            <a:off x="2500313" y="1071563"/>
            <a:ext cx="2303462" cy="855662"/>
            <a:chOff x="0" y="0"/>
            <a:chExt cx="1905502" cy="1204562"/>
          </a:xfrm>
        </p:grpSpPr>
        <p:sp>
          <p:nvSpPr>
            <p:cNvPr id="20508" name="矩形 14"/>
            <p:cNvSpPr>
              <a:spLocks noChangeArrowheads="1"/>
            </p:cNvSpPr>
            <p:nvPr/>
          </p:nvSpPr>
          <p:spPr bwMode="auto">
            <a:xfrm>
              <a:off x="59103" y="0"/>
              <a:ext cx="159077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0509" name="矩形 15"/>
            <p:cNvSpPr>
              <a:spLocks noChangeArrowheads="1"/>
            </p:cNvSpPr>
            <p:nvPr/>
          </p:nvSpPr>
          <p:spPr bwMode="auto">
            <a:xfrm>
              <a:off x="0" y="558231"/>
              <a:ext cx="19055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请在此处填入你需要的内容。请在此处填入你需要的内容。请在此处填入你需要的内容。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20488" name="菱形 21"/>
          <p:cNvGrpSpPr>
            <a:grpSpLocks/>
          </p:cNvGrpSpPr>
          <p:nvPr/>
        </p:nvGrpSpPr>
        <p:grpSpPr bwMode="auto">
          <a:xfrm>
            <a:off x="2706688" y="2066925"/>
            <a:ext cx="2073275" cy="1450975"/>
            <a:chOff x="0" y="0"/>
            <a:chExt cx="1306" cy="914"/>
          </a:xfrm>
        </p:grpSpPr>
        <p:pic>
          <p:nvPicPr>
            <p:cNvPr id="20506" name="菱形 2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06" cy="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7" name="Text Box 16"/>
            <p:cNvSpPr txBox="1">
              <a:spLocks noChangeArrowheads="1"/>
            </p:cNvSpPr>
            <p:nvPr/>
          </p:nvSpPr>
          <p:spPr bwMode="auto">
            <a:xfrm>
              <a:off x="329" y="230"/>
              <a:ext cx="648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9" name="菱形 19"/>
          <p:cNvGrpSpPr>
            <a:grpSpLocks/>
          </p:cNvGrpSpPr>
          <p:nvPr/>
        </p:nvGrpSpPr>
        <p:grpSpPr bwMode="auto">
          <a:xfrm>
            <a:off x="6308725" y="2005013"/>
            <a:ext cx="2103438" cy="1450975"/>
            <a:chOff x="0" y="0"/>
            <a:chExt cx="1325" cy="914"/>
          </a:xfrm>
        </p:grpSpPr>
        <p:pic>
          <p:nvPicPr>
            <p:cNvPr id="20504" name="菱形 1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25" cy="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9"/>
            <p:cNvSpPr txBox="1">
              <a:spLocks noChangeArrowheads="1"/>
            </p:cNvSpPr>
            <p:nvPr/>
          </p:nvSpPr>
          <p:spPr bwMode="auto">
            <a:xfrm>
              <a:off x="334" y="231"/>
              <a:ext cx="65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0490" name="图片 25" descr="未标题-g sa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3643313"/>
            <a:ext cx="27860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1" name="组合 27"/>
          <p:cNvGrpSpPr>
            <a:grpSpLocks/>
          </p:cNvGrpSpPr>
          <p:nvPr/>
        </p:nvGrpSpPr>
        <p:grpSpPr bwMode="auto">
          <a:xfrm>
            <a:off x="714375" y="3786188"/>
            <a:ext cx="2303463" cy="855662"/>
            <a:chOff x="0" y="0"/>
            <a:chExt cx="1905502" cy="1204562"/>
          </a:xfrm>
        </p:grpSpPr>
        <p:sp>
          <p:nvSpPr>
            <p:cNvPr id="20502" name="矩形 27"/>
            <p:cNvSpPr>
              <a:spLocks noChangeArrowheads="1"/>
            </p:cNvSpPr>
            <p:nvPr/>
          </p:nvSpPr>
          <p:spPr bwMode="auto">
            <a:xfrm>
              <a:off x="59103" y="0"/>
              <a:ext cx="159077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0503" name="矩形 28"/>
            <p:cNvSpPr>
              <a:spLocks noChangeArrowheads="1"/>
            </p:cNvSpPr>
            <p:nvPr/>
          </p:nvSpPr>
          <p:spPr bwMode="auto">
            <a:xfrm>
              <a:off x="0" y="558231"/>
              <a:ext cx="19055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请在此处填入你需要的内容。请在此处填入你需要的内容。请在此处填入你需要的内容。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pic>
        <p:nvPicPr>
          <p:cNvPr id="20492" name="图片 29" descr="未标题-g sa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643313"/>
            <a:ext cx="27860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3" name="组合 27"/>
          <p:cNvGrpSpPr>
            <a:grpSpLocks/>
          </p:cNvGrpSpPr>
          <p:nvPr/>
        </p:nvGrpSpPr>
        <p:grpSpPr bwMode="auto">
          <a:xfrm>
            <a:off x="4357688" y="3786188"/>
            <a:ext cx="2303462" cy="855662"/>
            <a:chOff x="0" y="0"/>
            <a:chExt cx="1905502" cy="1204562"/>
          </a:xfrm>
        </p:grpSpPr>
        <p:sp>
          <p:nvSpPr>
            <p:cNvPr id="20500" name="矩形 31"/>
            <p:cNvSpPr>
              <a:spLocks noChangeArrowheads="1"/>
            </p:cNvSpPr>
            <p:nvPr/>
          </p:nvSpPr>
          <p:spPr bwMode="auto">
            <a:xfrm>
              <a:off x="59103" y="0"/>
              <a:ext cx="159077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0501" name="矩形 32"/>
            <p:cNvSpPr>
              <a:spLocks noChangeArrowheads="1"/>
            </p:cNvSpPr>
            <p:nvPr/>
          </p:nvSpPr>
          <p:spPr bwMode="auto">
            <a:xfrm>
              <a:off x="0" y="558231"/>
              <a:ext cx="19055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请在此处填入你需要的内容。请在此处填入你需要的内容。请在此处填入你需要的内容。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pic>
        <p:nvPicPr>
          <p:cNvPr id="20494" name="图片 33" descr="未标题-g sa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57250"/>
            <a:ext cx="27860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5" name="组合 27"/>
          <p:cNvGrpSpPr>
            <a:grpSpLocks/>
          </p:cNvGrpSpPr>
          <p:nvPr/>
        </p:nvGrpSpPr>
        <p:grpSpPr bwMode="auto">
          <a:xfrm>
            <a:off x="6215063" y="1000125"/>
            <a:ext cx="2303462" cy="855663"/>
            <a:chOff x="0" y="0"/>
            <a:chExt cx="1905502" cy="1204562"/>
          </a:xfrm>
        </p:grpSpPr>
        <p:sp>
          <p:nvSpPr>
            <p:cNvPr id="20498" name="矩形 35"/>
            <p:cNvSpPr>
              <a:spLocks noChangeArrowheads="1"/>
            </p:cNvSpPr>
            <p:nvPr/>
          </p:nvSpPr>
          <p:spPr bwMode="auto">
            <a:xfrm>
              <a:off x="59103" y="0"/>
              <a:ext cx="159077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0499" name="矩形 36"/>
            <p:cNvSpPr>
              <a:spLocks noChangeArrowheads="1"/>
            </p:cNvSpPr>
            <p:nvPr/>
          </p:nvSpPr>
          <p:spPr bwMode="auto">
            <a:xfrm>
              <a:off x="0" y="558231"/>
              <a:ext cx="19055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请在此处填入你需要的内容。请在此处填入你需要的内容。请在此处填入你需要的内容。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pic>
        <p:nvPicPr>
          <p:cNvPr id="20496" name="图片 37" descr="未tf awe标题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矩形 38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76" descr="未标题-g sa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143125"/>
            <a:ext cx="28749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75" descr="未tf awe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214438"/>
            <a:ext cx="8048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73" descr="未tf awe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4438"/>
            <a:ext cx="804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21"/>
          <p:cNvSpPr txBox="1">
            <a:spLocks noChangeArrowheads="1"/>
          </p:cNvSpPr>
          <p:nvPr/>
        </p:nvSpPr>
        <p:spPr bwMode="auto">
          <a:xfrm>
            <a:off x="1620838" y="1047750"/>
            <a:ext cx="354012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1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1510" name="图片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20" t="2060" r="8308"/>
          <a:stretch>
            <a:fillRect/>
          </a:stretch>
        </p:blipFill>
        <p:spPr bwMode="auto">
          <a:xfrm>
            <a:off x="1000125" y="928688"/>
            <a:ext cx="166052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组合 72"/>
          <p:cNvGrpSpPr>
            <a:grpSpLocks noChangeAspect="1"/>
          </p:cNvGrpSpPr>
          <p:nvPr/>
        </p:nvGrpSpPr>
        <p:grpSpPr bwMode="auto">
          <a:xfrm>
            <a:off x="3286125" y="1214438"/>
            <a:ext cx="804863" cy="800100"/>
            <a:chOff x="0" y="0"/>
            <a:chExt cx="805077" cy="799849"/>
          </a:xfrm>
        </p:grpSpPr>
        <p:pic>
          <p:nvPicPr>
            <p:cNvPr id="21523" name="图片 71" descr="未tf awe标题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5077" cy="799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4" name="图片 3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6" y="142876"/>
              <a:ext cx="509588" cy="494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2" name="图片 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3763" y="1362075"/>
            <a:ext cx="5572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图片 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7263" y="1355725"/>
            <a:ext cx="590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矩形 62"/>
          <p:cNvSpPr>
            <a:spLocks noChangeArrowheads="1"/>
          </p:cNvSpPr>
          <p:nvPr/>
        </p:nvSpPr>
        <p:spPr bwMode="auto">
          <a:xfrm>
            <a:off x="3429000" y="2286000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请在此添加你的标题</a:t>
            </a:r>
          </a:p>
        </p:txBody>
      </p:sp>
      <p:sp>
        <p:nvSpPr>
          <p:cNvPr id="21515" name="矩形 63"/>
          <p:cNvSpPr>
            <a:spLocks noChangeArrowheads="1"/>
          </p:cNvSpPr>
          <p:nvPr/>
        </p:nvSpPr>
        <p:spPr bwMode="auto">
          <a:xfrm>
            <a:off x="3143250" y="2857500"/>
            <a:ext cx="520541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  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</a:t>
            </a: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6" name="图片 74" descr="未tf awe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214438"/>
            <a:ext cx="804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图片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214438"/>
            <a:ext cx="849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8" name="矩形 77"/>
          <p:cNvGrpSpPr>
            <a:grpSpLocks/>
          </p:cNvGrpSpPr>
          <p:nvPr/>
        </p:nvGrpSpPr>
        <p:grpSpPr bwMode="auto">
          <a:xfrm>
            <a:off x="1133475" y="1493838"/>
            <a:ext cx="1371600" cy="2084387"/>
            <a:chOff x="0" y="0"/>
            <a:chExt cx="864" cy="1313"/>
          </a:xfrm>
        </p:grpSpPr>
        <p:pic>
          <p:nvPicPr>
            <p:cNvPr id="21521" name="矩形 77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64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6" y="4"/>
              <a:ext cx="855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1519" name="图片 78" descr="未tf awe标题-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矩形 79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矩形 129"/>
          <p:cNvSpPr>
            <a:spLocks noChangeArrowheads="1"/>
          </p:cNvSpPr>
          <p:nvPr/>
        </p:nvSpPr>
        <p:spPr bwMode="auto">
          <a:xfrm>
            <a:off x="3357563" y="2214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01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  <p:sp>
        <p:nvSpPr>
          <p:cNvPr id="4101" name="矩形 5"/>
          <p:cNvSpPr>
            <a:spLocks noChangeArrowheads="1"/>
          </p:cNvSpPr>
          <p:nvPr/>
        </p:nvSpPr>
        <p:spPr bwMode="auto">
          <a:xfrm>
            <a:off x="3357563" y="2571750"/>
            <a:ext cx="385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Add up anything what you like and anything what you want </a:t>
            </a:r>
            <a:endParaRPr lang="zh-CN" altLang="en-US" sz="9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7" descr="未rfa wef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88" y="0"/>
            <a:ext cx="421481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26" descr="vds未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85875"/>
            <a:ext cx="2428875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23" descr="未art ae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000250"/>
            <a:ext cx="189071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椭圆 3"/>
          <p:cNvSpPr>
            <a:spLocks noChangeArrowheads="1"/>
          </p:cNvSpPr>
          <p:nvPr/>
        </p:nvSpPr>
        <p:spPr bwMode="auto">
          <a:xfrm>
            <a:off x="2154238" y="2000250"/>
            <a:ext cx="1412875" cy="1430338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2534" name="组合 10"/>
          <p:cNvGrpSpPr>
            <a:grpSpLocks/>
          </p:cNvGrpSpPr>
          <p:nvPr/>
        </p:nvGrpSpPr>
        <p:grpSpPr bwMode="auto">
          <a:xfrm>
            <a:off x="357188" y="3297238"/>
            <a:ext cx="2376487" cy="1000125"/>
            <a:chOff x="0" y="0"/>
            <a:chExt cx="1905502" cy="999144"/>
          </a:xfrm>
        </p:grpSpPr>
        <p:sp>
          <p:nvSpPr>
            <p:cNvPr id="22551" name="矩形 11"/>
            <p:cNvSpPr>
              <a:spLocks noChangeArrowheads="1"/>
            </p:cNvSpPr>
            <p:nvPr/>
          </p:nvSpPr>
          <p:spPr bwMode="auto">
            <a:xfrm>
              <a:off x="0" y="0"/>
              <a:ext cx="15907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2552" name="矩形 12"/>
            <p:cNvSpPr>
              <a:spLocks noChangeArrowheads="1"/>
            </p:cNvSpPr>
            <p:nvPr/>
          </p:nvSpPr>
          <p:spPr bwMode="auto">
            <a:xfrm>
              <a:off x="0" y="214314"/>
              <a:ext cx="1905502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骆可可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22535" name="组合 13"/>
          <p:cNvGrpSpPr>
            <a:grpSpLocks/>
          </p:cNvGrpSpPr>
          <p:nvPr/>
        </p:nvGrpSpPr>
        <p:grpSpPr bwMode="auto">
          <a:xfrm>
            <a:off x="3071813" y="1214438"/>
            <a:ext cx="2376487" cy="722312"/>
            <a:chOff x="0" y="0"/>
            <a:chExt cx="1905502" cy="722145"/>
          </a:xfrm>
        </p:grpSpPr>
        <p:sp>
          <p:nvSpPr>
            <p:cNvPr id="22549" name="矩形 14"/>
            <p:cNvSpPr>
              <a:spLocks noChangeArrowheads="1"/>
            </p:cNvSpPr>
            <p:nvPr/>
          </p:nvSpPr>
          <p:spPr bwMode="auto">
            <a:xfrm>
              <a:off x="0" y="0"/>
              <a:ext cx="15907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2550" name="矩形 15"/>
            <p:cNvSpPr>
              <a:spLocks noChangeArrowheads="1"/>
            </p:cNvSpPr>
            <p:nvPr/>
          </p:nvSpPr>
          <p:spPr bwMode="auto">
            <a:xfrm>
              <a:off x="0" y="214314"/>
              <a:ext cx="190550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骆可可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22536" name="组合 16"/>
          <p:cNvGrpSpPr>
            <a:grpSpLocks/>
          </p:cNvGrpSpPr>
          <p:nvPr/>
        </p:nvGrpSpPr>
        <p:grpSpPr bwMode="auto">
          <a:xfrm>
            <a:off x="6202363" y="3876675"/>
            <a:ext cx="2376487" cy="860425"/>
            <a:chOff x="0" y="0"/>
            <a:chExt cx="1905502" cy="860645"/>
          </a:xfrm>
        </p:grpSpPr>
        <p:sp>
          <p:nvSpPr>
            <p:cNvPr id="22547" name="矩形 17"/>
            <p:cNvSpPr>
              <a:spLocks noChangeArrowheads="1"/>
            </p:cNvSpPr>
            <p:nvPr/>
          </p:nvSpPr>
          <p:spPr bwMode="auto">
            <a:xfrm>
              <a:off x="0" y="0"/>
              <a:ext cx="15907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22548" name="矩形 18"/>
            <p:cNvSpPr>
              <a:spLocks noChangeArrowheads="1"/>
            </p:cNvSpPr>
            <p:nvPr/>
          </p:nvSpPr>
          <p:spPr bwMode="auto">
            <a:xfrm>
              <a:off x="0" y="214314"/>
              <a:ext cx="19055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骆可可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2537" name="矩形 19"/>
          <p:cNvSpPr>
            <a:spLocks noChangeArrowheads="1"/>
          </p:cNvSpPr>
          <p:nvPr/>
        </p:nvSpPr>
        <p:spPr bwMode="auto">
          <a:xfrm>
            <a:off x="1516063" y="193516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8" name="矩形 20"/>
          <p:cNvSpPr>
            <a:spLocks noChangeArrowheads="1"/>
          </p:cNvSpPr>
          <p:nvPr/>
        </p:nvSpPr>
        <p:spPr bwMode="auto">
          <a:xfrm>
            <a:off x="3781425" y="2914650"/>
            <a:ext cx="904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9" name="椭圆 24"/>
          <p:cNvSpPr>
            <a:spLocks noChangeArrowheads="1"/>
          </p:cNvSpPr>
          <p:nvPr/>
        </p:nvSpPr>
        <p:spPr bwMode="auto">
          <a:xfrm>
            <a:off x="6000750" y="857250"/>
            <a:ext cx="1928813" cy="1928813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2540" name="椭圆 6"/>
          <p:cNvGrpSpPr>
            <a:grpSpLocks/>
          </p:cNvGrpSpPr>
          <p:nvPr/>
        </p:nvGrpSpPr>
        <p:grpSpPr bwMode="auto">
          <a:xfrm>
            <a:off x="4638675" y="1852613"/>
            <a:ext cx="1865313" cy="1824037"/>
            <a:chOff x="0" y="0"/>
            <a:chExt cx="1175" cy="1149"/>
          </a:xfrm>
        </p:grpSpPr>
        <p:pic>
          <p:nvPicPr>
            <p:cNvPr id="22545" name="椭圆 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75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6" name="Text Box 20"/>
            <p:cNvSpPr txBox="1">
              <a:spLocks noChangeArrowheads="1"/>
            </p:cNvSpPr>
            <p:nvPr/>
          </p:nvSpPr>
          <p:spPr bwMode="auto">
            <a:xfrm>
              <a:off x="174" y="170"/>
              <a:ext cx="82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2541" name="矩形 21"/>
          <p:cNvSpPr>
            <a:spLocks noChangeArrowheads="1"/>
          </p:cNvSpPr>
          <p:nvPr/>
        </p:nvSpPr>
        <p:spPr bwMode="auto">
          <a:xfrm>
            <a:off x="5143500" y="2571750"/>
            <a:ext cx="904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42" name="椭圆 25"/>
          <p:cNvSpPr>
            <a:spLocks noChangeArrowheads="1"/>
          </p:cNvSpPr>
          <p:nvPr/>
        </p:nvSpPr>
        <p:spPr bwMode="auto">
          <a:xfrm>
            <a:off x="2214563" y="2071688"/>
            <a:ext cx="1285875" cy="12573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2543" name="图片 28" descr="未tf awe标题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矩形 29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0"/>
          <p:cNvGrpSpPr>
            <a:grpSpLocks/>
          </p:cNvGrpSpPr>
          <p:nvPr/>
        </p:nvGrpSpPr>
        <p:grpSpPr bwMode="auto">
          <a:xfrm>
            <a:off x="1643063" y="1214438"/>
            <a:ext cx="5143500" cy="2500312"/>
            <a:chOff x="0" y="0"/>
            <a:chExt cx="5143536" cy="2500330"/>
          </a:xfrm>
        </p:grpSpPr>
        <p:pic>
          <p:nvPicPr>
            <p:cNvPr id="23557" name="图片 5" descr="未标题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4" y="642942"/>
              <a:ext cx="214314" cy="2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图片 7" descr="未标题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42" y="71438"/>
              <a:ext cx="367710" cy="35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图片 8" descr="未标题-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124" y="1997870"/>
              <a:ext cx="513814" cy="50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560" name="直接连接符 10"/>
            <p:cNvCxnSpPr>
              <a:cxnSpLocks noChangeShapeType="1"/>
            </p:cNvCxnSpPr>
            <p:nvPr/>
          </p:nvCxnSpPr>
          <p:spPr bwMode="auto">
            <a:xfrm flipV="1">
              <a:off x="785817" y="250827"/>
              <a:ext cx="3429024" cy="4968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61" name="直接连接符 15"/>
            <p:cNvCxnSpPr>
              <a:cxnSpLocks noChangeShapeType="1"/>
            </p:cNvCxnSpPr>
            <p:nvPr/>
          </p:nvCxnSpPr>
          <p:spPr bwMode="auto">
            <a:xfrm rot="5400000">
              <a:off x="2821800" y="746923"/>
              <a:ext cx="2000264" cy="107156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62" name="直接连接符 18"/>
            <p:cNvCxnSpPr>
              <a:cxnSpLocks noChangeShapeType="1"/>
            </p:cNvCxnSpPr>
            <p:nvPr/>
          </p:nvCxnSpPr>
          <p:spPr bwMode="auto">
            <a:xfrm>
              <a:off x="714380" y="785818"/>
              <a:ext cx="2428892" cy="14287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3563" name="图片 24" descr="1245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404" y="0"/>
              <a:ext cx="468244" cy="46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文本框 10"/>
            <p:cNvSpPr txBox="1">
              <a:spLocks noChangeArrowheads="1"/>
            </p:cNvSpPr>
            <p:nvPr/>
          </p:nvSpPr>
          <p:spPr bwMode="auto">
            <a:xfrm>
              <a:off x="0" y="1500198"/>
              <a:ext cx="5143536" cy="52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Add up everything what you like and everything what you want 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梦想，要比昨天走的更远</a:t>
              </a:r>
            </a:p>
          </p:txBody>
        </p:sp>
      </p:grpSp>
      <p:pic>
        <p:nvPicPr>
          <p:cNvPr id="23555" name="图片 32" descr="568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43250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12"/>
          <p:cNvSpPr>
            <a:spLocks noChangeArrowheads="1"/>
          </p:cNvSpPr>
          <p:nvPr/>
        </p:nvSpPr>
        <p:spPr bwMode="auto">
          <a:xfrm>
            <a:off x="1857375" y="1857375"/>
            <a:ext cx="5072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latin typeface="Calibri" panose="020F0502020204030204" pitchFamily="34" charset="0"/>
              </a:rPr>
              <a:t>TH</a:t>
            </a:r>
            <a:r>
              <a:rPr lang="en-US" altLang="zh-CN" sz="7200" b="1">
                <a:solidFill>
                  <a:srgbClr val="7F7F7F"/>
                </a:solidFill>
                <a:latin typeface="Calibri" panose="020F0502020204030204" pitchFamily="34" charset="0"/>
              </a:rPr>
              <a:t>ANK</a:t>
            </a:r>
            <a:r>
              <a:rPr lang="en-US" altLang="zh-CN" sz="7200" b="1">
                <a:latin typeface="Calibri" panose="020F0502020204030204" pitchFamily="34" charset="0"/>
              </a:rPr>
              <a:t>  </a:t>
            </a:r>
            <a:r>
              <a:rPr lang="en-US" altLang="zh-CN" sz="7200" b="1">
                <a:solidFill>
                  <a:srgbClr val="7F7F7F"/>
                </a:solidFill>
                <a:latin typeface="Calibri" panose="020F0502020204030204" pitchFamily="34" charset="0"/>
              </a:rPr>
              <a:t>YO</a:t>
            </a:r>
            <a:r>
              <a:rPr lang="en-US" altLang="zh-CN" sz="7200" b="1">
                <a:latin typeface="Calibri" panose="020F0502020204030204" pitchFamily="34" charset="0"/>
              </a:rPr>
              <a:t>U</a:t>
            </a:r>
            <a:endParaRPr lang="zh-CN" altLang="en-US" sz="7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9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35743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38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35743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7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35743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36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743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5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588" y="235743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3" descr="ffpic13051631454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587625"/>
            <a:ext cx="3222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6" descr="ffpic13051631454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2643188"/>
            <a:ext cx="3206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图片 9" descr="ffpic13051631131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9650" y="2587625"/>
            <a:ext cx="3222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图片 12" descr="ffpic13051631454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3713" y="2587625"/>
            <a:ext cx="3222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组合 13"/>
          <p:cNvGrpSpPr>
            <a:grpSpLocks/>
          </p:cNvGrpSpPr>
          <p:nvPr/>
        </p:nvGrpSpPr>
        <p:grpSpPr bwMode="auto">
          <a:xfrm>
            <a:off x="3643313" y="3286125"/>
            <a:ext cx="1857375" cy="722313"/>
            <a:chOff x="0" y="0"/>
            <a:chExt cx="1857388" cy="722145"/>
          </a:xfrm>
        </p:grpSpPr>
        <p:sp>
          <p:nvSpPr>
            <p:cNvPr id="5151" name="矩形 14"/>
            <p:cNvSpPr>
              <a:spLocks noChangeArrowheads="1"/>
            </p:cNvSpPr>
            <p:nvPr/>
          </p:nvSpPr>
          <p:spPr bwMode="auto">
            <a:xfrm>
              <a:off x="0" y="0"/>
              <a:ext cx="1723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5152" name="矩形 15"/>
            <p:cNvSpPr>
              <a:spLocks noChangeArrowheads="1"/>
            </p:cNvSpPr>
            <p:nvPr/>
          </p:nvSpPr>
          <p:spPr bwMode="auto">
            <a:xfrm>
              <a:off x="0" y="214314"/>
              <a:ext cx="185738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5132" name="组合 16"/>
          <p:cNvGrpSpPr>
            <a:grpSpLocks/>
          </p:cNvGrpSpPr>
          <p:nvPr/>
        </p:nvGrpSpPr>
        <p:grpSpPr bwMode="auto">
          <a:xfrm>
            <a:off x="1857375" y="1500188"/>
            <a:ext cx="1857375" cy="722312"/>
            <a:chOff x="0" y="0"/>
            <a:chExt cx="1857388" cy="722145"/>
          </a:xfrm>
        </p:grpSpPr>
        <p:sp>
          <p:nvSpPr>
            <p:cNvPr id="5149" name="矩形 17"/>
            <p:cNvSpPr>
              <a:spLocks noChangeArrowheads="1"/>
            </p:cNvSpPr>
            <p:nvPr/>
          </p:nvSpPr>
          <p:spPr bwMode="auto">
            <a:xfrm>
              <a:off x="0" y="0"/>
              <a:ext cx="1723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5150" name="矩形 18"/>
            <p:cNvSpPr>
              <a:spLocks noChangeArrowheads="1"/>
            </p:cNvSpPr>
            <p:nvPr/>
          </p:nvSpPr>
          <p:spPr bwMode="auto">
            <a:xfrm>
              <a:off x="0" y="214314"/>
              <a:ext cx="185738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5133" name="组合 19"/>
          <p:cNvGrpSpPr>
            <a:grpSpLocks/>
          </p:cNvGrpSpPr>
          <p:nvPr/>
        </p:nvGrpSpPr>
        <p:grpSpPr bwMode="auto">
          <a:xfrm>
            <a:off x="5357813" y="1500188"/>
            <a:ext cx="1857375" cy="793750"/>
            <a:chOff x="0" y="0"/>
            <a:chExt cx="1857388" cy="722145"/>
          </a:xfrm>
        </p:grpSpPr>
        <p:sp>
          <p:nvSpPr>
            <p:cNvPr id="5147" name="矩形 20"/>
            <p:cNvSpPr>
              <a:spLocks noChangeArrowheads="1"/>
            </p:cNvSpPr>
            <p:nvPr/>
          </p:nvSpPr>
          <p:spPr bwMode="auto">
            <a:xfrm>
              <a:off x="0" y="0"/>
              <a:ext cx="1723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5148" name="矩形 21"/>
            <p:cNvSpPr>
              <a:spLocks noChangeArrowheads="1"/>
            </p:cNvSpPr>
            <p:nvPr/>
          </p:nvSpPr>
          <p:spPr bwMode="auto">
            <a:xfrm>
              <a:off x="0" y="214314"/>
              <a:ext cx="185738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5134" name="组合 22"/>
          <p:cNvGrpSpPr>
            <a:grpSpLocks/>
          </p:cNvGrpSpPr>
          <p:nvPr/>
        </p:nvGrpSpPr>
        <p:grpSpPr bwMode="auto">
          <a:xfrm>
            <a:off x="285750" y="3214688"/>
            <a:ext cx="2071688" cy="722312"/>
            <a:chOff x="0" y="0"/>
            <a:chExt cx="2071702" cy="722145"/>
          </a:xfrm>
        </p:grpSpPr>
        <p:sp>
          <p:nvSpPr>
            <p:cNvPr id="5145" name="矩形 23"/>
            <p:cNvSpPr>
              <a:spLocks noChangeArrowheads="1"/>
            </p:cNvSpPr>
            <p:nvPr/>
          </p:nvSpPr>
          <p:spPr bwMode="auto">
            <a:xfrm>
              <a:off x="0" y="0"/>
              <a:ext cx="20717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5146" name="矩形 24"/>
            <p:cNvSpPr>
              <a:spLocks noChangeArrowheads="1"/>
            </p:cNvSpPr>
            <p:nvPr/>
          </p:nvSpPr>
          <p:spPr bwMode="auto">
            <a:xfrm>
              <a:off x="0" y="214314"/>
              <a:ext cx="185738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pic>
        <p:nvPicPr>
          <p:cNvPr id="5135" name="图片 27" descr="ffpic130516311311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57175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6" name="直接连接符 28"/>
          <p:cNvCxnSpPr>
            <a:cxnSpLocks noChangeShapeType="1"/>
          </p:cNvCxnSpPr>
          <p:nvPr/>
        </p:nvCxnSpPr>
        <p:spPr bwMode="auto">
          <a:xfrm>
            <a:off x="1428750" y="2746375"/>
            <a:ext cx="1000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7" name="直接连接符 29"/>
          <p:cNvCxnSpPr>
            <a:cxnSpLocks noChangeShapeType="1"/>
          </p:cNvCxnSpPr>
          <p:nvPr/>
        </p:nvCxnSpPr>
        <p:spPr bwMode="auto">
          <a:xfrm>
            <a:off x="3071813" y="2746375"/>
            <a:ext cx="1071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8" name="直接连接符 30"/>
          <p:cNvCxnSpPr>
            <a:cxnSpLocks noChangeShapeType="1"/>
          </p:cNvCxnSpPr>
          <p:nvPr/>
        </p:nvCxnSpPr>
        <p:spPr bwMode="auto">
          <a:xfrm>
            <a:off x="4786313" y="2746375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9" name="直接连接符 31"/>
          <p:cNvCxnSpPr>
            <a:cxnSpLocks noChangeShapeType="1"/>
          </p:cNvCxnSpPr>
          <p:nvPr/>
        </p:nvCxnSpPr>
        <p:spPr bwMode="auto">
          <a:xfrm>
            <a:off x="6572250" y="2746375"/>
            <a:ext cx="1000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140" name="组合 32"/>
          <p:cNvGrpSpPr>
            <a:grpSpLocks/>
          </p:cNvGrpSpPr>
          <p:nvPr/>
        </p:nvGrpSpPr>
        <p:grpSpPr bwMode="auto">
          <a:xfrm>
            <a:off x="7000875" y="3286125"/>
            <a:ext cx="1857375" cy="722313"/>
            <a:chOff x="0" y="0"/>
            <a:chExt cx="1857388" cy="722145"/>
          </a:xfrm>
        </p:grpSpPr>
        <p:sp>
          <p:nvSpPr>
            <p:cNvPr id="5143" name="矩形 33"/>
            <p:cNvSpPr>
              <a:spLocks noChangeArrowheads="1"/>
            </p:cNvSpPr>
            <p:nvPr/>
          </p:nvSpPr>
          <p:spPr bwMode="auto">
            <a:xfrm>
              <a:off x="0" y="0"/>
              <a:ext cx="1723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单击输入您的标题文字</a:t>
              </a:r>
            </a:p>
          </p:txBody>
        </p:sp>
        <p:sp>
          <p:nvSpPr>
            <p:cNvPr id="5144" name="矩形 34"/>
            <p:cNvSpPr>
              <a:spLocks noChangeArrowheads="1"/>
            </p:cNvSpPr>
            <p:nvPr/>
          </p:nvSpPr>
          <p:spPr bwMode="auto">
            <a:xfrm>
              <a:off x="0" y="214314"/>
              <a:ext cx="185738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这里输入您要的内容</a:t>
              </a:r>
              <a:endParaRPr lang="zh-CN" altLang="en-US" sz="900">
                <a:latin typeface="Calibri" panose="020F0502020204030204" pitchFamily="34" charset="0"/>
              </a:endParaRPr>
            </a:p>
          </p:txBody>
        </p:sp>
      </p:grpSp>
      <p:pic>
        <p:nvPicPr>
          <p:cNvPr id="5141" name="图片 40" descr="未tf awe标题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矩形 41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9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71563"/>
            <a:ext cx="36433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流程图: 联系 34"/>
          <p:cNvSpPr>
            <a:spLocks noChangeArrowheads="1"/>
          </p:cNvSpPr>
          <p:nvPr/>
        </p:nvSpPr>
        <p:spPr bwMode="auto">
          <a:xfrm>
            <a:off x="2286000" y="1428750"/>
            <a:ext cx="1674813" cy="1716088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6148" name="流程图: 联系 6"/>
          <p:cNvGrpSpPr>
            <a:grpSpLocks/>
          </p:cNvGrpSpPr>
          <p:nvPr/>
        </p:nvGrpSpPr>
        <p:grpSpPr bwMode="auto">
          <a:xfrm>
            <a:off x="792163" y="1420813"/>
            <a:ext cx="1689100" cy="1730375"/>
            <a:chOff x="0" y="0"/>
            <a:chExt cx="1064" cy="1090"/>
          </a:xfrm>
        </p:grpSpPr>
        <p:pic>
          <p:nvPicPr>
            <p:cNvPr id="6171" name="流程图: 联系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2" name="Text Box 6"/>
            <p:cNvSpPr txBox="1">
              <a:spLocks noChangeArrowheads="1"/>
            </p:cNvSpPr>
            <p:nvPr/>
          </p:nvSpPr>
          <p:spPr bwMode="auto">
            <a:xfrm>
              <a:off x="159" y="163"/>
              <a:ext cx="746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149" name="流程图: 联系 11"/>
          <p:cNvSpPr>
            <a:spLocks noChangeArrowheads="1"/>
          </p:cNvSpPr>
          <p:nvPr/>
        </p:nvSpPr>
        <p:spPr bwMode="auto">
          <a:xfrm>
            <a:off x="1765300" y="2632075"/>
            <a:ext cx="1333500" cy="136525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流程图: 联系 2"/>
          <p:cNvSpPr>
            <a:spLocks noChangeArrowheads="1"/>
          </p:cNvSpPr>
          <p:nvPr/>
        </p:nvSpPr>
        <p:spPr bwMode="auto">
          <a:xfrm>
            <a:off x="1285875" y="1857375"/>
            <a:ext cx="639763" cy="358775"/>
          </a:xfrm>
          <a:custGeom>
            <a:avLst/>
            <a:gdLst>
              <a:gd name="T0" fmla="*/ 7773 w 1390228"/>
              <a:gd name="T1" fmla="*/ 2412 h 832104"/>
              <a:gd name="T2" fmla="*/ 10094 w 1390228"/>
              <a:gd name="T3" fmla="*/ 4934 h 832104"/>
              <a:gd name="T4" fmla="*/ 7773 w 1390228"/>
              <a:gd name="T5" fmla="*/ 7457 h 832104"/>
              <a:gd name="T6" fmla="*/ 5451 w 1390228"/>
              <a:gd name="T7" fmla="*/ 4934 h 832104"/>
              <a:gd name="T8" fmla="*/ 7773 w 1390228"/>
              <a:gd name="T9" fmla="*/ 2412 h 832104"/>
              <a:gd name="T10" fmla="*/ 7773 w 1390228"/>
              <a:gd name="T11" fmla="*/ 1425 h 832104"/>
              <a:gd name="T12" fmla="*/ 4442 w 1390228"/>
              <a:gd name="T13" fmla="*/ 5044 h 832104"/>
              <a:gd name="T14" fmla="*/ 7773 w 1390228"/>
              <a:gd name="T15" fmla="*/ 8663 h 832104"/>
              <a:gd name="T16" fmla="*/ 11103 w 1390228"/>
              <a:gd name="T17" fmla="*/ 5044 h 832104"/>
              <a:gd name="T18" fmla="*/ 7773 w 1390228"/>
              <a:gd name="T19" fmla="*/ 1425 h 832104"/>
              <a:gd name="T20" fmla="*/ 7672 w 1390228"/>
              <a:gd name="T21" fmla="*/ 0 h 832104"/>
              <a:gd name="T22" fmla="*/ 15343 w 1390228"/>
              <a:gd name="T23" fmla="*/ 4989 h 832104"/>
              <a:gd name="T24" fmla="*/ 7672 w 1390228"/>
              <a:gd name="T25" fmla="*/ 9979 h 832104"/>
              <a:gd name="T26" fmla="*/ 0 w 1390228"/>
              <a:gd name="T27" fmla="*/ 4989 h 832104"/>
              <a:gd name="T28" fmla="*/ 7672 w 1390228"/>
              <a:gd name="T29" fmla="*/ 0 h 8321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0228"/>
              <a:gd name="T46" fmla="*/ 0 h 832104"/>
              <a:gd name="T47" fmla="*/ 1390228 w 1390228"/>
              <a:gd name="T48" fmla="*/ 832104 h 8321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0228" h="832104">
                <a:moveTo>
                  <a:pt x="704258" y="201168"/>
                </a:moveTo>
                <a:cubicBezTo>
                  <a:pt x="820410" y="201168"/>
                  <a:pt x="914570" y="295328"/>
                  <a:pt x="914570" y="411480"/>
                </a:cubicBezTo>
                <a:cubicBezTo>
                  <a:pt x="914570" y="527632"/>
                  <a:pt x="820410" y="621792"/>
                  <a:pt x="704258" y="621792"/>
                </a:cubicBezTo>
                <a:cubicBezTo>
                  <a:pt x="588106" y="621792"/>
                  <a:pt x="493946" y="527632"/>
                  <a:pt x="493946" y="411480"/>
                </a:cubicBezTo>
                <a:cubicBezTo>
                  <a:pt x="493946" y="295328"/>
                  <a:pt x="588106" y="201168"/>
                  <a:pt x="704258" y="201168"/>
                </a:cubicBezTo>
                <a:close/>
                <a:moveTo>
                  <a:pt x="704258" y="118872"/>
                </a:moveTo>
                <a:cubicBezTo>
                  <a:pt x="537605" y="118872"/>
                  <a:pt x="402506" y="253971"/>
                  <a:pt x="402506" y="420624"/>
                </a:cubicBezTo>
                <a:cubicBezTo>
                  <a:pt x="402506" y="587277"/>
                  <a:pt x="537605" y="722376"/>
                  <a:pt x="704258" y="722376"/>
                </a:cubicBezTo>
                <a:cubicBezTo>
                  <a:pt x="870911" y="722376"/>
                  <a:pt x="1006010" y="587277"/>
                  <a:pt x="1006010" y="420624"/>
                </a:cubicBezTo>
                <a:cubicBezTo>
                  <a:pt x="1006010" y="253971"/>
                  <a:pt x="870911" y="118872"/>
                  <a:pt x="704258" y="118872"/>
                </a:cubicBezTo>
                <a:close/>
                <a:moveTo>
                  <a:pt x="695114" y="0"/>
                </a:moveTo>
                <a:cubicBezTo>
                  <a:pt x="996332" y="0"/>
                  <a:pt x="1258449" y="167410"/>
                  <a:pt x="1390228" y="416052"/>
                </a:cubicBezTo>
                <a:cubicBezTo>
                  <a:pt x="1258449" y="664694"/>
                  <a:pt x="996332" y="832104"/>
                  <a:pt x="695114" y="832104"/>
                </a:cubicBezTo>
                <a:cubicBezTo>
                  <a:pt x="393896" y="832104"/>
                  <a:pt x="131779" y="664694"/>
                  <a:pt x="0" y="416052"/>
                </a:cubicBezTo>
                <a:cubicBezTo>
                  <a:pt x="131779" y="167410"/>
                  <a:pt x="393896" y="0"/>
                  <a:pt x="695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流程图: 联系 16"/>
          <p:cNvSpPr>
            <a:spLocks noChangeArrowheads="1"/>
          </p:cNvSpPr>
          <p:nvPr/>
        </p:nvSpPr>
        <p:spPr bwMode="auto">
          <a:xfrm>
            <a:off x="2405063" y="2909888"/>
            <a:ext cx="217487" cy="363537"/>
          </a:xfrm>
          <a:custGeom>
            <a:avLst/>
            <a:gdLst>
              <a:gd name="T0" fmla="*/ 642 w 683660"/>
              <a:gd name="T1" fmla="*/ 77 h 1114145"/>
              <a:gd name="T2" fmla="*/ 804 w 683660"/>
              <a:gd name="T3" fmla="*/ 268 h 1114145"/>
              <a:gd name="T4" fmla="*/ 642 w 683660"/>
              <a:gd name="T5" fmla="*/ 458 h 1114145"/>
              <a:gd name="T6" fmla="*/ 479 w 683660"/>
              <a:gd name="T7" fmla="*/ 268 h 1114145"/>
              <a:gd name="T8" fmla="*/ 642 w 683660"/>
              <a:gd name="T9" fmla="*/ 77 h 1114145"/>
              <a:gd name="T10" fmla="*/ 73 w 683660"/>
              <a:gd name="T11" fmla="*/ 0 h 1114145"/>
              <a:gd name="T12" fmla="*/ 122 w 683660"/>
              <a:gd name="T13" fmla="*/ 23 h 1114145"/>
              <a:gd name="T14" fmla="*/ 526 w 683660"/>
              <a:gd name="T15" fmla="*/ 495 h 1114145"/>
              <a:gd name="T16" fmla="*/ 530 w 683660"/>
              <a:gd name="T17" fmla="*/ 506 h 1114145"/>
              <a:gd name="T18" fmla="*/ 767 w 683660"/>
              <a:gd name="T19" fmla="*/ 506 h 1114145"/>
              <a:gd name="T20" fmla="*/ 769 w 683660"/>
              <a:gd name="T21" fmla="*/ 500 h 1114145"/>
              <a:gd name="T22" fmla="*/ 1173 w 683660"/>
              <a:gd name="T23" fmla="*/ 29 h 1114145"/>
              <a:gd name="T24" fmla="*/ 1271 w 683660"/>
              <a:gd name="T25" fmla="*/ 29 h 1114145"/>
              <a:gd name="T26" fmla="*/ 1275 w 683660"/>
              <a:gd name="T27" fmla="*/ 34 h 1114145"/>
              <a:gd name="T28" fmla="*/ 1274 w 683660"/>
              <a:gd name="T29" fmla="*/ 148 h 1114145"/>
              <a:gd name="T30" fmla="*/ 870 w 683660"/>
              <a:gd name="T31" fmla="*/ 620 h 1114145"/>
              <a:gd name="T32" fmla="*/ 863 w 683660"/>
              <a:gd name="T33" fmla="*/ 624 h 1114145"/>
              <a:gd name="T34" fmla="*/ 863 w 683660"/>
              <a:gd name="T35" fmla="*/ 1383 h 1114145"/>
              <a:gd name="T36" fmla="*/ 855 w 683660"/>
              <a:gd name="T37" fmla="*/ 1406 h 1114145"/>
              <a:gd name="T38" fmla="*/ 857 w 683660"/>
              <a:gd name="T39" fmla="*/ 1413 h 1114145"/>
              <a:gd name="T40" fmla="*/ 857 w 683660"/>
              <a:gd name="T41" fmla="*/ 2387 h 1114145"/>
              <a:gd name="T42" fmla="*/ 784 w 683660"/>
              <a:gd name="T43" fmla="*/ 2471 h 1114145"/>
              <a:gd name="T44" fmla="*/ 778 w 683660"/>
              <a:gd name="T45" fmla="*/ 2471 h 1114145"/>
              <a:gd name="T46" fmla="*/ 706 w 683660"/>
              <a:gd name="T47" fmla="*/ 2387 h 1114145"/>
              <a:gd name="T48" fmla="*/ 706 w 683660"/>
              <a:gd name="T49" fmla="*/ 1429 h 1114145"/>
              <a:gd name="T50" fmla="*/ 600 w 683660"/>
              <a:gd name="T51" fmla="*/ 1429 h 1114145"/>
              <a:gd name="T52" fmla="*/ 600 w 683660"/>
              <a:gd name="T53" fmla="*/ 2392 h 1114145"/>
              <a:gd name="T54" fmla="*/ 527 w 683660"/>
              <a:gd name="T55" fmla="*/ 2477 h 1114145"/>
              <a:gd name="T56" fmla="*/ 521 w 683660"/>
              <a:gd name="T57" fmla="*/ 2477 h 1114145"/>
              <a:gd name="T58" fmla="*/ 449 w 683660"/>
              <a:gd name="T59" fmla="*/ 2392 h 1114145"/>
              <a:gd name="T60" fmla="*/ 449 w 683660"/>
              <a:gd name="T61" fmla="*/ 1418 h 1114145"/>
              <a:gd name="T62" fmla="*/ 452 w 683660"/>
              <a:gd name="T63" fmla="*/ 1411 h 1114145"/>
              <a:gd name="T64" fmla="*/ 442 w 683660"/>
              <a:gd name="T65" fmla="*/ 1383 h 1114145"/>
              <a:gd name="T66" fmla="*/ 442 w 683660"/>
              <a:gd name="T67" fmla="*/ 623 h 1114145"/>
              <a:gd name="T68" fmla="*/ 424 w 683660"/>
              <a:gd name="T69" fmla="*/ 615 h 1114145"/>
              <a:gd name="T70" fmla="*/ 20 w 683660"/>
              <a:gd name="T71" fmla="*/ 143 h 1114145"/>
              <a:gd name="T72" fmla="*/ 20 w 683660"/>
              <a:gd name="T73" fmla="*/ 29 h 1114145"/>
              <a:gd name="T74" fmla="*/ 24 w 683660"/>
              <a:gd name="T75" fmla="*/ 24 h 1114145"/>
              <a:gd name="T76" fmla="*/ 73 w 683660"/>
              <a:gd name="T77" fmla="*/ 0 h 11141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3660"/>
              <a:gd name="T118" fmla="*/ 0 h 1114145"/>
              <a:gd name="T119" fmla="*/ 683660 w 683660"/>
              <a:gd name="T120" fmla="*/ 1114145 h 11141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3660" h="1114145">
                <a:moveTo>
                  <a:pt x="338942" y="34645"/>
                </a:moveTo>
                <a:cubicBezTo>
                  <a:pt x="386287" y="34645"/>
                  <a:pt x="424667" y="73025"/>
                  <a:pt x="424667" y="120370"/>
                </a:cubicBezTo>
                <a:cubicBezTo>
                  <a:pt x="424667" y="167715"/>
                  <a:pt x="386287" y="206095"/>
                  <a:pt x="338942" y="206095"/>
                </a:cubicBezTo>
                <a:cubicBezTo>
                  <a:pt x="291597" y="206095"/>
                  <a:pt x="253217" y="167715"/>
                  <a:pt x="253217" y="120370"/>
                </a:cubicBezTo>
                <a:cubicBezTo>
                  <a:pt x="253217" y="73025"/>
                  <a:pt x="291597" y="34645"/>
                  <a:pt x="338942" y="34645"/>
                </a:cubicBezTo>
                <a:close/>
                <a:moveTo>
                  <a:pt x="38520" y="0"/>
                </a:moveTo>
                <a:cubicBezTo>
                  <a:pt x="47835" y="-28"/>
                  <a:pt x="57160" y="3498"/>
                  <a:pt x="64288" y="10584"/>
                </a:cubicBezTo>
                <a:lnTo>
                  <a:pt x="277636" y="222666"/>
                </a:lnTo>
                <a:cubicBezTo>
                  <a:pt x="278863" y="223886"/>
                  <a:pt x="279986" y="225172"/>
                  <a:pt x="279666" y="227527"/>
                </a:cubicBezTo>
                <a:lnTo>
                  <a:pt x="404988" y="227527"/>
                </a:lnTo>
                <a:cubicBezTo>
                  <a:pt x="404835" y="226271"/>
                  <a:pt x="405417" y="225650"/>
                  <a:pt x="406025" y="225046"/>
                </a:cubicBezTo>
                <a:lnTo>
                  <a:pt x="619372" y="12964"/>
                </a:lnTo>
                <a:cubicBezTo>
                  <a:pt x="633628" y="-1208"/>
                  <a:pt x="656674" y="-1139"/>
                  <a:pt x="670846" y="13117"/>
                </a:cubicBezTo>
                <a:lnTo>
                  <a:pt x="673076" y="15360"/>
                </a:lnTo>
                <a:cubicBezTo>
                  <a:pt x="687248" y="29617"/>
                  <a:pt x="687180" y="52663"/>
                  <a:pt x="672923" y="66835"/>
                </a:cubicBezTo>
                <a:lnTo>
                  <a:pt x="459576" y="278917"/>
                </a:lnTo>
                <a:lnTo>
                  <a:pt x="455624" y="280540"/>
                </a:lnTo>
                <a:lnTo>
                  <a:pt x="455624" y="622284"/>
                </a:lnTo>
                <a:lnTo>
                  <a:pt x="451314" y="632690"/>
                </a:lnTo>
                <a:lnTo>
                  <a:pt x="452447" y="635426"/>
                </a:lnTo>
                <a:lnTo>
                  <a:pt x="452447" y="1073649"/>
                </a:lnTo>
                <a:cubicBezTo>
                  <a:pt x="452447" y="1094699"/>
                  <a:pt x="435382" y="1111764"/>
                  <a:pt x="414332" y="1111764"/>
                </a:cubicBezTo>
                <a:lnTo>
                  <a:pt x="411020" y="1111764"/>
                </a:lnTo>
                <a:cubicBezTo>
                  <a:pt x="389970" y="1111764"/>
                  <a:pt x="372905" y="1094699"/>
                  <a:pt x="372905" y="1073649"/>
                </a:cubicBezTo>
                <a:lnTo>
                  <a:pt x="372905" y="642658"/>
                </a:lnTo>
                <a:lnTo>
                  <a:pt x="316716" y="642658"/>
                </a:lnTo>
                <a:lnTo>
                  <a:pt x="316716" y="1076030"/>
                </a:lnTo>
                <a:cubicBezTo>
                  <a:pt x="316716" y="1097080"/>
                  <a:pt x="299651" y="1114145"/>
                  <a:pt x="278601" y="1114145"/>
                </a:cubicBezTo>
                <a:lnTo>
                  <a:pt x="275289" y="1114145"/>
                </a:lnTo>
                <a:cubicBezTo>
                  <a:pt x="254239" y="1114145"/>
                  <a:pt x="237174" y="1097080"/>
                  <a:pt x="237174" y="1076030"/>
                </a:cubicBezTo>
                <a:lnTo>
                  <a:pt x="237174" y="637807"/>
                </a:lnTo>
                <a:cubicBezTo>
                  <a:pt x="237174" y="636704"/>
                  <a:pt x="237221" y="635612"/>
                  <a:pt x="238489" y="634633"/>
                </a:cubicBezTo>
                <a:cubicBezTo>
                  <a:pt x="235073" y="631601"/>
                  <a:pt x="233374" y="627141"/>
                  <a:pt x="233374" y="622284"/>
                </a:cubicBezTo>
                <a:lnTo>
                  <a:pt x="233374" y="280352"/>
                </a:lnTo>
                <a:lnTo>
                  <a:pt x="224084" y="276537"/>
                </a:lnTo>
                <a:lnTo>
                  <a:pt x="10737" y="64455"/>
                </a:lnTo>
                <a:cubicBezTo>
                  <a:pt x="-3519" y="50283"/>
                  <a:pt x="-3588" y="27237"/>
                  <a:pt x="10584" y="12980"/>
                </a:cubicBezTo>
                <a:lnTo>
                  <a:pt x="12814" y="10737"/>
                </a:lnTo>
                <a:cubicBezTo>
                  <a:pt x="19900" y="3609"/>
                  <a:pt x="29205" y="28"/>
                  <a:pt x="385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2" name="圆角矩形 24"/>
          <p:cNvSpPr>
            <a:spLocks noChangeArrowheads="1"/>
          </p:cNvSpPr>
          <p:nvPr/>
        </p:nvSpPr>
        <p:spPr bwMode="auto">
          <a:xfrm rot="2733358" flipH="1">
            <a:off x="2232025" y="3059113"/>
            <a:ext cx="225425" cy="219075"/>
          </a:xfrm>
          <a:custGeom>
            <a:avLst/>
            <a:gdLst>
              <a:gd name="T0" fmla="*/ 1350 w 663787"/>
              <a:gd name="T1" fmla="*/ 1432 h 661145"/>
              <a:gd name="T2" fmla="*/ 1314 w 663787"/>
              <a:gd name="T3" fmla="*/ 1417 h 661145"/>
              <a:gd name="T4" fmla="*/ 1326 w 663787"/>
              <a:gd name="T5" fmla="*/ 1411 h 661145"/>
              <a:gd name="T6" fmla="*/ 294 w 663787"/>
              <a:gd name="T7" fmla="*/ 531 h 661145"/>
              <a:gd name="T8" fmla="*/ 293 w 663787"/>
              <a:gd name="T9" fmla="*/ 532 h 661145"/>
              <a:gd name="T10" fmla="*/ 269 w 663787"/>
              <a:gd name="T11" fmla="*/ 502 h 661145"/>
              <a:gd name="T12" fmla="*/ 61 w 663787"/>
              <a:gd name="T13" fmla="*/ 500 h 661145"/>
              <a:gd name="T14" fmla="*/ 19 w 663787"/>
              <a:gd name="T15" fmla="*/ 579 h 661145"/>
              <a:gd name="T16" fmla="*/ 0 w 663787"/>
              <a:gd name="T17" fmla="*/ 618 h 661145"/>
              <a:gd name="T18" fmla="*/ 0 w 663787"/>
              <a:gd name="T19" fmla="*/ 1204 h 661145"/>
              <a:gd name="T20" fmla="*/ 136 w 663787"/>
              <a:gd name="T21" fmla="*/ 1318 h 661145"/>
              <a:gd name="T22" fmla="*/ 138 w 663787"/>
              <a:gd name="T23" fmla="*/ 1318 h 661145"/>
              <a:gd name="T24" fmla="*/ 274 w 663787"/>
              <a:gd name="T25" fmla="*/ 1204 h 661145"/>
              <a:gd name="T26" fmla="*/ 274 w 663787"/>
              <a:gd name="T27" fmla="*/ 841 h 661145"/>
              <a:gd name="T28" fmla="*/ 948 w 663787"/>
              <a:gd name="T29" fmla="*/ 1410 h 661145"/>
              <a:gd name="T30" fmla="*/ 495 w 663787"/>
              <a:gd name="T31" fmla="*/ 1403 h 661145"/>
              <a:gd name="T32" fmla="*/ 357 w 663787"/>
              <a:gd name="T33" fmla="*/ 1515 h 661145"/>
              <a:gd name="T34" fmla="*/ 357 w 663787"/>
              <a:gd name="T35" fmla="*/ 1517 h 661145"/>
              <a:gd name="T36" fmla="*/ 490 w 663787"/>
              <a:gd name="T37" fmla="*/ 1634 h 661145"/>
              <a:gd name="T38" fmla="*/ 1184 w 663787"/>
              <a:gd name="T39" fmla="*/ 1645 h 661145"/>
              <a:gd name="T40" fmla="*/ 1207 w 663787"/>
              <a:gd name="T41" fmla="*/ 1638 h 661145"/>
              <a:gd name="T42" fmla="*/ 1348 w 663787"/>
              <a:gd name="T43" fmla="*/ 1608 h 661145"/>
              <a:gd name="T44" fmla="*/ 1350 w 663787"/>
              <a:gd name="T45" fmla="*/ 1432 h 661145"/>
              <a:gd name="T46" fmla="*/ 1677 w 663787"/>
              <a:gd name="T47" fmla="*/ 551 h 661145"/>
              <a:gd name="T48" fmla="*/ 1302 w 663787"/>
              <a:gd name="T49" fmla="*/ 229 h 661145"/>
              <a:gd name="T50" fmla="*/ 1234 w 663787"/>
              <a:gd name="T51" fmla="*/ 223 h 661145"/>
              <a:gd name="T52" fmla="*/ 1223 w 663787"/>
              <a:gd name="T53" fmla="*/ 204 h 661145"/>
              <a:gd name="T54" fmla="*/ 1146 w 663787"/>
              <a:gd name="T55" fmla="*/ 181 h 661145"/>
              <a:gd name="T56" fmla="*/ 399 w 663787"/>
              <a:gd name="T57" fmla="*/ 214 h 661145"/>
              <a:gd name="T58" fmla="*/ 297 w 663787"/>
              <a:gd name="T59" fmla="*/ 309 h 661145"/>
              <a:gd name="T60" fmla="*/ 298 w 663787"/>
              <a:gd name="T61" fmla="*/ 317 h 661145"/>
              <a:gd name="T62" fmla="*/ 411 w 663787"/>
              <a:gd name="T63" fmla="*/ 403 h 661145"/>
              <a:gd name="T64" fmla="*/ 1041 w 663787"/>
              <a:gd name="T65" fmla="*/ 374 h 661145"/>
              <a:gd name="T66" fmla="*/ 615 w 663787"/>
              <a:gd name="T67" fmla="*/ 727 h 661145"/>
              <a:gd name="T68" fmla="*/ 614 w 663787"/>
              <a:gd name="T69" fmla="*/ 799 h 661145"/>
              <a:gd name="T70" fmla="*/ 989 w 663787"/>
              <a:gd name="T71" fmla="*/ 1121 h 661145"/>
              <a:gd name="T72" fmla="*/ 1074 w 663787"/>
              <a:gd name="T73" fmla="*/ 1122 h 661145"/>
              <a:gd name="T74" fmla="*/ 1495 w 663787"/>
              <a:gd name="T75" fmla="*/ 773 h 661145"/>
              <a:gd name="T76" fmla="*/ 1450 w 663787"/>
              <a:gd name="T77" fmla="*/ 1298 h 661145"/>
              <a:gd name="T78" fmla="*/ 1550 w 663787"/>
              <a:gd name="T79" fmla="*/ 1395 h 661145"/>
              <a:gd name="T80" fmla="*/ 1559 w 663787"/>
              <a:gd name="T81" fmla="*/ 1395 h 661145"/>
              <a:gd name="T82" fmla="*/ 1674 w 663787"/>
              <a:gd name="T83" fmla="*/ 1311 h 661145"/>
              <a:gd name="T84" fmla="*/ 1728 w 663787"/>
              <a:gd name="T85" fmla="*/ 682 h 661145"/>
              <a:gd name="T86" fmla="*/ 1702 w 663787"/>
              <a:gd name="T87" fmla="*/ 616 h 661145"/>
              <a:gd name="T88" fmla="*/ 1684 w 663787"/>
              <a:gd name="T89" fmla="*/ 608 h 661145"/>
              <a:gd name="T90" fmla="*/ 1677 w 663787"/>
              <a:gd name="T91" fmla="*/ 551 h 661145"/>
              <a:gd name="T92" fmla="*/ 1884 w 663787"/>
              <a:gd name="T93" fmla="*/ 64 h 661145"/>
              <a:gd name="T94" fmla="*/ 1527 w 663787"/>
              <a:gd name="T95" fmla="*/ 61 h 661145"/>
              <a:gd name="T96" fmla="*/ 1523 w 663787"/>
              <a:gd name="T97" fmla="*/ 363 h 661145"/>
              <a:gd name="T98" fmla="*/ 1880 w 663787"/>
              <a:gd name="T99" fmla="*/ 365 h 661145"/>
              <a:gd name="T100" fmla="*/ 1884 w 663787"/>
              <a:gd name="T101" fmla="*/ 64 h 6611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63787"/>
              <a:gd name="T154" fmla="*/ 0 h 661145"/>
              <a:gd name="T155" fmla="*/ 663787 w 663787"/>
              <a:gd name="T156" fmla="*/ 661145 h 66114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63787" h="661145">
                <a:moveTo>
                  <a:pt x="458243" y="575693"/>
                </a:moveTo>
                <a:lnTo>
                  <a:pt x="445813" y="569527"/>
                </a:lnTo>
                <a:lnTo>
                  <a:pt x="449906" y="567192"/>
                </a:lnTo>
                <a:lnTo>
                  <a:pt x="99723" y="213549"/>
                </a:lnTo>
                <a:lnTo>
                  <a:pt x="99480" y="213841"/>
                </a:lnTo>
                <a:cubicBezTo>
                  <a:pt x="97834" y="209289"/>
                  <a:pt x="94955" y="205285"/>
                  <a:pt x="91419" y="201680"/>
                </a:cubicBezTo>
                <a:cubicBezTo>
                  <a:pt x="72081" y="181962"/>
                  <a:pt x="40421" y="181655"/>
                  <a:pt x="20703" y="200994"/>
                </a:cubicBezTo>
                <a:cubicBezTo>
                  <a:pt x="11800" y="209725"/>
                  <a:pt x="6855" y="220969"/>
                  <a:pt x="6465" y="232539"/>
                </a:cubicBezTo>
                <a:cubicBezTo>
                  <a:pt x="1137" y="236481"/>
                  <a:pt x="0" y="242181"/>
                  <a:pt x="0" y="248148"/>
                </a:cubicBezTo>
                <a:lnTo>
                  <a:pt x="0" y="483772"/>
                </a:lnTo>
                <a:cubicBezTo>
                  <a:pt x="0" y="509148"/>
                  <a:pt x="20572" y="529720"/>
                  <a:pt x="45948" y="529720"/>
                </a:cubicBezTo>
                <a:lnTo>
                  <a:pt x="46921" y="529720"/>
                </a:lnTo>
                <a:cubicBezTo>
                  <a:pt x="72297" y="529720"/>
                  <a:pt x="92869" y="509148"/>
                  <a:pt x="92869" y="483772"/>
                </a:cubicBezTo>
                <a:lnTo>
                  <a:pt x="92869" y="338096"/>
                </a:lnTo>
                <a:lnTo>
                  <a:pt x="321732" y="566706"/>
                </a:lnTo>
                <a:lnTo>
                  <a:pt x="167951" y="563721"/>
                </a:lnTo>
                <a:cubicBezTo>
                  <a:pt x="142579" y="563229"/>
                  <a:pt x="121612" y="583398"/>
                  <a:pt x="121120" y="608769"/>
                </a:cubicBezTo>
                <a:lnTo>
                  <a:pt x="121101" y="609742"/>
                </a:lnTo>
                <a:cubicBezTo>
                  <a:pt x="120608" y="635113"/>
                  <a:pt x="140777" y="656080"/>
                  <a:pt x="166149" y="656573"/>
                </a:cubicBezTo>
                <a:lnTo>
                  <a:pt x="401728" y="661145"/>
                </a:lnTo>
                <a:lnTo>
                  <a:pt x="409433" y="658128"/>
                </a:lnTo>
                <a:cubicBezTo>
                  <a:pt x="425832" y="663490"/>
                  <a:pt x="444366" y="659345"/>
                  <a:pt x="457556" y="646408"/>
                </a:cubicBezTo>
                <a:cubicBezTo>
                  <a:pt x="477274" y="627070"/>
                  <a:pt x="477581" y="595410"/>
                  <a:pt x="458243" y="575693"/>
                </a:cubicBezTo>
                <a:close/>
                <a:moveTo>
                  <a:pt x="569072" y="221656"/>
                </a:moveTo>
                <a:lnTo>
                  <a:pt x="441982" y="92076"/>
                </a:lnTo>
                <a:cubicBezTo>
                  <a:pt x="435553" y="85521"/>
                  <a:pt x="425782" y="84231"/>
                  <a:pt x="418716" y="89562"/>
                </a:cubicBezTo>
                <a:cubicBezTo>
                  <a:pt x="419027" y="85888"/>
                  <a:pt x="417143" y="83751"/>
                  <a:pt x="415039" y="81859"/>
                </a:cubicBezTo>
                <a:cubicBezTo>
                  <a:pt x="408115" y="75628"/>
                  <a:pt x="398814" y="72038"/>
                  <a:pt x="388777" y="72567"/>
                </a:cubicBezTo>
                <a:lnTo>
                  <a:pt x="135408" y="85922"/>
                </a:lnTo>
                <a:cubicBezTo>
                  <a:pt x="115333" y="86980"/>
                  <a:pt x="99918" y="104111"/>
                  <a:pt x="100976" y="124185"/>
                </a:cubicBezTo>
                <a:lnTo>
                  <a:pt x="101142" y="127344"/>
                </a:lnTo>
                <a:cubicBezTo>
                  <a:pt x="102200" y="147418"/>
                  <a:pt x="119331" y="162834"/>
                  <a:pt x="139405" y="161775"/>
                </a:cubicBezTo>
                <a:lnTo>
                  <a:pt x="353315" y="150501"/>
                </a:lnTo>
                <a:lnTo>
                  <a:pt x="208787" y="292251"/>
                </a:lnTo>
                <a:cubicBezTo>
                  <a:pt x="200753" y="300130"/>
                  <a:pt x="200628" y="313029"/>
                  <a:pt x="208507" y="321063"/>
                </a:cubicBezTo>
                <a:lnTo>
                  <a:pt x="335597" y="450643"/>
                </a:lnTo>
                <a:cubicBezTo>
                  <a:pt x="343476" y="458676"/>
                  <a:pt x="356376" y="458802"/>
                  <a:pt x="364409" y="450923"/>
                </a:cubicBezTo>
                <a:lnTo>
                  <a:pt x="507413" y="310668"/>
                </a:lnTo>
                <a:lnTo>
                  <a:pt x="492194" y="521477"/>
                </a:lnTo>
                <a:cubicBezTo>
                  <a:pt x="490747" y="541526"/>
                  <a:pt x="505827" y="558954"/>
                  <a:pt x="525877" y="560401"/>
                </a:cubicBezTo>
                <a:lnTo>
                  <a:pt x="529032" y="560629"/>
                </a:lnTo>
                <a:cubicBezTo>
                  <a:pt x="549081" y="562076"/>
                  <a:pt x="566509" y="546996"/>
                  <a:pt x="567956" y="526946"/>
                </a:cubicBezTo>
                <a:lnTo>
                  <a:pt x="586225" y="273883"/>
                </a:lnTo>
                <a:cubicBezTo>
                  <a:pt x="586948" y="263858"/>
                  <a:pt x="583540" y="254489"/>
                  <a:pt x="577445" y="247445"/>
                </a:cubicBezTo>
                <a:lnTo>
                  <a:pt x="571374" y="244402"/>
                </a:lnTo>
                <a:cubicBezTo>
                  <a:pt x="576541" y="237513"/>
                  <a:pt x="575338" y="228045"/>
                  <a:pt x="569072" y="221656"/>
                </a:cubicBezTo>
                <a:close/>
                <a:moveTo>
                  <a:pt x="639264" y="25699"/>
                </a:moveTo>
                <a:cubicBezTo>
                  <a:pt x="606113" y="-8102"/>
                  <a:pt x="551838" y="-8629"/>
                  <a:pt x="518037" y="24523"/>
                </a:cubicBezTo>
                <a:cubicBezTo>
                  <a:pt x="484235" y="57674"/>
                  <a:pt x="483709" y="111949"/>
                  <a:pt x="516860" y="145750"/>
                </a:cubicBezTo>
                <a:cubicBezTo>
                  <a:pt x="550012" y="179552"/>
                  <a:pt x="604287" y="180078"/>
                  <a:pt x="638088" y="146927"/>
                </a:cubicBezTo>
                <a:cubicBezTo>
                  <a:pt x="671889" y="113775"/>
                  <a:pt x="672416" y="59500"/>
                  <a:pt x="639264" y="256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3" name="TextBox 1"/>
          <p:cNvSpPr>
            <a:spLocks noChangeArrowheads="1"/>
          </p:cNvSpPr>
          <p:nvPr/>
        </p:nvSpPr>
        <p:spPr bwMode="auto">
          <a:xfrm>
            <a:off x="1143000" y="2357438"/>
            <a:ext cx="1208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关键词一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154" name="TextBox 8"/>
          <p:cNvSpPr>
            <a:spLocks noChangeArrowheads="1"/>
          </p:cNvSpPr>
          <p:nvPr/>
        </p:nvSpPr>
        <p:spPr bwMode="auto">
          <a:xfrm>
            <a:off x="2571750" y="2357438"/>
            <a:ext cx="122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关键词二</a:t>
            </a:r>
          </a:p>
        </p:txBody>
      </p:sp>
      <p:sp>
        <p:nvSpPr>
          <p:cNvPr id="6155" name="TextBox 9"/>
          <p:cNvSpPr>
            <a:spLocks noChangeArrowheads="1"/>
          </p:cNvSpPr>
          <p:nvPr/>
        </p:nvSpPr>
        <p:spPr bwMode="auto">
          <a:xfrm>
            <a:off x="1825625" y="3375025"/>
            <a:ext cx="1228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关键词三</a:t>
            </a:r>
          </a:p>
        </p:txBody>
      </p:sp>
      <p:sp>
        <p:nvSpPr>
          <p:cNvPr id="6156" name="流程图: 联系 12"/>
          <p:cNvSpPr>
            <a:spLocks noChangeArrowheads="1"/>
          </p:cNvSpPr>
          <p:nvPr/>
        </p:nvSpPr>
        <p:spPr bwMode="auto">
          <a:xfrm>
            <a:off x="3098800" y="3544888"/>
            <a:ext cx="174625" cy="1778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流程图: 联系 13"/>
          <p:cNvSpPr>
            <a:spLocks noChangeArrowheads="1"/>
          </p:cNvSpPr>
          <p:nvPr/>
        </p:nvSpPr>
        <p:spPr bwMode="auto">
          <a:xfrm>
            <a:off x="3495675" y="3127375"/>
            <a:ext cx="153988" cy="157163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8" name="流程图: 联系 14"/>
          <p:cNvSpPr>
            <a:spLocks noChangeArrowheads="1"/>
          </p:cNvSpPr>
          <p:nvPr/>
        </p:nvSpPr>
        <p:spPr bwMode="auto">
          <a:xfrm>
            <a:off x="1312863" y="3536950"/>
            <a:ext cx="190500" cy="195263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9" name="流程图: 联系 15"/>
          <p:cNvSpPr>
            <a:spLocks noChangeArrowheads="1"/>
          </p:cNvSpPr>
          <p:nvPr/>
        </p:nvSpPr>
        <p:spPr bwMode="auto">
          <a:xfrm>
            <a:off x="974725" y="3132138"/>
            <a:ext cx="385763" cy="395287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60" name="流程图: 联系 16"/>
          <p:cNvSpPr>
            <a:spLocks noChangeArrowheads="1"/>
          </p:cNvSpPr>
          <p:nvPr/>
        </p:nvSpPr>
        <p:spPr bwMode="auto">
          <a:xfrm>
            <a:off x="1436688" y="3232150"/>
            <a:ext cx="288925" cy="295275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61" name="流程图: 联系 17"/>
          <p:cNvSpPr>
            <a:spLocks noChangeArrowheads="1"/>
          </p:cNvSpPr>
          <p:nvPr/>
        </p:nvSpPr>
        <p:spPr bwMode="auto">
          <a:xfrm>
            <a:off x="3195638" y="3211513"/>
            <a:ext cx="303212" cy="311150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6162" name="组合 68"/>
          <p:cNvGrpSpPr>
            <a:grpSpLocks/>
          </p:cNvGrpSpPr>
          <p:nvPr/>
        </p:nvGrpSpPr>
        <p:grpSpPr bwMode="auto">
          <a:xfrm>
            <a:off x="4786313" y="1798638"/>
            <a:ext cx="2982912" cy="2278062"/>
            <a:chOff x="0" y="0"/>
            <a:chExt cx="3078163" cy="3509953"/>
          </a:xfrm>
        </p:grpSpPr>
        <p:sp>
          <p:nvSpPr>
            <p:cNvPr id="6167" name="矩形 64"/>
            <p:cNvSpPr>
              <a:spLocks noChangeArrowheads="1"/>
            </p:cNvSpPr>
            <p:nvPr/>
          </p:nvSpPr>
          <p:spPr bwMode="auto">
            <a:xfrm>
              <a:off x="0" y="420044"/>
              <a:ext cx="3078163" cy="1328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 请在此处填入你需要的内容。骆可可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endParaRPr 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8" name="文本框 65"/>
            <p:cNvSpPr txBox="1">
              <a:spLocks noChangeArrowheads="1"/>
            </p:cNvSpPr>
            <p:nvPr/>
          </p:nvSpPr>
          <p:spPr bwMode="auto">
            <a:xfrm>
              <a:off x="66028" y="0"/>
              <a:ext cx="1858963" cy="426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添加你的标题</a:t>
              </a:r>
            </a:p>
          </p:txBody>
        </p:sp>
        <p:sp>
          <p:nvSpPr>
            <p:cNvPr id="6169" name="矩形 66"/>
            <p:cNvSpPr>
              <a:spLocks noChangeArrowheads="1"/>
            </p:cNvSpPr>
            <p:nvPr/>
          </p:nvSpPr>
          <p:spPr bwMode="auto">
            <a:xfrm>
              <a:off x="0" y="2181727"/>
              <a:ext cx="3078163" cy="1328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endParaRPr 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0" name="文本框 67"/>
            <p:cNvSpPr txBox="1">
              <a:spLocks noChangeArrowheads="1"/>
            </p:cNvSpPr>
            <p:nvPr/>
          </p:nvSpPr>
          <p:spPr bwMode="auto">
            <a:xfrm>
              <a:off x="40628" y="1611313"/>
              <a:ext cx="1858963" cy="426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添加你的标题</a:t>
              </a:r>
            </a:p>
          </p:txBody>
        </p:sp>
      </p:grpSp>
      <p:pic>
        <p:nvPicPr>
          <p:cNvPr id="6163" name="图片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14500"/>
            <a:ext cx="5905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" name="矩形 30"/>
          <p:cNvSpPr>
            <a:spLocks noChangeArrowheads="1"/>
          </p:cNvSpPr>
          <p:nvPr/>
        </p:nvSpPr>
        <p:spPr bwMode="auto">
          <a:xfrm>
            <a:off x="5000625" y="1285875"/>
            <a:ext cx="207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    </a:t>
            </a:r>
            <a:endParaRPr 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65" name="图片 31" descr="未tf awe标题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6" name="矩形 32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11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643188"/>
            <a:ext cx="34290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110"/>
          <p:cNvGrpSpPr>
            <a:grpSpLocks/>
          </p:cNvGrpSpPr>
          <p:nvPr/>
        </p:nvGrpSpPr>
        <p:grpSpPr bwMode="auto">
          <a:xfrm>
            <a:off x="2143125" y="928688"/>
            <a:ext cx="6289675" cy="3476625"/>
            <a:chOff x="0" y="0"/>
            <a:chExt cx="5965623" cy="3236915"/>
          </a:xfrm>
        </p:grpSpPr>
        <p:sp>
          <p:nvSpPr>
            <p:cNvPr id="7180" name="Freeform 10"/>
            <p:cNvSpPr>
              <a:spLocks noChangeArrowheads="1"/>
            </p:cNvSpPr>
            <p:nvPr/>
          </p:nvSpPr>
          <p:spPr bwMode="auto">
            <a:xfrm>
              <a:off x="3711576" y="106419"/>
              <a:ext cx="42160" cy="26605"/>
            </a:xfrm>
            <a:custGeom>
              <a:avLst/>
              <a:gdLst>
                <a:gd name="T0" fmla="*/ 2147483647 w 15"/>
                <a:gd name="T1" fmla="*/ 0 h 8"/>
                <a:gd name="T2" fmla="*/ 2147483647 w 15"/>
                <a:gd name="T3" fmla="*/ 2147483647 h 8"/>
                <a:gd name="T4" fmla="*/ 2147483647 w 15"/>
                <a:gd name="T5" fmla="*/ 2147483647 h 8"/>
                <a:gd name="T6" fmla="*/ 2147483647 w 15"/>
                <a:gd name="T7" fmla="*/ 2147483647 h 8"/>
                <a:gd name="T8" fmla="*/ 2147483647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1"/>
            <p:cNvSpPr>
              <a:spLocks noChangeArrowheads="1"/>
            </p:cNvSpPr>
            <p:nvPr/>
          </p:nvSpPr>
          <p:spPr bwMode="auto">
            <a:xfrm>
              <a:off x="4334940" y="106419"/>
              <a:ext cx="85825" cy="47297"/>
            </a:xfrm>
            <a:custGeom>
              <a:avLst/>
              <a:gdLst>
                <a:gd name="T0" fmla="*/ 2147483647 w 29"/>
                <a:gd name="T1" fmla="*/ 2147483647 h 15"/>
                <a:gd name="T2" fmla="*/ 2147483647 w 29"/>
                <a:gd name="T3" fmla="*/ 2147483647 h 15"/>
                <a:gd name="T4" fmla="*/ 2147483647 w 29"/>
                <a:gd name="T5" fmla="*/ 2147483647 h 15"/>
                <a:gd name="T6" fmla="*/ 0 w 29"/>
                <a:gd name="T7" fmla="*/ 2147483647 h 15"/>
                <a:gd name="T8" fmla="*/ 2147483647 w 29"/>
                <a:gd name="T9" fmla="*/ 0 h 15"/>
                <a:gd name="T10" fmla="*/ 2147483647 w 29"/>
                <a:gd name="T11" fmla="*/ 2147483647 h 15"/>
                <a:gd name="T12" fmla="*/ 2147483647 w 29"/>
                <a:gd name="T13" fmla="*/ 2147483647 h 15"/>
                <a:gd name="T14" fmla="*/ 2147483647 w 29"/>
                <a:gd name="T15" fmla="*/ 2147483647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"/>
                <a:gd name="T25" fmla="*/ 0 h 15"/>
                <a:gd name="T26" fmla="*/ 29 w 2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12"/>
            <p:cNvSpPr>
              <a:spLocks noChangeArrowheads="1"/>
            </p:cNvSpPr>
            <p:nvPr/>
          </p:nvSpPr>
          <p:spPr bwMode="auto">
            <a:xfrm>
              <a:off x="3845583" y="109375"/>
              <a:ext cx="43666" cy="28082"/>
            </a:xfrm>
            <a:custGeom>
              <a:avLst/>
              <a:gdLst>
                <a:gd name="T0" fmla="*/ 2147483647 w 15"/>
                <a:gd name="T1" fmla="*/ 2147483647 h 9"/>
                <a:gd name="T2" fmla="*/ 2147483647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2147483647 w 15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13"/>
            <p:cNvSpPr>
              <a:spLocks noChangeArrowheads="1"/>
            </p:cNvSpPr>
            <p:nvPr/>
          </p:nvSpPr>
          <p:spPr bwMode="auto">
            <a:xfrm>
              <a:off x="3582085" y="122677"/>
              <a:ext cx="55711" cy="31039"/>
            </a:xfrm>
            <a:custGeom>
              <a:avLst/>
              <a:gdLst>
                <a:gd name="T0" fmla="*/ 2147483647 w 19"/>
                <a:gd name="T1" fmla="*/ 0 h 10"/>
                <a:gd name="T2" fmla="*/ 2147483647 w 19"/>
                <a:gd name="T3" fmla="*/ 2147483647 h 10"/>
                <a:gd name="T4" fmla="*/ 2147483647 w 19"/>
                <a:gd name="T5" fmla="*/ 2147483647 h 10"/>
                <a:gd name="T6" fmla="*/ 2147483647 w 19"/>
                <a:gd name="T7" fmla="*/ 2147483647 h 10"/>
                <a:gd name="T8" fmla="*/ 2147483647 w 19"/>
                <a:gd name="T9" fmla="*/ 2147483647 h 10"/>
                <a:gd name="T10" fmla="*/ 2147483647 w 19"/>
                <a:gd name="T11" fmla="*/ 2147483647 h 10"/>
                <a:gd name="T12" fmla="*/ 2147483647 w 19"/>
                <a:gd name="T13" fmla="*/ 2147483647 h 10"/>
                <a:gd name="T14" fmla="*/ 2147483647 w 19"/>
                <a:gd name="T15" fmla="*/ 2147483647 h 10"/>
                <a:gd name="T16" fmla="*/ 2147483647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0"/>
                <a:gd name="T29" fmla="*/ 19 w 19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4"/>
            <p:cNvSpPr>
              <a:spLocks noChangeArrowheads="1"/>
            </p:cNvSpPr>
            <p:nvPr/>
          </p:nvSpPr>
          <p:spPr bwMode="auto">
            <a:xfrm>
              <a:off x="3794389" y="122677"/>
              <a:ext cx="45171" cy="14780"/>
            </a:xfrm>
            <a:custGeom>
              <a:avLst/>
              <a:gdLst>
                <a:gd name="T0" fmla="*/ 2147483647 w 15"/>
                <a:gd name="T1" fmla="*/ 2147483647 h 5"/>
                <a:gd name="T2" fmla="*/ 2147483647 w 15"/>
                <a:gd name="T3" fmla="*/ 2147483647 h 5"/>
                <a:gd name="T4" fmla="*/ 2147483647 w 15"/>
                <a:gd name="T5" fmla="*/ 0 h 5"/>
                <a:gd name="T6" fmla="*/ 2147483647 w 15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5"/>
                <a:gd name="T14" fmla="*/ 15 w 1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5"/>
            <p:cNvSpPr>
              <a:spLocks noChangeArrowheads="1"/>
            </p:cNvSpPr>
            <p:nvPr/>
          </p:nvSpPr>
          <p:spPr bwMode="auto">
            <a:xfrm>
              <a:off x="3734161" y="141892"/>
              <a:ext cx="52700" cy="22170"/>
            </a:xfrm>
            <a:custGeom>
              <a:avLst/>
              <a:gdLst>
                <a:gd name="T0" fmla="*/ 2147483647 w 18"/>
                <a:gd name="T1" fmla="*/ 0 h 7"/>
                <a:gd name="T2" fmla="*/ 2147483647 w 18"/>
                <a:gd name="T3" fmla="*/ 2147483647 h 7"/>
                <a:gd name="T4" fmla="*/ 0 w 18"/>
                <a:gd name="T5" fmla="*/ 2147483647 h 7"/>
                <a:gd name="T6" fmla="*/ 2147483647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7"/>
                <a:gd name="T14" fmla="*/ 18 w 18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6"/>
            <p:cNvSpPr>
              <a:spLocks noChangeArrowheads="1"/>
            </p:cNvSpPr>
            <p:nvPr/>
          </p:nvSpPr>
          <p:spPr bwMode="auto">
            <a:xfrm>
              <a:off x="1124766" y="159629"/>
              <a:ext cx="24091" cy="17737"/>
            </a:xfrm>
            <a:custGeom>
              <a:avLst/>
              <a:gdLst>
                <a:gd name="T0" fmla="*/ 0 w 8"/>
                <a:gd name="T1" fmla="*/ 0 h 5"/>
                <a:gd name="T2" fmla="*/ 2147483647 w 8"/>
                <a:gd name="T3" fmla="*/ 2147483647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17"/>
            <p:cNvSpPr>
              <a:spLocks noChangeArrowheads="1"/>
            </p:cNvSpPr>
            <p:nvPr/>
          </p:nvSpPr>
          <p:spPr bwMode="auto">
            <a:xfrm>
              <a:off x="4365054" y="158150"/>
              <a:ext cx="97871" cy="50253"/>
            </a:xfrm>
            <a:custGeom>
              <a:avLst/>
              <a:gdLst>
                <a:gd name="T0" fmla="*/ 2147483647 w 33"/>
                <a:gd name="T1" fmla="*/ 2147483647 h 16"/>
                <a:gd name="T2" fmla="*/ 2147483647 w 33"/>
                <a:gd name="T3" fmla="*/ 2147483647 h 16"/>
                <a:gd name="T4" fmla="*/ 2147483647 w 33"/>
                <a:gd name="T5" fmla="*/ 2147483647 h 16"/>
                <a:gd name="T6" fmla="*/ 2147483647 w 33"/>
                <a:gd name="T7" fmla="*/ 2147483647 h 16"/>
                <a:gd name="T8" fmla="*/ 2147483647 w 33"/>
                <a:gd name="T9" fmla="*/ 2147483647 h 16"/>
                <a:gd name="T10" fmla="*/ 2147483647 w 33"/>
                <a:gd name="T11" fmla="*/ 2147483647 h 16"/>
                <a:gd name="T12" fmla="*/ 2147483647 w 33"/>
                <a:gd name="T13" fmla="*/ 2147483647 h 16"/>
                <a:gd name="T14" fmla="*/ 2147483647 w 33"/>
                <a:gd name="T15" fmla="*/ 2147483647 h 16"/>
                <a:gd name="T16" fmla="*/ 2147483647 w 33"/>
                <a:gd name="T17" fmla="*/ 2147483647 h 16"/>
                <a:gd name="T18" fmla="*/ 2147483647 w 33"/>
                <a:gd name="T19" fmla="*/ 2147483647 h 16"/>
                <a:gd name="T20" fmla="*/ 2147483647 w 33"/>
                <a:gd name="T21" fmla="*/ 2147483647 h 16"/>
                <a:gd name="T22" fmla="*/ 2147483647 w 33"/>
                <a:gd name="T23" fmla="*/ 2147483647 h 16"/>
                <a:gd name="T24" fmla="*/ 2147483647 w 33"/>
                <a:gd name="T25" fmla="*/ 2147483647 h 16"/>
                <a:gd name="T26" fmla="*/ 2147483647 w 33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16"/>
                <a:gd name="T44" fmla="*/ 33 w 33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18"/>
            <p:cNvSpPr>
              <a:spLocks noChangeArrowheads="1"/>
            </p:cNvSpPr>
            <p:nvPr/>
          </p:nvSpPr>
          <p:spPr bwMode="auto">
            <a:xfrm>
              <a:off x="4325905" y="158150"/>
              <a:ext cx="39148" cy="29561"/>
            </a:xfrm>
            <a:custGeom>
              <a:avLst/>
              <a:gdLst>
                <a:gd name="T0" fmla="*/ 2147483647 w 13"/>
                <a:gd name="T1" fmla="*/ 2147483647 h 9"/>
                <a:gd name="T2" fmla="*/ 2147483647 w 13"/>
                <a:gd name="T3" fmla="*/ 2147483647 h 9"/>
                <a:gd name="T4" fmla="*/ 2147483647 w 13"/>
                <a:gd name="T5" fmla="*/ 2147483647 h 9"/>
                <a:gd name="T6" fmla="*/ 0 w 13"/>
                <a:gd name="T7" fmla="*/ 2147483647 h 9"/>
                <a:gd name="T8" fmla="*/ 2147483647 w 13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19"/>
            <p:cNvSpPr>
              <a:spLocks noChangeArrowheads="1"/>
            </p:cNvSpPr>
            <p:nvPr/>
          </p:nvSpPr>
          <p:spPr bwMode="auto">
            <a:xfrm>
              <a:off x="1038940" y="189190"/>
              <a:ext cx="97872" cy="59122"/>
            </a:xfrm>
            <a:custGeom>
              <a:avLst/>
              <a:gdLst>
                <a:gd name="T0" fmla="*/ 2147483647 w 33"/>
                <a:gd name="T1" fmla="*/ 2147483647 h 18"/>
                <a:gd name="T2" fmla="*/ 2147483647 w 33"/>
                <a:gd name="T3" fmla="*/ 2147483647 h 18"/>
                <a:gd name="T4" fmla="*/ 2147483647 w 33"/>
                <a:gd name="T5" fmla="*/ 2147483647 h 18"/>
                <a:gd name="T6" fmla="*/ 2147483647 w 33"/>
                <a:gd name="T7" fmla="*/ 2147483647 h 18"/>
                <a:gd name="T8" fmla="*/ 2147483647 w 33"/>
                <a:gd name="T9" fmla="*/ 2147483647 h 18"/>
                <a:gd name="T10" fmla="*/ 2147483647 w 33"/>
                <a:gd name="T11" fmla="*/ 2147483647 h 18"/>
                <a:gd name="T12" fmla="*/ 2147483647 w 33"/>
                <a:gd name="T13" fmla="*/ 2147483647 h 18"/>
                <a:gd name="T14" fmla="*/ 2147483647 w 33"/>
                <a:gd name="T15" fmla="*/ 2147483647 h 18"/>
                <a:gd name="T16" fmla="*/ 2147483647 w 33"/>
                <a:gd name="T17" fmla="*/ 2147483647 h 18"/>
                <a:gd name="T18" fmla="*/ 0 w 33"/>
                <a:gd name="T19" fmla="*/ 2147483647 h 18"/>
                <a:gd name="T20" fmla="*/ 2147483647 w 33"/>
                <a:gd name="T21" fmla="*/ 2147483647 h 18"/>
                <a:gd name="T22" fmla="*/ 2147483647 w 33"/>
                <a:gd name="T23" fmla="*/ 2147483647 h 18"/>
                <a:gd name="T24" fmla="*/ 2147483647 w 33"/>
                <a:gd name="T25" fmla="*/ 2147483647 h 18"/>
                <a:gd name="T26" fmla="*/ 2147483647 w 33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18"/>
                <a:gd name="T44" fmla="*/ 33 w 33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20"/>
            <p:cNvSpPr>
              <a:spLocks noChangeArrowheads="1"/>
            </p:cNvSpPr>
            <p:nvPr/>
          </p:nvSpPr>
          <p:spPr bwMode="auto">
            <a:xfrm>
              <a:off x="4464431" y="189190"/>
              <a:ext cx="96365" cy="54687"/>
            </a:xfrm>
            <a:custGeom>
              <a:avLst/>
              <a:gdLst>
                <a:gd name="T0" fmla="*/ 2147483647 w 33"/>
                <a:gd name="T1" fmla="*/ 0 h 17"/>
                <a:gd name="T2" fmla="*/ 2147483647 w 33"/>
                <a:gd name="T3" fmla="*/ 2147483647 h 17"/>
                <a:gd name="T4" fmla="*/ 2147483647 w 33"/>
                <a:gd name="T5" fmla="*/ 2147483647 h 17"/>
                <a:gd name="T6" fmla="*/ 2147483647 w 33"/>
                <a:gd name="T7" fmla="*/ 2147483647 h 17"/>
                <a:gd name="T8" fmla="*/ 2147483647 w 33"/>
                <a:gd name="T9" fmla="*/ 2147483647 h 17"/>
                <a:gd name="T10" fmla="*/ 2147483647 w 33"/>
                <a:gd name="T11" fmla="*/ 2147483647 h 17"/>
                <a:gd name="T12" fmla="*/ 2147483647 w 33"/>
                <a:gd name="T13" fmla="*/ 2147483647 h 17"/>
                <a:gd name="T14" fmla="*/ 2147483647 w 33"/>
                <a:gd name="T15" fmla="*/ 2147483647 h 17"/>
                <a:gd name="T16" fmla="*/ 2147483647 w 33"/>
                <a:gd name="T17" fmla="*/ 2147483647 h 17"/>
                <a:gd name="T18" fmla="*/ 2147483647 w 33"/>
                <a:gd name="T19" fmla="*/ 2147483647 h 17"/>
                <a:gd name="T20" fmla="*/ 2147483647 w 33"/>
                <a:gd name="T21" fmla="*/ 2147483647 h 17"/>
                <a:gd name="T22" fmla="*/ 2147483647 w 33"/>
                <a:gd name="T23" fmla="*/ 2147483647 h 17"/>
                <a:gd name="T24" fmla="*/ 2147483647 w 33"/>
                <a:gd name="T25" fmla="*/ 2147483647 h 17"/>
                <a:gd name="T26" fmla="*/ 2147483647 w 33"/>
                <a:gd name="T27" fmla="*/ 2147483647 h 17"/>
                <a:gd name="T28" fmla="*/ 2147483647 w 33"/>
                <a:gd name="T29" fmla="*/ 2147483647 h 17"/>
                <a:gd name="T30" fmla="*/ 2147483647 w 33"/>
                <a:gd name="T31" fmla="*/ 2147483647 h 17"/>
                <a:gd name="T32" fmla="*/ 2147483647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17"/>
                <a:gd name="T53" fmla="*/ 33 w 33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Freeform 21"/>
            <p:cNvSpPr>
              <a:spLocks noChangeArrowheads="1"/>
            </p:cNvSpPr>
            <p:nvPr/>
          </p:nvSpPr>
          <p:spPr bwMode="auto">
            <a:xfrm>
              <a:off x="870300" y="229096"/>
              <a:ext cx="19575" cy="31039"/>
            </a:xfrm>
            <a:custGeom>
              <a:avLst/>
              <a:gdLst>
                <a:gd name="T0" fmla="*/ 2147483647 w 6"/>
                <a:gd name="T1" fmla="*/ 2147483647 h 10"/>
                <a:gd name="T2" fmla="*/ 2147483647 w 6"/>
                <a:gd name="T3" fmla="*/ 2147483647 h 10"/>
                <a:gd name="T4" fmla="*/ 0 60000 65536"/>
                <a:gd name="T5" fmla="*/ 0 60000 65536"/>
                <a:gd name="T6" fmla="*/ 0 w 6"/>
                <a:gd name="T7" fmla="*/ 0 h 10"/>
                <a:gd name="T8" fmla="*/ 6 w 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2"/>
            <p:cNvSpPr>
              <a:spLocks noChangeArrowheads="1"/>
            </p:cNvSpPr>
            <p:nvPr/>
          </p:nvSpPr>
          <p:spPr bwMode="auto">
            <a:xfrm>
              <a:off x="907944" y="235008"/>
              <a:ext cx="54206" cy="33995"/>
            </a:xfrm>
            <a:custGeom>
              <a:avLst/>
              <a:gdLst>
                <a:gd name="T0" fmla="*/ 2147483647 w 18"/>
                <a:gd name="T1" fmla="*/ 2147483647 h 11"/>
                <a:gd name="T2" fmla="*/ 2147483647 w 18"/>
                <a:gd name="T3" fmla="*/ 2147483647 h 11"/>
                <a:gd name="T4" fmla="*/ 0 w 18"/>
                <a:gd name="T5" fmla="*/ 2147483647 h 11"/>
                <a:gd name="T6" fmla="*/ 2147483647 w 18"/>
                <a:gd name="T7" fmla="*/ 2147483647 h 11"/>
                <a:gd name="T8" fmla="*/ 2147483647 w 18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1"/>
                <a:gd name="T17" fmla="*/ 18 w 1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23"/>
            <p:cNvSpPr>
              <a:spLocks noChangeArrowheads="1"/>
            </p:cNvSpPr>
            <p:nvPr/>
          </p:nvSpPr>
          <p:spPr bwMode="auto">
            <a:xfrm>
              <a:off x="1201557" y="242399"/>
              <a:ext cx="46677" cy="25126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2147483647 w 16"/>
                <a:gd name="T9" fmla="*/ 2147483647 h 8"/>
                <a:gd name="T10" fmla="*/ 2147483647 w 16"/>
                <a:gd name="T11" fmla="*/ 2147483647 h 8"/>
                <a:gd name="T12" fmla="*/ 2147483647 w 16"/>
                <a:gd name="T13" fmla="*/ 2147483647 h 8"/>
                <a:gd name="T14" fmla="*/ 2147483647 w 16"/>
                <a:gd name="T15" fmla="*/ 2147483647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8"/>
                <a:gd name="T26" fmla="*/ 16 w 1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24"/>
            <p:cNvSpPr>
              <a:spLocks noChangeArrowheads="1"/>
            </p:cNvSpPr>
            <p:nvPr/>
          </p:nvSpPr>
          <p:spPr bwMode="auto">
            <a:xfrm>
              <a:off x="1028400" y="254223"/>
              <a:ext cx="27103" cy="14780"/>
            </a:xfrm>
            <a:custGeom>
              <a:avLst/>
              <a:gdLst>
                <a:gd name="T0" fmla="*/ 0 w 9"/>
                <a:gd name="T1" fmla="*/ 2147483647 h 5"/>
                <a:gd name="T2" fmla="*/ 2147483647 w 9"/>
                <a:gd name="T3" fmla="*/ 2147483647 h 5"/>
                <a:gd name="T4" fmla="*/ 0 w 9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9"/>
                <a:gd name="T10" fmla="*/ 0 h 5"/>
                <a:gd name="T11" fmla="*/ 9 w 9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5"/>
            <p:cNvSpPr>
              <a:spLocks noChangeArrowheads="1"/>
            </p:cNvSpPr>
            <p:nvPr/>
          </p:nvSpPr>
          <p:spPr bwMode="auto">
            <a:xfrm>
              <a:off x="1285876" y="257180"/>
              <a:ext cx="15057" cy="17737"/>
            </a:xfrm>
            <a:custGeom>
              <a:avLst/>
              <a:gdLst>
                <a:gd name="T0" fmla="*/ 0 w 5"/>
                <a:gd name="T1" fmla="*/ 0 h 5"/>
                <a:gd name="T2" fmla="*/ 2147483647 w 5"/>
                <a:gd name="T3" fmla="*/ 2147483647 h 5"/>
                <a:gd name="T4" fmla="*/ 0 w 5"/>
                <a:gd name="T5" fmla="*/ 2147483647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5"/>
                <a:gd name="T14" fmla="*/ 5 w 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26"/>
            <p:cNvSpPr>
              <a:spLocks noChangeArrowheads="1"/>
            </p:cNvSpPr>
            <p:nvPr/>
          </p:nvSpPr>
          <p:spPr bwMode="auto">
            <a:xfrm>
              <a:off x="1175960" y="282306"/>
              <a:ext cx="290602" cy="97551"/>
            </a:xfrm>
            <a:custGeom>
              <a:avLst/>
              <a:gdLst>
                <a:gd name="T0" fmla="*/ 2147483647 w 100"/>
                <a:gd name="T1" fmla="*/ 2147483647 h 30"/>
                <a:gd name="T2" fmla="*/ 2147483647 w 100"/>
                <a:gd name="T3" fmla="*/ 2147483647 h 30"/>
                <a:gd name="T4" fmla="*/ 2147483647 w 100"/>
                <a:gd name="T5" fmla="*/ 2147483647 h 30"/>
                <a:gd name="T6" fmla="*/ 2147483647 w 100"/>
                <a:gd name="T7" fmla="*/ 2147483647 h 30"/>
                <a:gd name="T8" fmla="*/ 2147483647 w 100"/>
                <a:gd name="T9" fmla="*/ 2147483647 h 30"/>
                <a:gd name="T10" fmla="*/ 2147483647 w 100"/>
                <a:gd name="T11" fmla="*/ 2147483647 h 30"/>
                <a:gd name="T12" fmla="*/ 2147483647 w 100"/>
                <a:gd name="T13" fmla="*/ 2147483647 h 30"/>
                <a:gd name="T14" fmla="*/ 2147483647 w 100"/>
                <a:gd name="T15" fmla="*/ 2147483647 h 30"/>
                <a:gd name="T16" fmla="*/ 2147483647 w 100"/>
                <a:gd name="T17" fmla="*/ 2147483647 h 30"/>
                <a:gd name="T18" fmla="*/ 2147483647 w 100"/>
                <a:gd name="T19" fmla="*/ 2147483647 h 30"/>
                <a:gd name="T20" fmla="*/ 2147483647 w 100"/>
                <a:gd name="T21" fmla="*/ 2147483647 h 30"/>
                <a:gd name="T22" fmla="*/ 2147483647 w 100"/>
                <a:gd name="T23" fmla="*/ 2147483647 h 30"/>
                <a:gd name="T24" fmla="*/ 2147483647 w 100"/>
                <a:gd name="T25" fmla="*/ 2147483647 h 30"/>
                <a:gd name="T26" fmla="*/ 2147483647 w 100"/>
                <a:gd name="T27" fmla="*/ 2147483647 h 30"/>
                <a:gd name="T28" fmla="*/ 2147483647 w 100"/>
                <a:gd name="T29" fmla="*/ 2147483647 h 30"/>
                <a:gd name="T30" fmla="*/ 2147483647 w 100"/>
                <a:gd name="T31" fmla="*/ 2147483647 h 30"/>
                <a:gd name="T32" fmla="*/ 2147483647 w 100"/>
                <a:gd name="T33" fmla="*/ 2147483647 h 30"/>
                <a:gd name="T34" fmla="*/ 2147483647 w 100"/>
                <a:gd name="T35" fmla="*/ 2147483647 h 30"/>
                <a:gd name="T36" fmla="*/ 2147483647 w 100"/>
                <a:gd name="T37" fmla="*/ 2147483647 h 30"/>
                <a:gd name="T38" fmla="*/ 2147483647 w 100"/>
                <a:gd name="T39" fmla="*/ 2147483647 h 30"/>
                <a:gd name="T40" fmla="*/ 2147483647 w 100"/>
                <a:gd name="T41" fmla="*/ 2147483647 h 30"/>
                <a:gd name="T42" fmla="*/ 2147483647 w 100"/>
                <a:gd name="T43" fmla="*/ 2147483647 h 30"/>
                <a:gd name="T44" fmla="*/ 2147483647 w 100"/>
                <a:gd name="T45" fmla="*/ 0 h 30"/>
                <a:gd name="T46" fmla="*/ 2147483647 w 100"/>
                <a:gd name="T47" fmla="*/ 2147483647 h 30"/>
                <a:gd name="T48" fmla="*/ 2147483647 w 100"/>
                <a:gd name="T49" fmla="*/ 2147483647 h 30"/>
                <a:gd name="T50" fmla="*/ 2147483647 w 100"/>
                <a:gd name="T51" fmla="*/ 2147483647 h 30"/>
                <a:gd name="T52" fmla="*/ 2147483647 w 100"/>
                <a:gd name="T53" fmla="*/ 2147483647 h 30"/>
                <a:gd name="T54" fmla="*/ 2147483647 w 100"/>
                <a:gd name="T55" fmla="*/ 2147483647 h 30"/>
                <a:gd name="T56" fmla="*/ 2147483647 w 100"/>
                <a:gd name="T57" fmla="*/ 2147483647 h 30"/>
                <a:gd name="T58" fmla="*/ 2147483647 w 100"/>
                <a:gd name="T59" fmla="*/ 2147483647 h 30"/>
                <a:gd name="T60" fmla="*/ 2147483647 w 100"/>
                <a:gd name="T61" fmla="*/ 2147483647 h 30"/>
                <a:gd name="T62" fmla="*/ 2147483647 w 100"/>
                <a:gd name="T63" fmla="*/ 2147483647 h 30"/>
                <a:gd name="T64" fmla="*/ 2147483647 w 100"/>
                <a:gd name="T65" fmla="*/ 2147483647 h 30"/>
                <a:gd name="T66" fmla="*/ 2147483647 w 100"/>
                <a:gd name="T67" fmla="*/ 2147483647 h 30"/>
                <a:gd name="T68" fmla="*/ 2147483647 w 100"/>
                <a:gd name="T69" fmla="*/ 2147483647 h 30"/>
                <a:gd name="T70" fmla="*/ 2147483647 w 10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0"/>
                <a:gd name="T109" fmla="*/ 0 h 30"/>
                <a:gd name="T110" fmla="*/ 100 w 10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27"/>
            <p:cNvSpPr>
              <a:spLocks noChangeArrowheads="1"/>
            </p:cNvSpPr>
            <p:nvPr/>
          </p:nvSpPr>
          <p:spPr bwMode="auto">
            <a:xfrm>
              <a:off x="3660381" y="279350"/>
              <a:ext cx="293613" cy="232053"/>
            </a:xfrm>
            <a:custGeom>
              <a:avLst/>
              <a:gdLst>
                <a:gd name="T0" fmla="*/ 2147483647 w 100"/>
                <a:gd name="T1" fmla="*/ 2147483647 h 72"/>
                <a:gd name="T2" fmla="*/ 2147483647 w 100"/>
                <a:gd name="T3" fmla="*/ 2147483647 h 72"/>
                <a:gd name="T4" fmla="*/ 2147483647 w 100"/>
                <a:gd name="T5" fmla="*/ 2147483647 h 72"/>
                <a:gd name="T6" fmla="*/ 2147483647 w 100"/>
                <a:gd name="T7" fmla="*/ 2147483647 h 72"/>
                <a:gd name="T8" fmla="*/ 2147483647 w 100"/>
                <a:gd name="T9" fmla="*/ 2147483647 h 72"/>
                <a:gd name="T10" fmla="*/ 2147483647 w 100"/>
                <a:gd name="T11" fmla="*/ 2147483647 h 72"/>
                <a:gd name="T12" fmla="*/ 2147483647 w 100"/>
                <a:gd name="T13" fmla="*/ 2147483647 h 72"/>
                <a:gd name="T14" fmla="*/ 2147483647 w 100"/>
                <a:gd name="T15" fmla="*/ 2147483647 h 72"/>
                <a:gd name="T16" fmla="*/ 2147483647 w 100"/>
                <a:gd name="T17" fmla="*/ 2147483647 h 72"/>
                <a:gd name="T18" fmla="*/ 2147483647 w 100"/>
                <a:gd name="T19" fmla="*/ 2147483647 h 72"/>
                <a:gd name="T20" fmla="*/ 2147483647 w 100"/>
                <a:gd name="T21" fmla="*/ 2147483647 h 72"/>
                <a:gd name="T22" fmla="*/ 2147483647 w 100"/>
                <a:gd name="T23" fmla="*/ 2147483647 h 72"/>
                <a:gd name="T24" fmla="*/ 2147483647 w 100"/>
                <a:gd name="T25" fmla="*/ 2147483647 h 72"/>
                <a:gd name="T26" fmla="*/ 2147483647 w 100"/>
                <a:gd name="T27" fmla="*/ 2147483647 h 72"/>
                <a:gd name="T28" fmla="*/ 2147483647 w 100"/>
                <a:gd name="T29" fmla="*/ 2147483647 h 72"/>
                <a:gd name="T30" fmla="*/ 2147483647 w 100"/>
                <a:gd name="T31" fmla="*/ 2147483647 h 72"/>
                <a:gd name="T32" fmla="*/ 2147483647 w 100"/>
                <a:gd name="T33" fmla="*/ 2147483647 h 72"/>
                <a:gd name="T34" fmla="*/ 2147483647 w 100"/>
                <a:gd name="T35" fmla="*/ 2147483647 h 72"/>
                <a:gd name="T36" fmla="*/ 2147483647 w 100"/>
                <a:gd name="T37" fmla="*/ 2147483647 h 72"/>
                <a:gd name="T38" fmla="*/ 2147483647 w 100"/>
                <a:gd name="T39" fmla="*/ 2147483647 h 72"/>
                <a:gd name="T40" fmla="*/ 2147483647 w 100"/>
                <a:gd name="T41" fmla="*/ 2147483647 h 72"/>
                <a:gd name="T42" fmla="*/ 2147483647 w 100"/>
                <a:gd name="T43" fmla="*/ 2147483647 h 72"/>
                <a:gd name="T44" fmla="*/ 2147483647 w 100"/>
                <a:gd name="T45" fmla="*/ 2147483647 h 72"/>
                <a:gd name="T46" fmla="*/ 2147483647 w 100"/>
                <a:gd name="T47" fmla="*/ 2147483647 h 72"/>
                <a:gd name="T48" fmla="*/ 2147483647 w 100"/>
                <a:gd name="T49" fmla="*/ 2147483647 h 72"/>
                <a:gd name="T50" fmla="*/ 2147483647 w 100"/>
                <a:gd name="T51" fmla="*/ 2147483647 h 72"/>
                <a:gd name="T52" fmla="*/ 2147483647 w 100"/>
                <a:gd name="T53" fmla="*/ 2147483647 h 72"/>
                <a:gd name="T54" fmla="*/ 2147483647 w 100"/>
                <a:gd name="T55" fmla="*/ 2147483647 h 72"/>
                <a:gd name="T56" fmla="*/ 2147483647 w 100"/>
                <a:gd name="T57" fmla="*/ 2147483647 h 72"/>
                <a:gd name="T58" fmla="*/ 2147483647 w 100"/>
                <a:gd name="T59" fmla="*/ 2147483647 h 72"/>
                <a:gd name="T60" fmla="*/ 2147483647 w 100"/>
                <a:gd name="T61" fmla="*/ 2147483647 h 72"/>
                <a:gd name="T62" fmla="*/ 2147483647 w 100"/>
                <a:gd name="T63" fmla="*/ 2147483647 h 72"/>
                <a:gd name="T64" fmla="*/ 2147483647 w 100"/>
                <a:gd name="T65" fmla="*/ 2147483647 h 72"/>
                <a:gd name="T66" fmla="*/ 2147483647 w 100"/>
                <a:gd name="T67" fmla="*/ 2147483647 h 72"/>
                <a:gd name="T68" fmla="*/ 2147483647 w 100"/>
                <a:gd name="T69" fmla="*/ 2147483647 h 72"/>
                <a:gd name="T70" fmla="*/ 2147483647 w 100"/>
                <a:gd name="T71" fmla="*/ 2147483647 h 72"/>
                <a:gd name="T72" fmla="*/ 2147483647 w 100"/>
                <a:gd name="T73" fmla="*/ 2147483647 h 72"/>
                <a:gd name="T74" fmla="*/ 2147483647 w 100"/>
                <a:gd name="T75" fmla="*/ 2147483647 h 72"/>
                <a:gd name="T76" fmla="*/ 2147483647 w 100"/>
                <a:gd name="T77" fmla="*/ 2147483647 h 72"/>
                <a:gd name="T78" fmla="*/ 2147483647 w 100"/>
                <a:gd name="T79" fmla="*/ 2147483647 h 72"/>
                <a:gd name="T80" fmla="*/ 2147483647 w 100"/>
                <a:gd name="T81" fmla="*/ 2147483647 h 72"/>
                <a:gd name="T82" fmla="*/ 2147483647 w 100"/>
                <a:gd name="T83" fmla="*/ 2147483647 h 72"/>
                <a:gd name="T84" fmla="*/ 2147483647 w 100"/>
                <a:gd name="T85" fmla="*/ 2147483647 h 72"/>
                <a:gd name="T86" fmla="*/ 2147483647 w 100"/>
                <a:gd name="T87" fmla="*/ 2147483647 h 72"/>
                <a:gd name="T88" fmla="*/ 2147483647 w 100"/>
                <a:gd name="T89" fmla="*/ 2147483647 h 72"/>
                <a:gd name="T90" fmla="*/ 2147483647 w 100"/>
                <a:gd name="T91" fmla="*/ 2147483647 h 72"/>
                <a:gd name="T92" fmla="*/ 2147483647 w 100"/>
                <a:gd name="T93" fmla="*/ 2147483647 h 72"/>
                <a:gd name="T94" fmla="*/ 2147483647 w 100"/>
                <a:gd name="T95" fmla="*/ 2147483647 h 72"/>
                <a:gd name="T96" fmla="*/ 2147483647 w 100"/>
                <a:gd name="T97" fmla="*/ 2147483647 h 72"/>
                <a:gd name="T98" fmla="*/ 2147483647 w 100"/>
                <a:gd name="T99" fmla="*/ 2147483647 h 72"/>
                <a:gd name="T100" fmla="*/ 2147483647 w 100"/>
                <a:gd name="T101" fmla="*/ 2147483647 h 72"/>
                <a:gd name="T102" fmla="*/ 2147483647 w 100"/>
                <a:gd name="T103" fmla="*/ 2147483647 h 72"/>
                <a:gd name="T104" fmla="*/ 2147483647 w 100"/>
                <a:gd name="T105" fmla="*/ 2147483647 h 72"/>
                <a:gd name="T106" fmla="*/ 2147483647 w 100"/>
                <a:gd name="T107" fmla="*/ 2147483647 h 72"/>
                <a:gd name="T108" fmla="*/ 2147483647 w 100"/>
                <a:gd name="T109" fmla="*/ 2147483647 h 72"/>
                <a:gd name="T110" fmla="*/ 2147483647 w 100"/>
                <a:gd name="T111" fmla="*/ 2147483647 h 72"/>
                <a:gd name="T112" fmla="*/ 2147483647 w 100"/>
                <a:gd name="T113" fmla="*/ 2147483647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0"/>
                <a:gd name="T172" fmla="*/ 0 h 72"/>
                <a:gd name="T173" fmla="*/ 100 w 100"/>
                <a:gd name="T174" fmla="*/ 72 h 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28"/>
            <p:cNvSpPr>
              <a:spLocks noChangeArrowheads="1"/>
            </p:cNvSpPr>
            <p:nvPr/>
          </p:nvSpPr>
          <p:spPr bwMode="auto">
            <a:xfrm>
              <a:off x="1099168" y="292653"/>
              <a:ext cx="33126" cy="17737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29"/>
            <p:cNvSpPr>
              <a:spLocks noChangeArrowheads="1"/>
            </p:cNvSpPr>
            <p:nvPr/>
          </p:nvSpPr>
          <p:spPr bwMode="auto">
            <a:xfrm>
              <a:off x="5090806" y="311867"/>
              <a:ext cx="90343" cy="78337"/>
            </a:xfrm>
            <a:custGeom>
              <a:avLst/>
              <a:gdLst>
                <a:gd name="T0" fmla="*/ 2147483647 w 31"/>
                <a:gd name="T1" fmla="*/ 0 h 24"/>
                <a:gd name="T2" fmla="*/ 2147483647 w 31"/>
                <a:gd name="T3" fmla="*/ 2147483647 h 24"/>
                <a:gd name="T4" fmla="*/ 2147483647 w 31"/>
                <a:gd name="T5" fmla="*/ 2147483647 h 24"/>
                <a:gd name="T6" fmla="*/ 2147483647 w 31"/>
                <a:gd name="T7" fmla="*/ 2147483647 h 24"/>
                <a:gd name="T8" fmla="*/ 2147483647 w 31"/>
                <a:gd name="T9" fmla="*/ 2147483647 h 24"/>
                <a:gd name="T10" fmla="*/ 2147483647 w 31"/>
                <a:gd name="T11" fmla="*/ 2147483647 h 24"/>
                <a:gd name="T12" fmla="*/ 2147483647 w 31"/>
                <a:gd name="T13" fmla="*/ 2147483647 h 24"/>
                <a:gd name="T14" fmla="*/ 2147483647 w 31"/>
                <a:gd name="T15" fmla="*/ 2147483647 h 24"/>
                <a:gd name="T16" fmla="*/ 2147483647 w 31"/>
                <a:gd name="T17" fmla="*/ 2147483647 h 24"/>
                <a:gd name="T18" fmla="*/ 2147483647 w 31"/>
                <a:gd name="T19" fmla="*/ 2147483647 h 24"/>
                <a:gd name="T20" fmla="*/ 2147483647 w 31"/>
                <a:gd name="T21" fmla="*/ 2147483647 h 24"/>
                <a:gd name="T22" fmla="*/ 0 w 31"/>
                <a:gd name="T23" fmla="*/ 2147483647 h 24"/>
                <a:gd name="T24" fmla="*/ 2147483647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24"/>
                <a:gd name="T41" fmla="*/ 31 w 31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30"/>
            <p:cNvSpPr>
              <a:spLocks noChangeArrowheads="1"/>
            </p:cNvSpPr>
            <p:nvPr/>
          </p:nvSpPr>
          <p:spPr bwMode="auto">
            <a:xfrm>
              <a:off x="804049" y="322213"/>
              <a:ext cx="22586" cy="19214"/>
            </a:xfrm>
            <a:custGeom>
              <a:avLst/>
              <a:gdLst>
                <a:gd name="T0" fmla="*/ 2147483647 w 8"/>
                <a:gd name="T1" fmla="*/ 0 h 6"/>
                <a:gd name="T2" fmla="*/ 2147483647 w 8"/>
                <a:gd name="T3" fmla="*/ 2147483647 h 6"/>
                <a:gd name="T4" fmla="*/ 0 w 8"/>
                <a:gd name="T5" fmla="*/ 2147483647 h 6"/>
                <a:gd name="T6" fmla="*/ 2147483647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6"/>
                <a:gd name="T14" fmla="*/ 8 w 8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31"/>
            <p:cNvSpPr>
              <a:spLocks noChangeArrowheads="1"/>
            </p:cNvSpPr>
            <p:nvPr/>
          </p:nvSpPr>
          <p:spPr bwMode="auto">
            <a:xfrm>
              <a:off x="5190183" y="322213"/>
              <a:ext cx="39148" cy="42863"/>
            </a:xfrm>
            <a:custGeom>
              <a:avLst/>
              <a:gdLst>
                <a:gd name="T0" fmla="*/ 0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0 w 14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"/>
                <a:gd name="T20" fmla="*/ 14 w 1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32"/>
            <p:cNvSpPr>
              <a:spLocks noChangeArrowheads="1"/>
            </p:cNvSpPr>
            <p:nvPr/>
          </p:nvSpPr>
          <p:spPr bwMode="auto">
            <a:xfrm>
              <a:off x="5241377" y="335515"/>
              <a:ext cx="61734" cy="38429"/>
            </a:xfrm>
            <a:custGeom>
              <a:avLst/>
              <a:gdLst>
                <a:gd name="T0" fmla="*/ 2147483647 w 21"/>
                <a:gd name="T1" fmla="*/ 2147483647 h 12"/>
                <a:gd name="T2" fmla="*/ 2147483647 w 21"/>
                <a:gd name="T3" fmla="*/ 2147483647 h 12"/>
                <a:gd name="T4" fmla="*/ 2147483647 w 21"/>
                <a:gd name="T5" fmla="*/ 2147483647 h 12"/>
                <a:gd name="T6" fmla="*/ 2147483647 w 21"/>
                <a:gd name="T7" fmla="*/ 2147483647 h 12"/>
                <a:gd name="T8" fmla="*/ 2147483647 w 21"/>
                <a:gd name="T9" fmla="*/ 2147483647 h 12"/>
                <a:gd name="T10" fmla="*/ 2147483647 w 21"/>
                <a:gd name="T11" fmla="*/ 2147483647 h 12"/>
                <a:gd name="T12" fmla="*/ 2147483647 w 21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2"/>
                <a:gd name="T23" fmla="*/ 21 w 21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33"/>
            <p:cNvSpPr>
              <a:spLocks noChangeArrowheads="1"/>
            </p:cNvSpPr>
            <p:nvPr/>
          </p:nvSpPr>
          <p:spPr bwMode="auto">
            <a:xfrm>
              <a:off x="1082606" y="396116"/>
              <a:ext cx="100882" cy="93116"/>
            </a:xfrm>
            <a:custGeom>
              <a:avLst/>
              <a:gdLst>
                <a:gd name="T0" fmla="*/ 2147483647 w 35"/>
                <a:gd name="T1" fmla="*/ 2147483647 h 29"/>
                <a:gd name="T2" fmla="*/ 2147483647 w 35"/>
                <a:gd name="T3" fmla="*/ 2147483647 h 29"/>
                <a:gd name="T4" fmla="*/ 2147483647 w 35"/>
                <a:gd name="T5" fmla="*/ 0 h 29"/>
                <a:gd name="T6" fmla="*/ 2147483647 w 35"/>
                <a:gd name="T7" fmla="*/ 2147483647 h 29"/>
                <a:gd name="T8" fmla="*/ 2147483647 w 35"/>
                <a:gd name="T9" fmla="*/ 2147483647 h 29"/>
                <a:gd name="T10" fmla="*/ 2147483647 w 35"/>
                <a:gd name="T11" fmla="*/ 2147483647 h 29"/>
                <a:gd name="T12" fmla="*/ 2147483647 w 35"/>
                <a:gd name="T13" fmla="*/ 2147483647 h 29"/>
                <a:gd name="T14" fmla="*/ 2147483647 w 35"/>
                <a:gd name="T15" fmla="*/ 2147483647 h 29"/>
                <a:gd name="T16" fmla="*/ 2147483647 w 35"/>
                <a:gd name="T17" fmla="*/ 2147483647 h 29"/>
                <a:gd name="T18" fmla="*/ 2147483647 w 35"/>
                <a:gd name="T19" fmla="*/ 2147483647 h 29"/>
                <a:gd name="T20" fmla="*/ 2147483647 w 35"/>
                <a:gd name="T21" fmla="*/ 2147483647 h 29"/>
                <a:gd name="T22" fmla="*/ 2147483647 w 35"/>
                <a:gd name="T23" fmla="*/ 2147483647 h 29"/>
                <a:gd name="T24" fmla="*/ 2147483647 w 35"/>
                <a:gd name="T25" fmla="*/ 2147483647 h 29"/>
                <a:gd name="T26" fmla="*/ 2147483647 w 35"/>
                <a:gd name="T27" fmla="*/ 2147483647 h 29"/>
                <a:gd name="T28" fmla="*/ 2147483647 w 35"/>
                <a:gd name="T29" fmla="*/ 2147483647 h 29"/>
                <a:gd name="T30" fmla="*/ 0 w 35"/>
                <a:gd name="T31" fmla="*/ 2147483647 h 29"/>
                <a:gd name="T32" fmla="*/ 2147483647 w 35"/>
                <a:gd name="T33" fmla="*/ 2147483647 h 29"/>
                <a:gd name="T34" fmla="*/ 2147483647 w 35"/>
                <a:gd name="T35" fmla="*/ 2147483647 h 29"/>
                <a:gd name="T36" fmla="*/ 2147483647 w 35"/>
                <a:gd name="T37" fmla="*/ 2147483647 h 29"/>
                <a:gd name="T38" fmla="*/ 2147483647 w 35"/>
                <a:gd name="T39" fmla="*/ 2147483647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"/>
                <a:gd name="T61" fmla="*/ 0 h 29"/>
                <a:gd name="T62" fmla="*/ 35 w 35"/>
                <a:gd name="T63" fmla="*/ 29 h 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34"/>
            <p:cNvSpPr>
              <a:spLocks noChangeArrowheads="1"/>
            </p:cNvSpPr>
            <p:nvPr/>
          </p:nvSpPr>
          <p:spPr bwMode="auto">
            <a:xfrm>
              <a:off x="1448493" y="402028"/>
              <a:ext cx="64746" cy="32517"/>
            </a:xfrm>
            <a:custGeom>
              <a:avLst/>
              <a:gdLst>
                <a:gd name="T0" fmla="*/ 0 w 22"/>
                <a:gd name="T1" fmla="*/ 2147483647 h 10"/>
                <a:gd name="T2" fmla="*/ 2147483647 w 22"/>
                <a:gd name="T3" fmla="*/ 0 h 10"/>
                <a:gd name="T4" fmla="*/ 2147483647 w 22"/>
                <a:gd name="T5" fmla="*/ 2147483647 h 10"/>
                <a:gd name="T6" fmla="*/ 2147483647 w 22"/>
                <a:gd name="T7" fmla="*/ 2147483647 h 10"/>
                <a:gd name="T8" fmla="*/ 2147483647 w 22"/>
                <a:gd name="T9" fmla="*/ 2147483647 h 10"/>
                <a:gd name="T10" fmla="*/ 0 w 22"/>
                <a:gd name="T11" fmla="*/ 2147483647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0"/>
                <a:gd name="T20" fmla="*/ 22 w 22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5"/>
            <p:cNvSpPr>
              <a:spLocks noChangeArrowheads="1"/>
            </p:cNvSpPr>
            <p:nvPr/>
          </p:nvSpPr>
          <p:spPr bwMode="auto">
            <a:xfrm>
              <a:off x="5148023" y="402028"/>
              <a:ext cx="42160" cy="19214"/>
            </a:xfrm>
            <a:custGeom>
              <a:avLst/>
              <a:gdLst>
                <a:gd name="T0" fmla="*/ 2147483647 w 14"/>
                <a:gd name="T1" fmla="*/ 2147483647 h 6"/>
                <a:gd name="T2" fmla="*/ 0 w 14"/>
                <a:gd name="T3" fmla="*/ 2147483647 h 6"/>
                <a:gd name="T4" fmla="*/ 2147483647 w 14"/>
                <a:gd name="T5" fmla="*/ 0 h 6"/>
                <a:gd name="T6" fmla="*/ 2147483647 w 14"/>
                <a:gd name="T7" fmla="*/ 2147483647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6"/>
                <a:gd name="T14" fmla="*/ 14 w 14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36"/>
            <p:cNvSpPr>
              <a:spLocks noChangeArrowheads="1"/>
            </p:cNvSpPr>
            <p:nvPr/>
          </p:nvSpPr>
          <p:spPr bwMode="auto">
            <a:xfrm>
              <a:off x="1901712" y="501056"/>
              <a:ext cx="31619" cy="26605"/>
            </a:xfrm>
            <a:custGeom>
              <a:avLst/>
              <a:gdLst>
                <a:gd name="T0" fmla="*/ 2147483647 w 11"/>
                <a:gd name="T1" fmla="*/ 2147483647 h 8"/>
                <a:gd name="T2" fmla="*/ 0 w 11"/>
                <a:gd name="T3" fmla="*/ 2147483647 h 8"/>
                <a:gd name="T4" fmla="*/ 2147483647 w 11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1"/>
                <a:gd name="T10" fmla="*/ 0 h 8"/>
                <a:gd name="T11" fmla="*/ 11 w 11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37"/>
            <p:cNvSpPr>
              <a:spLocks noChangeArrowheads="1"/>
            </p:cNvSpPr>
            <p:nvPr/>
          </p:nvSpPr>
          <p:spPr bwMode="auto">
            <a:xfrm>
              <a:off x="1877621" y="527661"/>
              <a:ext cx="48183" cy="29561"/>
            </a:xfrm>
            <a:custGeom>
              <a:avLst/>
              <a:gdLst>
                <a:gd name="T0" fmla="*/ 2147483647 w 16"/>
                <a:gd name="T1" fmla="*/ 2147483647 h 9"/>
                <a:gd name="T2" fmla="*/ 2147483647 w 16"/>
                <a:gd name="T3" fmla="*/ 2147483647 h 9"/>
                <a:gd name="T4" fmla="*/ 2147483647 w 16"/>
                <a:gd name="T5" fmla="*/ 2147483647 h 9"/>
                <a:gd name="T6" fmla="*/ 2147483647 w 16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9"/>
                <a:gd name="T14" fmla="*/ 16 w 16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38"/>
            <p:cNvSpPr>
              <a:spLocks noChangeArrowheads="1"/>
            </p:cNvSpPr>
            <p:nvPr/>
          </p:nvSpPr>
          <p:spPr bwMode="auto">
            <a:xfrm>
              <a:off x="3603164" y="546876"/>
              <a:ext cx="28608" cy="29561"/>
            </a:xfrm>
            <a:custGeom>
              <a:avLst/>
              <a:gdLst>
                <a:gd name="T0" fmla="*/ 2147483647 w 10"/>
                <a:gd name="T1" fmla="*/ 0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2147483647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9"/>
                <a:gd name="T17" fmla="*/ 10 w 10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39"/>
            <p:cNvSpPr>
              <a:spLocks noChangeArrowheads="1"/>
            </p:cNvSpPr>
            <p:nvPr/>
          </p:nvSpPr>
          <p:spPr bwMode="auto">
            <a:xfrm>
              <a:off x="989252" y="567569"/>
              <a:ext cx="28608" cy="22170"/>
            </a:xfrm>
            <a:custGeom>
              <a:avLst/>
              <a:gdLst>
                <a:gd name="T0" fmla="*/ 2147483647 w 10"/>
                <a:gd name="T1" fmla="*/ 2147483647 h 7"/>
                <a:gd name="T2" fmla="*/ 0 w 10"/>
                <a:gd name="T3" fmla="*/ 2147483647 h 7"/>
                <a:gd name="T4" fmla="*/ 2147483647 w 10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10"/>
                <a:gd name="T10" fmla="*/ 0 h 7"/>
                <a:gd name="T11" fmla="*/ 10 w 10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40"/>
            <p:cNvSpPr>
              <a:spLocks noChangeArrowheads="1"/>
            </p:cNvSpPr>
            <p:nvPr/>
          </p:nvSpPr>
          <p:spPr bwMode="auto">
            <a:xfrm>
              <a:off x="1502699" y="582349"/>
              <a:ext cx="51194" cy="35473"/>
            </a:xfrm>
            <a:custGeom>
              <a:avLst/>
              <a:gdLst>
                <a:gd name="T0" fmla="*/ 2147483647 w 18"/>
                <a:gd name="T1" fmla="*/ 2147483647 h 11"/>
                <a:gd name="T2" fmla="*/ 2147483647 w 18"/>
                <a:gd name="T3" fmla="*/ 2147483647 h 11"/>
                <a:gd name="T4" fmla="*/ 2147483647 w 18"/>
                <a:gd name="T5" fmla="*/ 2147483647 h 11"/>
                <a:gd name="T6" fmla="*/ 2147483647 w 18"/>
                <a:gd name="T7" fmla="*/ 2147483647 h 11"/>
                <a:gd name="T8" fmla="*/ 2147483647 w 18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1"/>
                <a:gd name="T17" fmla="*/ 18 w 1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41"/>
            <p:cNvSpPr>
              <a:spLocks noChangeArrowheads="1"/>
            </p:cNvSpPr>
            <p:nvPr/>
          </p:nvSpPr>
          <p:spPr bwMode="auto">
            <a:xfrm>
              <a:off x="1486136" y="678421"/>
              <a:ext cx="60228" cy="33995"/>
            </a:xfrm>
            <a:custGeom>
              <a:avLst/>
              <a:gdLst>
                <a:gd name="T0" fmla="*/ 2147483647 w 21"/>
                <a:gd name="T1" fmla="*/ 2147483647 h 10"/>
                <a:gd name="T2" fmla="*/ 2147483647 w 21"/>
                <a:gd name="T3" fmla="*/ 2147483647 h 10"/>
                <a:gd name="T4" fmla="*/ 2147483647 w 21"/>
                <a:gd name="T5" fmla="*/ 2147483647 h 10"/>
                <a:gd name="T6" fmla="*/ 2147483647 w 21"/>
                <a:gd name="T7" fmla="*/ 2147483647 h 10"/>
                <a:gd name="T8" fmla="*/ 2147483647 w 21"/>
                <a:gd name="T9" fmla="*/ 2147483647 h 10"/>
                <a:gd name="T10" fmla="*/ 2147483647 w 21"/>
                <a:gd name="T11" fmla="*/ 0 h 10"/>
                <a:gd name="T12" fmla="*/ 2147483647 w 21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0"/>
                <a:gd name="T23" fmla="*/ 21 w 2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42"/>
            <p:cNvSpPr>
              <a:spLocks noChangeArrowheads="1"/>
            </p:cNvSpPr>
            <p:nvPr/>
          </p:nvSpPr>
          <p:spPr bwMode="auto">
            <a:xfrm>
              <a:off x="1486136" y="727197"/>
              <a:ext cx="27103" cy="17737"/>
            </a:xfrm>
            <a:custGeom>
              <a:avLst/>
              <a:gdLst>
                <a:gd name="T0" fmla="*/ 2147483647 w 10"/>
                <a:gd name="T1" fmla="*/ 2147483647 h 5"/>
                <a:gd name="T2" fmla="*/ 2147483647 w 10"/>
                <a:gd name="T3" fmla="*/ 2147483647 h 5"/>
                <a:gd name="T4" fmla="*/ 2147483647 w 10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10"/>
                <a:gd name="T10" fmla="*/ 0 h 5"/>
                <a:gd name="T11" fmla="*/ 10 w 10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43"/>
            <p:cNvSpPr>
              <a:spLocks noChangeArrowheads="1"/>
            </p:cNvSpPr>
            <p:nvPr/>
          </p:nvSpPr>
          <p:spPr bwMode="auto">
            <a:xfrm>
              <a:off x="1392782" y="749368"/>
              <a:ext cx="33126" cy="19215"/>
            </a:xfrm>
            <a:custGeom>
              <a:avLst/>
              <a:gdLst>
                <a:gd name="T0" fmla="*/ 2147483647 w 11"/>
                <a:gd name="T1" fmla="*/ 0 h 6"/>
                <a:gd name="T2" fmla="*/ 2147483647 w 11"/>
                <a:gd name="T3" fmla="*/ 2147483647 h 6"/>
                <a:gd name="T4" fmla="*/ 2147483647 w 11"/>
                <a:gd name="T5" fmla="*/ 2147483647 h 6"/>
                <a:gd name="T6" fmla="*/ 0 w 11"/>
                <a:gd name="T7" fmla="*/ 2147483647 h 6"/>
                <a:gd name="T8" fmla="*/ 2147483647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44"/>
            <p:cNvSpPr>
              <a:spLocks noChangeArrowheads="1"/>
            </p:cNvSpPr>
            <p:nvPr/>
          </p:nvSpPr>
          <p:spPr bwMode="auto">
            <a:xfrm>
              <a:off x="1456022" y="768583"/>
              <a:ext cx="10539" cy="23649"/>
            </a:xfrm>
            <a:custGeom>
              <a:avLst/>
              <a:gdLst>
                <a:gd name="T0" fmla="*/ 2147483647 w 4"/>
                <a:gd name="T1" fmla="*/ 0 h 7"/>
                <a:gd name="T2" fmla="*/ 2147483647 w 4"/>
                <a:gd name="T3" fmla="*/ 2147483647 h 7"/>
                <a:gd name="T4" fmla="*/ 2147483647 w 4"/>
                <a:gd name="T5" fmla="*/ 0 h 7"/>
                <a:gd name="T6" fmla="*/ 0 60000 65536"/>
                <a:gd name="T7" fmla="*/ 0 60000 65536"/>
                <a:gd name="T8" fmla="*/ 0 60000 65536"/>
                <a:gd name="T9" fmla="*/ 0 w 4"/>
                <a:gd name="T10" fmla="*/ 0 h 7"/>
                <a:gd name="T11" fmla="*/ 4 w 4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Freeform 45"/>
            <p:cNvSpPr>
              <a:spLocks noChangeArrowheads="1"/>
            </p:cNvSpPr>
            <p:nvPr/>
          </p:nvSpPr>
          <p:spPr bwMode="auto">
            <a:xfrm>
              <a:off x="2625958" y="959250"/>
              <a:ext cx="73780" cy="93117"/>
            </a:xfrm>
            <a:custGeom>
              <a:avLst/>
              <a:gdLst>
                <a:gd name="T0" fmla="*/ 2147483647 w 25"/>
                <a:gd name="T1" fmla="*/ 0 h 29"/>
                <a:gd name="T2" fmla="*/ 2147483647 w 25"/>
                <a:gd name="T3" fmla="*/ 2147483647 h 29"/>
                <a:gd name="T4" fmla="*/ 2147483647 w 25"/>
                <a:gd name="T5" fmla="*/ 2147483647 h 29"/>
                <a:gd name="T6" fmla="*/ 2147483647 w 25"/>
                <a:gd name="T7" fmla="*/ 2147483647 h 29"/>
                <a:gd name="T8" fmla="*/ 2147483647 w 25"/>
                <a:gd name="T9" fmla="*/ 2147483647 h 29"/>
                <a:gd name="T10" fmla="*/ 2147483647 w 25"/>
                <a:gd name="T11" fmla="*/ 2147483647 h 29"/>
                <a:gd name="T12" fmla="*/ 2147483647 w 25"/>
                <a:gd name="T13" fmla="*/ 2147483647 h 29"/>
                <a:gd name="T14" fmla="*/ 2147483647 w 25"/>
                <a:gd name="T15" fmla="*/ 2147483647 h 29"/>
                <a:gd name="T16" fmla="*/ 2147483647 w 25"/>
                <a:gd name="T17" fmla="*/ 2147483647 h 29"/>
                <a:gd name="T18" fmla="*/ 2147483647 w 25"/>
                <a:gd name="T19" fmla="*/ 2147483647 h 29"/>
                <a:gd name="T20" fmla="*/ 2147483647 w 25"/>
                <a:gd name="T21" fmla="*/ 2147483647 h 29"/>
                <a:gd name="T22" fmla="*/ 2147483647 w 25"/>
                <a:gd name="T23" fmla="*/ 2147483647 h 29"/>
                <a:gd name="T24" fmla="*/ 2147483647 w 25"/>
                <a:gd name="T25" fmla="*/ 2147483647 h 29"/>
                <a:gd name="T26" fmla="*/ 2147483647 w 25"/>
                <a:gd name="T27" fmla="*/ 2147483647 h 29"/>
                <a:gd name="T28" fmla="*/ 2147483647 w 25"/>
                <a:gd name="T29" fmla="*/ 2147483647 h 29"/>
                <a:gd name="T30" fmla="*/ 2147483647 w 25"/>
                <a:gd name="T31" fmla="*/ 2147483647 h 29"/>
                <a:gd name="T32" fmla="*/ 2147483647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29"/>
                <a:gd name="T53" fmla="*/ 25 w 25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46"/>
            <p:cNvSpPr>
              <a:spLocks noChangeArrowheads="1"/>
            </p:cNvSpPr>
            <p:nvPr/>
          </p:nvSpPr>
          <p:spPr bwMode="auto">
            <a:xfrm>
              <a:off x="45171" y="963684"/>
              <a:ext cx="22586" cy="22170"/>
            </a:xfrm>
            <a:custGeom>
              <a:avLst/>
              <a:gdLst>
                <a:gd name="T0" fmla="*/ 2147483647 w 8"/>
                <a:gd name="T1" fmla="*/ 0 h 7"/>
                <a:gd name="T2" fmla="*/ 2147483647 w 8"/>
                <a:gd name="T3" fmla="*/ 2147483647 h 7"/>
                <a:gd name="T4" fmla="*/ 0 w 8"/>
                <a:gd name="T5" fmla="*/ 2147483647 h 7"/>
                <a:gd name="T6" fmla="*/ 2147483647 w 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7"/>
                <a:gd name="T14" fmla="*/ 8 w 8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7">
                  <a:moveTo>
                    <a:pt x="7" y="0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4" y="6"/>
                    <a:pt x="3" y="7"/>
                    <a:pt x="0" y="5"/>
                  </a:cubicBezTo>
                  <a:cubicBezTo>
                    <a:pt x="1" y="2"/>
                    <a:pt x="4" y="1"/>
                    <a:pt x="7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47"/>
            <p:cNvSpPr>
              <a:spLocks noChangeArrowheads="1"/>
            </p:cNvSpPr>
            <p:nvPr/>
          </p:nvSpPr>
          <p:spPr bwMode="auto">
            <a:xfrm>
              <a:off x="578193" y="981421"/>
              <a:ext cx="27103" cy="44341"/>
            </a:xfrm>
            <a:custGeom>
              <a:avLst/>
              <a:gdLst>
                <a:gd name="T0" fmla="*/ 2147483647 w 9"/>
                <a:gd name="T1" fmla="*/ 0 h 14"/>
                <a:gd name="T2" fmla="*/ 2147483647 w 9"/>
                <a:gd name="T3" fmla="*/ 2147483647 h 14"/>
                <a:gd name="T4" fmla="*/ 2147483647 w 9"/>
                <a:gd name="T5" fmla="*/ 2147483647 h 14"/>
                <a:gd name="T6" fmla="*/ 2147483647 w 9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4"/>
                <a:gd name="T14" fmla="*/ 9 w 9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4">
                  <a:moveTo>
                    <a:pt x="2" y="0"/>
                  </a:moveTo>
                  <a:cubicBezTo>
                    <a:pt x="5" y="3"/>
                    <a:pt x="5" y="8"/>
                    <a:pt x="9" y="10"/>
                  </a:cubicBezTo>
                  <a:cubicBezTo>
                    <a:pt x="8" y="14"/>
                    <a:pt x="4" y="9"/>
                    <a:pt x="4" y="7"/>
                  </a:cubicBezTo>
                  <a:cubicBezTo>
                    <a:pt x="0" y="7"/>
                    <a:pt x="0" y="2"/>
                    <a:pt x="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Freeform 48"/>
            <p:cNvSpPr>
              <a:spLocks noChangeArrowheads="1"/>
            </p:cNvSpPr>
            <p:nvPr/>
          </p:nvSpPr>
          <p:spPr bwMode="auto">
            <a:xfrm>
              <a:off x="5164585" y="963684"/>
              <a:ext cx="43666" cy="208404"/>
            </a:xfrm>
            <a:custGeom>
              <a:avLst/>
              <a:gdLst>
                <a:gd name="T0" fmla="*/ 2147483647 w 15"/>
                <a:gd name="T1" fmla="*/ 2147483647 h 65"/>
                <a:gd name="T2" fmla="*/ 2147483647 w 15"/>
                <a:gd name="T3" fmla="*/ 2147483647 h 65"/>
                <a:gd name="T4" fmla="*/ 2147483647 w 15"/>
                <a:gd name="T5" fmla="*/ 2147483647 h 65"/>
                <a:gd name="T6" fmla="*/ 2147483647 w 15"/>
                <a:gd name="T7" fmla="*/ 2147483647 h 65"/>
                <a:gd name="T8" fmla="*/ 2147483647 w 15"/>
                <a:gd name="T9" fmla="*/ 2147483647 h 65"/>
                <a:gd name="T10" fmla="*/ 2147483647 w 15"/>
                <a:gd name="T11" fmla="*/ 2147483647 h 65"/>
                <a:gd name="T12" fmla="*/ 2147483647 w 15"/>
                <a:gd name="T13" fmla="*/ 2147483647 h 65"/>
                <a:gd name="T14" fmla="*/ 2147483647 w 15"/>
                <a:gd name="T15" fmla="*/ 2147483647 h 65"/>
                <a:gd name="T16" fmla="*/ 2147483647 w 15"/>
                <a:gd name="T17" fmla="*/ 2147483647 h 65"/>
                <a:gd name="T18" fmla="*/ 2147483647 w 15"/>
                <a:gd name="T19" fmla="*/ 2147483647 h 65"/>
                <a:gd name="T20" fmla="*/ 2147483647 w 15"/>
                <a:gd name="T21" fmla="*/ 2147483647 h 65"/>
                <a:gd name="T22" fmla="*/ 2147483647 w 15"/>
                <a:gd name="T23" fmla="*/ 2147483647 h 65"/>
                <a:gd name="T24" fmla="*/ 2147483647 w 15"/>
                <a:gd name="T25" fmla="*/ 2147483647 h 65"/>
                <a:gd name="T26" fmla="*/ 2147483647 w 15"/>
                <a:gd name="T27" fmla="*/ 2147483647 h 65"/>
                <a:gd name="T28" fmla="*/ 2147483647 w 15"/>
                <a:gd name="T29" fmla="*/ 2147483647 h 65"/>
                <a:gd name="T30" fmla="*/ 2147483647 w 15"/>
                <a:gd name="T31" fmla="*/ 2147483647 h 65"/>
                <a:gd name="T32" fmla="*/ 2147483647 w 15"/>
                <a:gd name="T33" fmla="*/ 2147483647 h 65"/>
                <a:gd name="T34" fmla="*/ 2147483647 w 15"/>
                <a:gd name="T35" fmla="*/ 2147483647 h 65"/>
                <a:gd name="T36" fmla="*/ 2147483647 w 15"/>
                <a:gd name="T37" fmla="*/ 2147483647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Freeform 49"/>
            <p:cNvSpPr>
              <a:spLocks noChangeArrowheads="1"/>
            </p:cNvSpPr>
            <p:nvPr/>
          </p:nvSpPr>
          <p:spPr bwMode="auto">
            <a:xfrm>
              <a:off x="12046" y="985854"/>
              <a:ext cx="12046" cy="22171"/>
            </a:xfrm>
            <a:custGeom>
              <a:avLst/>
              <a:gdLst>
                <a:gd name="T0" fmla="*/ 2147483647 w 4"/>
                <a:gd name="T1" fmla="*/ 0 h 7"/>
                <a:gd name="T2" fmla="*/ 0 w 4"/>
                <a:gd name="T3" fmla="*/ 2147483647 h 7"/>
                <a:gd name="T4" fmla="*/ 0 w 4"/>
                <a:gd name="T5" fmla="*/ 2147483647 h 7"/>
                <a:gd name="T6" fmla="*/ 2147483647 w 4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7"/>
                <a:gd name="T14" fmla="*/ 4 w 4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7">
                  <a:moveTo>
                    <a:pt x="1" y="0"/>
                  </a:moveTo>
                  <a:cubicBezTo>
                    <a:pt x="4" y="0"/>
                    <a:pt x="3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50"/>
            <p:cNvSpPr>
              <a:spLocks noChangeArrowheads="1"/>
            </p:cNvSpPr>
            <p:nvPr/>
          </p:nvSpPr>
          <p:spPr bwMode="auto">
            <a:xfrm>
              <a:off x="1803841" y="1059757"/>
              <a:ext cx="121963" cy="112331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0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2"/>
                <a:gd name="T70" fmla="*/ 0 h 35"/>
                <a:gd name="T71" fmla="*/ 42 w 42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51"/>
            <p:cNvSpPr>
              <a:spLocks noChangeArrowheads="1"/>
            </p:cNvSpPr>
            <p:nvPr/>
          </p:nvSpPr>
          <p:spPr bwMode="auto">
            <a:xfrm>
              <a:off x="1739096" y="1093752"/>
              <a:ext cx="25597" cy="29561"/>
            </a:xfrm>
            <a:custGeom>
              <a:avLst/>
              <a:gdLst>
                <a:gd name="T0" fmla="*/ 0 w 9"/>
                <a:gd name="T1" fmla="*/ 0 h 9"/>
                <a:gd name="T2" fmla="*/ 2147483647 w 9"/>
                <a:gd name="T3" fmla="*/ 2147483647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52"/>
            <p:cNvSpPr>
              <a:spLocks noChangeArrowheads="1"/>
            </p:cNvSpPr>
            <p:nvPr/>
          </p:nvSpPr>
          <p:spPr bwMode="auto">
            <a:xfrm>
              <a:off x="5151034" y="1209039"/>
              <a:ext cx="87331" cy="66511"/>
            </a:xfrm>
            <a:custGeom>
              <a:avLst/>
              <a:gdLst>
                <a:gd name="T0" fmla="*/ 2147483647 w 30"/>
                <a:gd name="T1" fmla="*/ 0 h 21"/>
                <a:gd name="T2" fmla="*/ 2147483647 w 30"/>
                <a:gd name="T3" fmla="*/ 2147483647 h 21"/>
                <a:gd name="T4" fmla="*/ 2147483647 w 30"/>
                <a:gd name="T5" fmla="*/ 2147483647 h 21"/>
                <a:gd name="T6" fmla="*/ 2147483647 w 30"/>
                <a:gd name="T7" fmla="*/ 2147483647 h 21"/>
                <a:gd name="T8" fmla="*/ 2147483647 w 30"/>
                <a:gd name="T9" fmla="*/ 2147483647 h 21"/>
                <a:gd name="T10" fmla="*/ 2147483647 w 30"/>
                <a:gd name="T11" fmla="*/ 2147483647 h 21"/>
                <a:gd name="T12" fmla="*/ 2147483647 w 30"/>
                <a:gd name="T13" fmla="*/ 2147483647 h 21"/>
                <a:gd name="T14" fmla="*/ 2147483647 w 30"/>
                <a:gd name="T15" fmla="*/ 2147483647 h 21"/>
                <a:gd name="T16" fmla="*/ 2147483647 w 30"/>
                <a:gd name="T17" fmla="*/ 2147483647 h 21"/>
                <a:gd name="T18" fmla="*/ 2147483647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1"/>
                <a:gd name="T32" fmla="*/ 30 w 30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53"/>
            <p:cNvSpPr>
              <a:spLocks noChangeArrowheads="1"/>
            </p:cNvSpPr>
            <p:nvPr/>
          </p:nvSpPr>
          <p:spPr bwMode="auto">
            <a:xfrm>
              <a:off x="4998957" y="1288854"/>
              <a:ext cx="165628" cy="158150"/>
            </a:xfrm>
            <a:custGeom>
              <a:avLst/>
              <a:gdLst>
                <a:gd name="T0" fmla="*/ 2147483647 w 57"/>
                <a:gd name="T1" fmla="*/ 0 h 49"/>
                <a:gd name="T2" fmla="*/ 2147483647 w 57"/>
                <a:gd name="T3" fmla="*/ 2147483647 h 49"/>
                <a:gd name="T4" fmla="*/ 2147483647 w 57"/>
                <a:gd name="T5" fmla="*/ 2147483647 h 49"/>
                <a:gd name="T6" fmla="*/ 2147483647 w 57"/>
                <a:gd name="T7" fmla="*/ 2147483647 h 49"/>
                <a:gd name="T8" fmla="*/ 2147483647 w 57"/>
                <a:gd name="T9" fmla="*/ 2147483647 h 49"/>
                <a:gd name="T10" fmla="*/ 2147483647 w 57"/>
                <a:gd name="T11" fmla="*/ 2147483647 h 49"/>
                <a:gd name="T12" fmla="*/ 2147483647 w 57"/>
                <a:gd name="T13" fmla="*/ 2147483647 h 49"/>
                <a:gd name="T14" fmla="*/ 2147483647 w 57"/>
                <a:gd name="T15" fmla="*/ 2147483647 h 49"/>
                <a:gd name="T16" fmla="*/ 2147483647 w 57"/>
                <a:gd name="T17" fmla="*/ 2147483647 h 49"/>
                <a:gd name="T18" fmla="*/ 2147483647 w 57"/>
                <a:gd name="T19" fmla="*/ 2147483647 h 49"/>
                <a:gd name="T20" fmla="*/ 2147483647 w 57"/>
                <a:gd name="T21" fmla="*/ 2147483647 h 49"/>
                <a:gd name="T22" fmla="*/ 2147483647 w 57"/>
                <a:gd name="T23" fmla="*/ 2147483647 h 49"/>
                <a:gd name="T24" fmla="*/ 2147483647 w 57"/>
                <a:gd name="T25" fmla="*/ 2147483647 h 49"/>
                <a:gd name="T26" fmla="*/ 2147483647 w 57"/>
                <a:gd name="T27" fmla="*/ 2147483647 h 49"/>
                <a:gd name="T28" fmla="*/ 2147483647 w 57"/>
                <a:gd name="T29" fmla="*/ 2147483647 h 49"/>
                <a:gd name="T30" fmla="*/ 2147483647 w 57"/>
                <a:gd name="T31" fmla="*/ 2147483647 h 49"/>
                <a:gd name="T32" fmla="*/ 0 w 57"/>
                <a:gd name="T33" fmla="*/ 2147483647 h 49"/>
                <a:gd name="T34" fmla="*/ 2147483647 w 57"/>
                <a:gd name="T35" fmla="*/ 2147483647 h 49"/>
                <a:gd name="T36" fmla="*/ 2147483647 w 57"/>
                <a:gd name="T37" fmla="*/ 2147483647 h 49"/>
                <a:gd name="T38" fmla="*/ 2147483647 w 57"/>
                <a:gd name="T39" fmla="*/ 2147483647 h 49"/>
                <a:gd name="T40" fmla="*/ 2147483647 w 57"/>
                <a:gd name="T41" fmla="*/ 2147483647 h 49"/>
                <a:gd name="T42" fmla="*/ 2147483647 w 57"/>
                <a:gd name="T43" fmla="*/ 2147483647 h 49"/>
                <a:gd name="T44" fmla="*/ 2147483647 w 57"/>
                <a:gd name="T45" fmla="*/ 2147483647 h 49"/>
                <a:gd name="T46" fmla="*/ 2147483647 w 57"/>
                <a:gd name="T47" fmla="*/ 2147483647 h 49"/>
                <a:gd name="T48" fmla="*/ 2147483647 w 57"/>
                <a:gd name="T49" fmla="*/ 2147483647 h 49"/>
                <a:gd name="T50" fmla="*/ 2147483647 w 57"/>
                <a:gd name="T51" fmla="*/ 2147483647 h 49"/>
                <a:gd name="T52" fmla="*/ 2147483647 w 57"/>
                <a:gd name="T53" fmla="*/ 2147483647 h 49"/>
                <a:gd name="T54" fmla="*/ 2147483647 w 57"/>
                <a:gd name="T55" fmla="*/ 2147483647 h 49"/>
                <a:gd name="T56" fmla="*/ 2147483647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"/>
                <a:gd name="T88" fmla="*/ 0 h 49"/>
                <a:gd name="T89" fmla="*/ 57 w 57"/>
                <a:gd name="T90" fmla="*/ 49 h 4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Freeform 54"/>
            <p:cNvSpPr>
              <a:spLocks noChangeArrowheads="1"/>
            </p:cNvSpPr>
            <p:nvPr/>
          </p:nvSpPr>
          <p:spPr bwMode="auto">
            <a:xfrm>
              <a:off x="2940652" y="1297722"/>
              <a:ext cx="28608" cy="35473"/>
            </a:xfrm>
            <a:custGeom>
              <a:avLst/>
              <a:gdLst>
                <a:gd name="T0" fmla="*/ 2147483647 w 10"/>
                <a:gd name="T1" fmla="*/ 0 h 11"/>
                <a:gd name="T2" fmla="*/ 2147483647 w 10"/>
                <a:gd name="T3" fmla="*/ 2147483647 h 11"/>
                <a:gd name="T4" fmla="*/ 2147483647 w 10"/>
                <a:gd name="T5" fmla="*/ 0 h 11"/>
                <a:gd name="T6" fmla="*/ 0 60000 65536"/>
                <a:gd name="T7" fmla="*/ 0 60000 65536"/>
                <a:gd name="T8" fmla="*/ 0 60000 65536"/>
                <a:gd name="T9" fmla="*/ 0 w 10"/>
                <a:gd name="T10" fmla="*/ 0 h 11"/>
                <a:gd name="T11" fmla="*/ 10 w 10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55"/>
            <p:cNvSpPr>
              <a:spLocks noChangeArrowheads="1"/>
            </p:cNvSpPr>
            <p:nvPr/>
          </p:nvSpPr>
          <p:spPr bwMode="auto">
            <a:xfrm>
              <a:off x="3009915" y="1349453"/>
              <a:ext cx="43665" cy="36952"/>
            </a:xfrm>
            <a:custGeom>
              <a:avLst/>
              <a:gdLst>
                <a:gd name="T0" fmla="*/ 2147483647 w 15"/>
                <a:gd name="T1" fmla="*/ 2147483647 h 11"/>
                <a:gd name="T2" fmla="*/ 2147483647 w 15"/>
                <a:gd name="T3" fmla="*/ 2147483647 h 11"/>
                <a:gd name="T4" fmla="*/ 2147483647 w 15"/>
                <a:gd name="T5" fmla="*/ 2147483647 h 11"/>
                <a:gd name="T6" fmla="*/ 2147483647 w 15"/>
                <a:gd name="T7" fmla="*/ 2147483647 h 11"/>
                <a:gd name="T8" fmla="*/ 2147483647 w 15"/>
                <a:gd name="T9" fmla="*/ 2147483647 h 11"/>
                <a:gd name="T10" fmla="*/ 2147483647 w 15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Freeform 56"/>
            <p:cNvSpPr>
              <a:spLocks noChangeArrowheads="1"/>
            </p:cNvSpPr>
            <p:nvPr/>
          </p:nvSpPr>
          <p:spPr bwMode="auto">
            <a:xfrm>
              <a:off x="3342676" y="1414487"/>
              <a:ext cx="31620" cy="16259"/>
            </a:xfrm>
            <a:custGeom>
              <a:avLst/>
              <a:gdLst>
                <a:gd name="T0" fmla="*/ 0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0 w 1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57"/>
            <p:cNvSpPr>
              <a:spLocks noChangeArrowheads="1"/>
            </p:cNvSpPr>
            <p:nvPr/>
          </p:nvSpPr>
          <p:spPr bwMode="auto">
            <a:xfrm>
              <a:off x="5014014" y="1442570"/>
              <a:ext cx="31620" cy="19214"/>
            </a:xfrm>
            <a:custGeom>
              <a:avLst/>
              <a:gdLst>
                <a:gd name="T0" fmla="*/ 2147483647 w 11"/>
                <a:gd name="T1" fmla="*/ 0 h 6"/>
                <a:gd name="T2" fmla="*/ 2147483647 w 11"/>
                <a:gd name="T3" fmla="*/ 2147483647 h 6"/>
                <a:gd name="T4" fmla="*/ 2147483647 w 11"/>
                <a:gd name="T5" fmla="*/ 2147483647 h 6"/>
                <a:gd name="T6" fmla="*/ 2147483647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6"/>
                <a:gd name="T14" fmla="*/ 11 w 11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58"/>
            <p:cNvSpPr>
              <a:spLocks noChangeArrowheads="1"/>
            </p:cNvSpPr>
            <p:nvPr/>
          </p:nvSpPr>
          <p:spPr bwMode="auto">
            <a:xfrm>
              <a:off x="4961315" y="1442570"/>
              <a:ext cx="43665" cy="51731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59"/>
            <p:cNvSpPr>
              <a:spLocks noChangeArrowheads="1"/>
            </p:cNvSpPr>
            <p:nvPr/>
          </p:nvSpPr>
          <p:spPr bwMode="auto">
            <a:xfrm>
              <a:off x="4806226" y="1624369"/>
              <a:ext cx="25598" cy="44341"/>
            </a:xfrm>
            <a:custGeom>
              <a:avLst/>
              <a:gdLst>
                <a:gd name="T0" fmla="*/ 2147483647 w 9"/>
                <a:gd name="T1" fmla="*/ 2147483647 h 14"/>
                <a:gd name="T2" fmla="*/ 2147483647 w 9"/>
                <a:gd name="T3" fmla="*/ 2147483647 h 14"/>
                <a:gd name="T4" fmla="*/ 0 w 9"/>
                <a:gd name="T5" fmla="*/ 2147483647 h 14"/>
                <a:gd name="T6" fmla="*/ 2147483647 w 9"/>
                <a:gd name="T7" fmla="*/ 2147483647 h 14"/>
                <a:gd name="T8" fmla="*/ 2147483647 w 9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4"/>
                <a:gd name="T17" fmla="*/ 9 w 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60"/>
            <p:cNvSpPr>
              <a:spLocks noChangeArrowheads="1"/>
            </p:cNvSpPr>
            <p:nvPr/>
          </p:nvSpPr>
          <p:spPr bwMode="auto">
            <a:xfrm>
              <a:off x="950103" y="1645062"/>
              <a:ext cx="16562" cy="14780"/>
            </a:xfrm>
            <a:custGeom>
              <a:avLst/>
              <a:gdLst>
                <a:gd name="T0" fmla="*/ 0 w 6"/>
                <a:gd name="T1" fmla="*/ 2147483647 h 4"/>
                <a:gd name="T2" fmla="*/ 2147483647 w 6"/>
                <a:gd name="T3" fmla="*/ 0 h 4"/>
                <a:gd name="T4" fmla="*/ 2147483647 w 6"/>
                <a:gd name="T5" fmla="*/ 2147483647 h 4"/>
                <a:gd name="T6" fmla="*/ 2147483647 w 6"/>
                <a:gd name="T7" fmla="*/ 2147483647 h 4"/>
                <a:gd name="T8" fmla="*/ 0 w 6"/>
                <a:gd name="T9" fmla="*/ 21474836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61"/>
            <p:cNvSpPr>
              <a:spLocks noChangeArrowheads="1"/>
            </p:cNvSpPr>
            <p:nvPr/>
          </p:nvSpPr>
          <p:spPr bwMode="auto">
            <a:xfrm>
              <a:off x="1385253" y="1659842"/>
              <a:ext cx="167134" cy="73902"/>
            </a:xfrm>
            <a:custGeom>
              <a:avLst/>
              <a:gdLst>
                <a:gd name="T0" fmla="*/ 2147483647 w 57"/>
                <a:gd name="T1" fmla="*/ 2147483647 h 23"/>
                <a:gd name="T2" fmla="*/ 2147483647 w 57"/>
                <a:gd name="T3" fmla="*/ 2147483647 h 23"/>
                <a:gd name="T4" fmla="*/ 2147483647 w 57"/>
                <a:gd name="T5" fmla="*/ 2147483647 h 23"/>
                <a:gd name="T6" fmla="*/ 2147483647 w 57"/>
                <a:gd name="T7" fmla="*/ 2147483647 h 23"/>
                <a:gd name="T8" fmla="*/ 2147483647 w 57"/>
                <a:gd name="T9" fmla="*/ 2147483647 h 23"/>
                <a:gd name="T10" fmla="*/ 2147483647 w 57"/>
                <a:gd name="T11" fmla="*/ 2147483647 h 23"/>
                <a:gd name="T12" fmla="*/ 0 w 57"/>
                <a:gd name="T13" fmla="*/ 2147483647 h 23"/>
                <a:gd name="T14" fmla="*/ 2147483647 w 57"/>
                <a:gd name="T15" fmla="*/ 2147483647 h 23"/>
                <a:gd name="T16" fmla="*/ 2147483647 w 57"/>
                <a:gd name="T17" fmla="*/ 0 h 23"/>
                <a:gd name="T18" fmla="*/ 2147483647 w 57"/>
                <a:gd name="T19" fmla="*/ 2147483647 h 23"/>
                <a:gd name="T20" fmla="*/ 2147483647 w 57"/>
                <a:gd name="T21" fmla="*/ 2147483647 h 23"/>
                <a:gd name="T22" fmla="*/ 2147483647 w 57"/>
                <a:gd name="T23" fmla="*/ 2147483647 h 23"/>
                <a:gd name="T24" fmla="*/ 2147483647 w 57"/>
                <a:gd name="T25" fmla="*/ 2147483647 h 23"/>
                <a:gd name="T26" fmla="*/ 2147483647 w 57"/>
                <a:gd name="T27" fmla="*/ 2147483647 h 23"/>
                <a:gd name="T28" fmla="*/ 2147483647 w 57"/>
                <a:gd name="T29" fmla="*/ 2147483647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23"/>
                <a:gd name="T47" fmla="*/ 57 w 57"/>
                <a:gd name="T48" fmla="*/ 23 h 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62"/>
            <p:cNvSpPr>
              <a:spLocks noChangeArrowheads="1"/>
            </p:cNvSpPr>
            <p:nvPr/>
          </p:nvSpPr>
          <p:spPr bwMode="auto">
            <a:xfrm>
              <a:off x="1579490" y="1723399"/>
              <a:ext cx="72274" cy="42863"/>
            </a:xfrm>
            <a:custGeom>
              <a:avLst/>
              <a:gdLst>
                <a:gd name="T0" fmla="*/ 2147483647 w 24"/>
                <a:gd name="T1" fmla="*/ 0 h 13"/>
                <a:gd name="T2" fmla="*/ 2147483647 w 24"/>
                <a:gd name="T3" fmla="*/ 2147483647 h 13"/>
                <a:gd name="T4" fmla="*/ 2147483647 w 24"/>
                <a:gd name="T5" fmla="*/ 2147483647 h 13"/>
                <a:gd name="T6" fmla="*/ 2147483647 w 24"/>
                <a:gd name="T7" fmla="*/ 2147483647 h 13"/>
                <a:gd name="T8" fmla="*/ 2147483647 w 24"/>
                <a:gd name="T9" fmla="*/ 2147483647 h 13"/>
                <a:gd name="T10" fmla="*/ 2147483647 w 24"/>
                <a:gd name="T11" fmla="*/ 2147483647 h 13"/>
                <a:gd name="T12" fmla="*/ 2147483647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3"/>
                <a:gd name="T23" fmla="*/ 24 w 24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63"/>
            <p:cNvSpPr>
              <a:spLocks noChangeArrowheads="1"/>
            </p:cNvSpPr>
            <p:nvPr/>
          </p:nvSpPr>
          <p:spPr bwMode="auto">
            <a:xfrm>
              <a:off x="4613495" y="1726355"/>
              <a:ext cx="36137" cy="28082"/>
            </a:xfrm>
            <a:custGeom>
              <a:avLst/>
              <a:gdLst>
                <a:gd name="T0" fmla="*/ 2147483647 w 12"/>
                <a:gd name="T1" fmla="*/ 0 h 9"/>
                <a:gd name="T2" fmla="*/ 2147483647 w 12"/>
                <a:gd name="T3" fmla="*/ 2147483647 h 9"/>
                <a:gd name="T4" fmla="*/ 0 w 12"/>
                <a:gd name="T5" fmla="*/ 2147483647 h 9"/>
                <a:gd name="T6" fmla="*/ 2147483647 w 12"/>
                <a:gd name="T7" fmla="*/ 0 h 9"/>
                <a:gd name="T8" fmla="*/ 2147483647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64"/>
            <p:cNvSpPr>
              <a:spLocks noChangeArrowheads="1"/>
            </p:cNvSpPr>
            <p:nvPr/>
          </p:nvSpPr>
          <p:spPr bwMode="auto">
            <a:xfrm>
              <a:off x="1558410" y="1735223"/>
              <a:ext cx="25597" cy="23649"/>
            </a:xfrm>
            <a:custGeom>
              <a:avLst/>
              <a:gdLst>
                <a:gd name="T0" fmla="*/ 2147483647 w 9"/>
                <a:gd name="T1" fmla="*/ 2147483647 h 7"/>
                <a:gd name="T2" fmla="*/ 0 w 9"/>
                <a:gd name="T3" fmla="*/ 2147483647 h 7"/>
                <a:gd name="T4" fmla="*/ 2147483647 w 9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5"/>
            <p:cNvSpPr>
              <a:spLocks noChangeArrowheads="1"/>
            </p:cNvSpPr>
            <p:nvPr/>
          </p:nvSpPr>
          <p:spPr bwMode="auto">
            <a:xfrm>
              <a:off x="1487641" y="1742613"/>
              <a:ext cx="33126" cy="23649"/>
            </a:xfrm>
            <a:custGeom>
              <a:avLst/>
              <a:gdLst>
                <a:gd name="T0" fmla="*/ 2147483647 w 11"/>
                <a:gd name="T1" fmla="*/ 2147483647 h 7"/>
                <a:gd name="T2" fmla="*/ 2147483647 w 11"/>
                <a:gd name="T3" fmla="*/ 2147483647 h 7"/>
                <a:gd name="T4" fmla="*/ 2147483647 w 11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11"/>
                <a:gd name="T10" fmla="*/ 0 h 7"/>
                <a:gd name="T11" fmla="*/ 11 w 11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Freeform 66"/>
            <p:cNvSpPr>
              <a:spLocks noChangeArrowheads="1"/>
            </p:cNvSpPr>
            <p:nvPr/>
          </p:nvSpPr>
          <p:spPr bwMode="auto">
            <a:xfrm>
              <a:off x="4797192" y="1754437"/>
              <a:ext cx="46677" cy="88683"/>
            </a:xfrm>
            <a:custGeom>
              <a:avLst/>
              <a:gdLst>
                <a:gd name="T0" fmla="*/ 2147483647 w 16"/>
                <a:gd name="T1" fmla="*/ 0 h 27"/>
                <a:gd name="T2" fmla="*/ 2147483647 w 16"/>
                <a:gd name="T3" fmla="*/ 0 h 27"/>
                <a:gd name="T4" fmla="*/ 2147483647 w 16"/>
                <a:gd name="T5" fmla="*/ 2147483647 h 27"/>
                <a:gd name="T6" fmla="*/ 2147483647 w 16"/>
                <a:gd name="T7" fmla="*/ 2147483647 h 27"/>
                <a:gd name="T8" fmla="*/ 2147483647 w 16"/>
                <a:gd name="T9" fmla="*/ 2147483647 h 27"/>
                <a:gd name="T10" fmla="*/ 2147483647 w 16"/>
                <a:gd name="T11" fmla="*/ 2147483647 h 27"/>
                <a:gd name="T12" fmla="*/ 2147483647 w 16"/>
                <a:gd name="T13" fmla="*/ 2147483647 h 27"/>
                <a:gd name="T14" fmla="*/ 0 w 16"/>
                <a:gd name="T15" fmla="*/ 2147483647 h 27"/>
                <a:gd name="T16" fmla="*/ 2147483647 w 16"/>
                <a:gd name="T17" fmla="*/ 2147483647 h 27"/>
                <a:gd name="T18" fmla="*/ 2147483647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7"/>
                <a:gd name="T32" fmla="*/ 16 w 16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67"/>
            <p:cNvSpPr>
              <a:spLocks noChangeArrowheads="1"/>
            </p:cNvSpPr>
            <p:nvPr/>
          </p:nvSpPr>
          <p:spPr bwMode="auto">
            <a:xfrm>
              <a:off x="4843870" y="1829818"/>
              <a:ext cx="61734" cy="70946"/>
            </a:xfrm>
            <a:custGeom>
              <a:avLst/>
              <a:gdLst>
                <a:gd name="T0" fmla="*/ 2147483647 w 21"/>
                <a:gd name="T1" fmla="*/ 2147483647 h 22"/>
                <a:gd name="T2" fmla="*/ 2147483647 w 21"/>
                <a:gd name="T3" fmla="*/ 2147483647 h 22"/>
                <a:gd name="T4" fmla="*/ 2147483647 w 21"/>
                <a:gd name="T5" fmla="*/ 2147483647 h 22"/>
                <a:gd name="T6" fmla="*/ 2147483647 w 21"/>
                <a:gd name="T7" fmla="*/ 2147483647 h 22"/>
                <a:gd name="T8" fmla="*/ 2147483647 w 21"/>
                <a:gd name="T9" fmla="*/ 2147483647 h 22"/>
                <a:gd name="T10" fmla="*/ 2147483647 w 21"/>
                <a:gd name="T11" fmla="*/ 2147483647 h 22"/>
                <a:gd name="T12" fmla="*/ 2147483647 w 21"/>
                <a:gd name="T13" fmla="*/ 2147483647 h 22"/>
                <a:gd name="T14" fmla="*/ 2147483647 w 21"/>
                <a:gd name="T15" fmla="*/ 2147483647 h 22"/>
                <a:gd name="T16" fmla="*/ 2147483647 w 21"/>
                <a:gd name="T17" fmla="*/ 2147483647 h 22"/>
                <a:gd name="T18" fmla="*/ 0 w 21"/>
                <a:gd name="T19" fmla="*/ 2147483647 h 22"/>
                <a:gd name="T20" fmla="*/ 2147483647 w 21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22"/>
                <a:gd name="T35" fmla="*/ 21 w 21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Rectangle 68"/>
            <p:cNvSpPr>
              <a:spLocks noChangeArrowheads="1"/>
            </p:cNvSpPr>
            <p:nvPr/>
          </p:nvSpPr>
          <p:spPr bwMode="auto">
            <a:xfrm>
              <a:off x="4818272" y="1857900"/>
              <a:ext cx="13552" cy="10347"/>
            </a:xfrm>
            <a:prstGeom prst="rect">
              <a:avLst/>
            </a:pr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39" name="Freeform 69"/>
            <p:cNvSpPr>
              <a:spLocks noChangeArrowheads="1"/>
            </p:cNvSpPr>
            <p:nvPr/>
          </p:nvSpPr>
          <p:spPr bwMode="auto">
            <a:xfrm>
              <a:off x="4837847" y="1871203"/>
              <a:ext cx="36137" cy="54687"/>
            </a:xfrm>
            <a:custGeom>
              <a:avLst/>
              <a:gdLst>
                <a:gd name="T0" fmla="*/ 2147483647 w 12"/>
                <a:gd name="T1" fmla="*/ 2147483647 h 17"/>
                <a:gd name="T2" fmla="*/ 2147483647 w 12"/>
                <a:gd name="T3" fmla="*/ 2147483647 h 17"/>
                <a:gd name="T4" fmla="*/ 0 w 12"/>
                <a:gd name="T5" fmla="*/ 2147483647 h 17"/>
                <a:gd name="T6" fmla="*/ 2147483647 w 12"/>
                <a:gd name="T7" fmla="*/ 214748364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7"/>
                <a:gd name="T14" fmla="*/ 12 w 12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Freeform 70"/>
            <p:cNvSpPr>
              <a:spLocks noChangeArrowheads="1"/>
            </p:cNvSpPr>
            <p:nvPr/>
          </p:nvSpPr>
          <p:spPr bwMode="auto">
            <a:xfrm>
              <a:off x="4131668" y="1917022"/>
              <a:ext cx="34632" cy="66512"/>
            </a:xfrm>
            <a:custGeom>
              <a:avLst/>
              <a:gdLst>
                <a:gd name="T0" fmla="*/ 2147483647 w 12"/>
                <a:gd name="T1" fmla="*/ 2147483647 h 21"/>
                <a:gd name="T2" fmla="*/ 2147483647 w 12"/>
                <a:gd name="T3" fmla="*/ 2147483647 h 21"/>
                <a:gd name="T4" fmla="*/ 2147483647 w 12"/>
                <a:gd name="T5" fmla="*/ 2147483647 h 21"/>
                <a:gd name="T6" fmla="*/ 2147483647 w 12"/>
                <a:gd name="T7" fmla="*/ 2147483647 h 21"/>
                <a:gd name="T8" fmla="*/ 2147483647 w 12"/>
                <a:gd name="T9" fmla="*/ 2147483647 h 21"/>
                <a:gd name="T10" fmla="*/ 2147483647 w 12"/>
                <a:gd name="T11" fmla="*/ 2147483647 h 21"/>
                <a:gd name="T12" fmla="*/ 2147483647 w 12"/>
                <a:gd name="T13" fmla="*/ 2147483647 h 21"/>
                <a:gd name="T14" fmla="*/ 2147483647 w 12"/>
                <a:gd name="T15" fmla="*/ 2147483647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21"/>
                <a:gd name="T26" fmla="*/ 12 w 12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Freeform 71"/>
            <p:cNvSpPr>
              <a:spLocks noChangeArrowheads="1"/>
            </p:cNvSpPr>
            <p:nvPr/>
          </p:nvSpPr>
          <p:spPr bwMode="auto">
            <a:xfrm>
              <a:off x="4870972" y="1919978"/>
              <a:ext cx="43665" cy="73902"/>
            </a:xfrm>
            <a:custGeom>
              <a:avLst/>
              <a:gdLst>
                <a:gd name="T0" fmla="*/ 2147483647 w 15"/>
                <a:gd name="T1" fmla="*/ 2147483647 h 23"/>
                <a:gd name="T2" fmla="*/ 2147483647 w 15"/>
                <a:gd name="T3" fmla="*/ 2147483647 h 23"/>
                <a:gd name="T4" fmla="*/ 2147483647 w 15"/>
                <a:gd name="T5" fmla="*/ 2147483647 h 23"/>
                <a:gd name="T6" fmla="*/ 2147483647 w 15"/>
                <a:gd name="T7" fmla="*/ 2147483647 h 23"/>
                <a:gd name="T8" fmla="*/ 2147483647 w 15"/>
                <a:gd name="T9" fmla="*/ 2147483647 h 23"/>
                <a:gd name="T10" fmla="*/ 2147483647 w 15"/>
                <a:gd name="T11" fmla="*/ 2147483647 h 23"/>
                <a:gd name="T12" fmla="*/ 2147483647 w 15"/>
                <a:gd name="T13" fmla="*/ 2147483647 h 23"/>
                <a:gd name="T14" fmla="*/ 2147483647 w 15"/>
                <a:gd name="T15" fmla="*/ 2147483647 h 23"/>
                <a:gd name="T16" fmla="*/ 2147483647 w 15"/>
                <a:gd name="T17" fmla="*/ 2147483647 h 23"/>
                <a:gd name="T18" fmla="*/ 2147483647 w 15"/>
                <a:gd name="T19" fmla="*/ 2147483647 h 23"/>
                <a:gd name="T20" fmla="*/ 2147483647 w 15"/>
                <a:gd name="T21" fmla="*/ 2147483647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23"/>
                <a:gd name="T35" fmla="*/ 15 w 15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Freeform 72"/>
            <p:cNvSpPr>
              <a:spLocks noChangeArrowheads="1"/>
            </p:cNvSpPr>
            <p:nvPr/>
          </p:nvSpPr>
          <p:spPr bwMode="auto">
            <a:xfrm>
              <a:off x="4837847" y="1936237"/>
              <a:ext cx="33126" cy="31038"/>
            </a:xfrm>
            <a:custGeom>
              <a:avLst/>
              <a:gdLst>
                <a:gd name="T0" fmla="*/ 2147483647 w 11"/>
                <a:gd name="T1" fmla="*/ 0 h 10"/>
                <a:gd name="T2" fmla="*/ 2147483647 w 11"/>
                <a:gd name="T3" fmla="*/ 2147483647 h 10"/>
                <a:gd name="T4" fmla="*/ 2147483647 w 11"/>
                <a:gd name="T5" fmla="*/ 2147483647 h 10"/>
                <a:gd name="T6" fmla="*/ 0 w 11"/>
                <a:gd name="T7" fmla="*/ 2147483647 h 10"/>
                <a:gd name="T8" fmla="*/ 2147483647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3" name="Freeform 73"/>
            <p:cNvSpPr>
              <a:spLocks noChangeArrowheads="1"/>
            </p:cNvSpPr>
            <p:nvPr/>
          </p:nvSpPr>
          <p:spPr bwMode="auto">
            <a:xfrm>
              <a:off x="4929695" y="2051524"/>
              <a:ext cx="19575" cy="45819"/>
            </a:xfrm>
            <a:custGeom>
              <a:avLst/>
              <a:gdLst>
                <a:gd name="T0" fmla="*/ 2147483647 w 7"/>
                <a:gd name="T1" fmla="*/ 0 h 14"/>
                <a:gd name="T2" fmla="*/ 2147483647 w 7"/>
                <a:gd name="T3" fmla="*/ 2147483647 h 14"/>
                <a:gd name="T4" fmla="*/ 0 w 7"/>
                <a:gd name="T5" fmla="*/ 2147483647 h 14"/>
                <a:gd name="T6" fmla="*/ 2147483647 w 7"/>
                <a:gd name="T7" fmla="*/ 2147483647 h 14"/>
                <a:gd name="T8" fmla="*/ 2147483647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4"/>
                <a:gd name="T17" fmla="*/ 7 w 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4" name="Freeform 74"/>
            <p:cNvSpPr>
              <a:spLocks noChangeArrowheads="1"/>
            </p:cNvSpPr>
            <p:nvPr/>
          </p:nvSpPr>
          <p:spPr bwMode="auto">
            <a:xfrm>
              <a:off x="4803215" y="2064826"/>
              <a:ext cx="81308" cy="29561"/>
            </a:xfrm>
            <a:custGeom>
              <a:avLst/>
              <a:gdLst>
                <a:gd name="T0" fmla="*/ 2147483647 w 28"/>
                <a:gd name="T1" fmla="*/ 2147483647 h 9"/>
                <a:gd name="T2" fmla="*/ 2147483647 w 28"/>
                <a:gd name="T3" fmla="*/ 2147483647 h 9"/>
                <a:gd name="T4" fmla="*/ 0 w 28"/>
                <a:gd name="T5" fmla="*/ 2147483647 h 9"/>
                <a:gd name="T6" fmla="*/ 2147483647 w 28"/>
                <a:gd name="T7" fmla="*/ 2147483647 h 9"/>
                <a:gd name="T8" fmla="*/ 2147483647 w 28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Freeform 75"/>
            <p:cNvSpPr>
              <a:spLocks noChangeArrowheads="1"/>
            </p:cNvSpPr>
            <p:nvPr/>
          </p:nvSpPr>
          <p:spPr bwMode="auto">
            <a:xfrm>
              <a:off x="4985406" y="2100299"/>
              <a:ext cx="51194" cy="38429"/>
            </a:xfrm>
            <a:custGeom>
              <a:avLst/>
              <a:gdLst>
                <a:gd name="T0" fmla="*/ 2147483647 w 18"/>
                <a:gd name="T1" fmla="*/ 2147483647 h 12"/>
                <a:gd name="T2" fmla="*/ 2147483647 w 18"/>
                <a:gd name="T3" fmla="*/ 2147483647 h 12"/>
                <a:gd name="T4" fmla="*/ 2147483647 w 18"/>
                <a:gd name="T5" fmla="*/ 2147483647 h 12"/>
                <a:gd name="T6" fmla="*/ 2147483647 w 18"/>
                <a:gd name="T7" fmla="*/ 2147483647 h 12"/>
                <a:gd name="T8" fmla="*/ 0 w 18"/>
                <a:gd name="T9" fmla="*/ 2147483647 h 12"/>
                <a:gd name="T10" fmla="*/ 2147483647 w 18"/>
                <a:gd name="T11" fmla="*/ 2147483647 h 12"/>
                <a:gd name="T12" fmla="*/ 2147483647 w 18"/>
                <a:gd name="T13" fmla="*/ 2147483647 h 12"/>
                <a:gd name="T14" fmla="*/ 2147483647 w 18"/>
                <a:gd name="T15" fmla="*/ 2147483647 h 12"/>
                <a:gd name="T16" fmla="*/ 2147483647 w 18"/>
                <a:gd name="T17" fmla="*/ 2147483647 h 12"/>
                <a:gd name="T18" fmla="*/ 2147483647 w 18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2"/>
                <a:gd name="T32" fmla="*/ 18 w 18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6" name="Freeform 76"/>
            <p:cNvSpPr>
              <a:spLocks noChangeArrowheads="1"/>
            </p:cNvSpPr>
            <p:nvPr/>
          </p:nvSpPr>
          <p:spPr bwMode="auto">
            <a:xfrm>
              <a:off x="5011003" y="2118036"/>
              <a:ext cx="301142" cy="177365"/>
            </a:xfrm>
            <a:custGeom>
              <a:avLst/>
              <a:gdLst>
                <a:gd name="T0" fmla="*/ 2147483647 w 103"/>
                <a:gd name="T1" fmla="*/ 2147483647 h 55"/>
                <a:gd name="T2" fmla="*/ 2147483647 w 103"/>
                <a:gd name="T3" fmla="*/ 2147483647 h 55"/>
                <a:gd name="T4" fmla="*/ 2147483647 w 103"/>
                <a:gd name="T5" fmla="*/ 2147483647 h 55"/>
                <a:gd name="T6" fmla="*/ 2147483647 w 103"/>
                <a:gd name="T7" fmla="*/ 2147483647 h 55"/>
                <a:gd name="T8" fmla="*/ 2147483647 w 103"/>
                <a:gd name="T9" fmla="*/ 2147483647 h 55"/>
                <a:gd name="T10" fmla="*/ 0 w 103"/>
                <a:gd name="T11" fmla="*/ 2147483647 h 55"/>
                <a:gd name="T12" fmla="*/ 2147483647 w 103"/>
                <a:gd name="T13" fmla="*/ 2147483647 h 55"/>
                <a:gd name="T14" fmla="*/ 2147483647 w 103"/>
                <a:gd name="T15" fmla="*/ 2147483647 h 55"/>
                <a:gd name="T16" fmla="*/ 2147483647 w 103"/>
                <a:gd name="T17" fmla="*/ 2147483647 h 55"/>
                <a:gd name="T18" fmla="*/ 2147483647 w 103"/>
                <a:gd name="T19" fmla="*/ 2147483647 h 55"/>
                <a:gd name="T20" fmla="*/ 2147483647 w 103"/>
                <a:gd name="T21" fmla="*/ 2147483647 h 55"/>
                <a:gd name="T22" fmla="*/ 2147483647 w 103"/>
                <a:gd name="T23" fmla="*/ 2147483647 h 55"/>
                <a:gd name="T24" fmla="*/ 2147483647 w 103"/>
                <a:gd name="T25" fmla="*/ 2147483647 h 55"/>
                <a:gd name="T26" fmla="*/ 2147483647 w 103"/>
                <a:gd name="T27" fmla="*/ 2147483647 h 55"/>
                <a:gd name="T28" fmla="*/ 2147483647 w 103"/>
                <a:gd name="T29" fmla="*/ 2147483647 h 55"/>
                <a:gd name="T30" fmla="*/ 2147483647 w 103"/>
                <a:gd name="T31" fmla="*/ 2147483647 h 55"/>
                <a:gd name="T32" fmla="*/ 2147483647 w 103"/>
                <a:gd name="T33" fmla="*/ 2147483647 h 55"/>
                <a:gd name="T34" fmla="*/ 2147483647 w 103"/>
                <a:gd name="T35" fmla="*/ 2147483647 h 55"/>
                <a:gd name="T36" fmla="*/ 2147483647 w 103"/>
                <a:gd name="T37" fmla="*/ 2147483647 h 55"/>
                <a:gd name="T38" fmla="*/ 2147483647 w 103"/>
                <a:gd name="T39" fmla="*/ 2147483647 h 55"/>
                <a:gd name="T40" fmla="*/ 2147483647 w 103"/>
                <a:gd name="T41" fmla="*/ 2147483647 h 55"/>
                <a:gd name="T42" fmla="*/ 2147483647 w 103"/>
                <a:gd name="T43" fmla="*/ 2147483647 h 55"/>
                <a:gd name="T44" fmla="*/ 2147483647 w 103"/>
                <a:gd name="T45" fmla="*/ 2147483647 h 55"/>
                <a:gd name="T46" fmla="*/ 2147483647 w 103"/>
                <a:gd name="T47" fmla="*/ 2147483647 h 55"/>
                <a:gd name="T48" fmla="*/ 2147483647 w 103"/>
                <a:gd name="T49" fmla="*/ 2147483647 h 55"/>
                <a:gd name="T50" fmla="*/ 2147483647 w 103"/>
                <a:gd name="T51" fmla="*/ 2147483647 h 55"/>
                <a:gd name="T52" fmla="*/ 2147483647 w 103"/>
                <a:gd name="T53" fmla="*/ 2147483647 h 55"/>
                <a:gd name="T54" fmla="*/ 2147483647 w 103"/>
                <a:gd name="T55" fmla="*/ 2147483647 h 55"/>
                <a:gd name="T56" fmla="*/ 2147483647 w 103"/>
                <a:gd name="T57" fmla="*/ 2147483647 h 55"/>
                <a:gd name="T58" fmla="*/ 2147483647 w 103"/>
                <a:gd name="T59" fmla="*/ 2147483647 h 55"/>
                <a:gd name="T60" fmla="*/ 2147483647 w 103"/>
                <a:gd name="T61" fmla="*/ 2147483647 h 55"/>
                <a:gd name="T62" fmla="*/ 2147483647 w 103"/>
                <a:gd name="T63" fmla="*/ 2147483647 h 55"/>
                <a:gd name="T64" fmla="*/ 2147483647 w 103"/>
                <a:gd name="T65" fmla="*/ 2147483647 h 55"/>
                <a:gd name="T66" fmla="*/ 2147483647 w 103"/>
                <a:gd name="T67" fmla="*/ 2147483647 h 55"/>
                <a:gd name="T68" fmla="*/ 2147483647 w 103"/>
                <a:gd name="T69" fmla="*/ 2147483647 h 55"/>
                <a:gd name="T70" fmla="*/ 2147483647 w 103"/>
                <a:gd name="T71" fmla="*/ 2147483647 h 55"/>
                <a:gd name="T72" fmla="*/ 2147483647 w 103"/>
                <a:gd name="T73" fmla="*/ 2147483647 h 55"/>
                <a:gd name="T74" fmla="*/ 2147483647 w 103"/>
                <a:gd name="T75" fmla="*/ 2147483647 h 55"/>
                <a:gd name="T76" fmla="*/ 2147483647 w 103"/>
                <a:gd name="T77" fmla="*/ 2147483647 h 55"/>
                <a:gd name="T78" fmla="*/ 2147483647 w 103"/>
                <a:gd name="T79" fmla="*/ 2147483647 h 55"/>
                <a:gd name="T80" fmla="*/ 2147483647 w 103"/>
                <a:gd name="T81" fmla="*/ 2147483647 h 55"/>
                <a:gd name="T82" fmla="*/ 2147483647 w 103"/>
                <a:gd name="T83" fmla="*/ 2147483647 h 55"/>
                <a:gd name="T84" fmla="*/ 2147483647 w 103"/>
                <a:gd name="T85" fmla="*/ 2147483647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3"/>
                <a:gd name="T130" fmla="*/ 0 h 55"/>
                <a:gd name="T131" fmla="*/ 103 w 103"/>
                <a:gd name="T132" fmla="*/ 55 h 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7" name="Freeform 77"/>
            <p:cNvSpPr>
              <a:spLocks noChangeArrowheads="1"/>
            </p:cNvSpPr>
            <p:nvPr/>
          </p:nvSpPr>
          <p:spPr bwMode="auto">
            <a:xfrm>
              <a:off x="4943246" y="2143163"/>
              <a:ext cx="30114" cy="26605"/>
            </a:xfrm>
            <a:custGeom>
              <a:avLst/>
              <a:gdLst>
                <a:gd name="T0" fmla="*/ 2147483647 w 10"/>
                <a:gd name="T1" fmla="*/ 2147483647 h 9"/>
                <a:gd name="T2" fmla="*/ 0 w 10"/>
                <a:gd name="T3" fmla="*/ 2147483647 h 9"/>
                <a:gd name="T4" fmla="*/ 2147483647 w 10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8" name="Freeform 78"/>
            <p:cNvSpPr>
              <a:spLocks noChangeArrowheads="1"/>
            </p:cNvSpPr>
            <p:nvPr/>
          </p:nvSpPr>
          <p:spPr bwMode="auto">
            <a:xfrm>
              <a:off x="4902592" y="2149075"/>
              <a:ext cx="19575" cy="11824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2147483647 w 7"/>
                <a:gd name="T7" fmla="*/ 2147483647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"/>
                <a:gd name="T14" fmla="*/ 7 w 7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9" name="Freeform 79"/>
            <p:cNvSpPr>
              <a:spLocks noChangeArrowheads="1"/>
            </p:cNvSpPr>
            <p:nvPr/>
          </p:nvSpPr>
          <p:spPr bwMode="auto">
            <a:xfrm>
              <a:off x="5285042" y="2175680"/>
              <a:ext cx="61735" cy="47297"/>
            </a:xfrm>
            <a:custGeom>
              <a:avLst/>
              <a:gdLst>
                <a:gd name="T0" fmla="*/ 2147483647 w 21"/>
                <a:gd name="T1" fmla="*/ 0 h 15"/>
                <a:gd name="T2" fmla="*/ 2147483647 w 21"/>
                <a:gd name="T3" fmla="*/ 0 h 15"/>
                <a:gd name="T4" fmla="*/ 2147483647 w 21"/>
                <a:gd name="T5" fmla="*/ 2147483647 h 15"/>
                <a:gd name="T6" fmla="*/ 2147483647 w 21"/>
                <a:gd name="T7" fmla="*/ 2147483647 h 15"/>
                <a:gd name="T8" fmla="*/ 2147483647 w 21"/>
                <a:gd name="T9" fmla="*/ 2147483647 h 15"/>
                <a:gd name="T10" fmla="*/ 2147483647 w 21"/>
                <a:gd name="T11" fmla="*/ 2147483647 h 15"/>
                <a:gd name="T12" fmla="*/ 2147483647 w 21"/>
                <a:gd name="T13" fmla="*/ 2147483647 h 15"/>
                <a:gd name="T14" fmla="*/ 2147483647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5"/>
                <a:gd name="T26" fmla="*/ 21 w 21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0" name="Freeform 80"/>
            <p:cNvSpPr>
              <a:spLocks noChangeArrowheads="1"/>
            </p:cNvSpPr>
            <p:nvPr/>
          </p:nvSpPr>
          <p:spPr bwMode="auto">
            <a:xfrm>
              <a:off x="4753527" y="2245147"/>
              <a:ext cx="31619" cy="20693"/>
            </a:xfrm>
            <a:custGeom>
              <a:avLst/>
              <a:gdLst>
                <a:gd name="T0" fmla="*/ 2147483647 w 11"/>
                <a:gd name="T1" fmla="*/ 2147483647 h 6"/>
                <a:gd name="T2" fmla="*/ 0 w 11"/>
                <a:gd name="T3" fmla="*/ 2147483647 h 6"/>
                <a:gd name="T4" fmla="*/ 2147483647 w 11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11"/>
                <a:gd name="T10" fmla="*/ 0 h 6"/>
                <a:gd name="T11" fmla="*/ 11 w 11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1" name="Freeform 81"/>
            <p:cNvSpPr>
              <a:spLocks noChangeArrowheads="1"/>
            </p:cNvSpPr>
            <p:nvPr/>
          </p:nvSpPr>
          <p:spPr bwMode="auto">
            <a:xfrm>
              <a:off x="4803215" y="2245147"/>
              <a:ext cx="31620" cy="13303"/>
            </a:xfrm>
            <a:custGeom>
              <a:avLst/>
              <a:gdLst>
                <a:gd name="T0" fmla="*/ 2147483647 w 11"/>
                <a:gd name="T1" fmla="*/ 2147483647 h 4"/>
                <a:gd name="T2" fmla="*/ 0 w 11"/>
                <a:gd name="T3" fmla="*/ 2147483647 h 4"/>
                <a:gd name="T4" fmla="*/ 2147483647 w 11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11"/>
                <a:gd name="T10" fmla="*/ 0 h 4"/>
                <a:gd name="T11" fmla="*/ 11 w 1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2" name="Freeform 82"/>
            <p:cNvSpPr>
              <a:spLocks noChangeArrowheads="1"/>
            </p:cNvSpPr>
            <p:nvPr/>
          </p:nvSpPr>
          <p:spPr bwMode="auto">
            <a:xfrm>
              <a:off x="4864949" y="2245147"/>
              <a:ext cx="55711" cy="41385"/>
            </a:xfrm>
            <a:custGeom>
              <a:avLst/>
              <a:gdLst>
                <a:gd name="T0" fmla="*/ 2147483647 w 19"/>
                <a:gd name="T1" fmla="*/ 2147483647 h 13"/>
                <a:gd name="T2" fmla="*/ 2147483647 w 19"/>
                <a:gd name="T3" fmla="*/ 2147483647 h 13"/>
                <a:gd name="T4" fmla="*/ 2147483647 w 19"/>
                <a:gd name="T5" fmla="*/ 2147483647 h 13"/>
                <a:gd name="T6" fmla="*/ 2147483647 w 19"/>
                <a:gd name="T7" fmla="*/ 2147483647 h 13"/>
                <a:gd name="T8" fmla="*/ 2147483647 w 19"/>
                <a:gd name="T9" fmla="*/ 2147483647 h 13"/>
                <a:gd name="T10" fmla="*/ 2147483647 w 19"/>
                <a:gd name="T11" fmla="*/ 2147483647 h 13"/>
                <a:gd name="T12" fmla="*/ 2147483647 w 19"/>
                <a:gd name="T13" fmla="*/ 2147483647 h 13"/>
                <a:gd name="T14" fmla="*/ 2147483647 w 19"/>
                <a:gd name="T15" fmla="*/ 2147483647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3"/>
                <a:gd name="T26" fmla="*/ 19 w 19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3" name="Freeform 83"/>
            <p:cNvSpPr>
              <a:spLocks noChangeArrowheads="1"/>
            </p:cNvSpPr>
            <p:nvPr/>
          </p:nvSpPr>
          <p:spPr bwMode="auto">
            <a:xfrm>
              <a:off x="5697607" y="2763941"/>
              <a:ext cx="28609" cy="45819"/>
            </a:xfrm>
            <a:custGeom>
              <a:avLst/>
              <a:gdLst>
                <a:gd name="T0" fmla="*/ 2147483647 w 10"/>
                <a:gd name="T1" fmla="*/ 0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0 w 10"/>
                <a:gd name="T11" fmla="*/ 2147483647 h 14"/>
                <a:gd name="T12" fmla="*/ 2147483647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4"/>
                <a:gd name="T23" fmla="*/ 10 w 10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Freeform 84"/>
            <p:cNvSpPr>
              <a:spLocks noChangeArrowheads="1"/>
            </p:cNvSpPr>
            <p:nvPr/>
          </p:nvSpPr>
          <p:spPr bwMode="auto">
            <a:xfrm>
              <a:off x="5703629" y="2802370"/>
              <a:ext cx="66251" cy="100507"/>
            </a:xfrm>
            <a:custGeom>
              <a:avLst/>
              <a:gdLst>
                <a:gd name="T0" fmla="*/ 2147483647 w 23"/>
                <a:gd name="T1" fmla="*/ 0 h 31"/>
                <a:gd name="T2" fmla="*/ 2147483647 w 23"/>
                <a:gd name="T3" fmla="*/ 2147483647 h 31"/>
                <a:gd name="T4" fmla="*/ 2147483647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2147483647 h 31"/>
                <a:gd name="T10" fmla="*/ 2147483647 w 23"/>
                <a:gd name="T11" fmla="*/ 2147483647 h 31"/>
                <a:gd name="T12" fmla="*/ 2147483647 w 23"/>
                <a:gd name="T13" fmla="*/ 2147483647 h 31"/>
                <a:gd name="T14" fmla="*/ 2147483647 w 23"/>
                <a:gd name="T15" fmla="*/ 2147483647 h 31"/>
                <a:gd name="T16" fmla="*/ 2147483647 w 23"/>
                <a:gd name="T17" fmla="*/ 2147483647 h 31"/>
                <a:gd name="T18" fmla="*/ 2147483647 w 23"/>
                <a:gd name="T19" fmla="*/ 2147483647 h 31"/>
                <a:gd name="T20" fmla="*/ 2147483647 w 23"/>
                <a:gd name="T21" fmla="*/ 2147483647 h 31"/>
                <a:gd name="T22" fmla="*/ 2147483647 w 23"/>
                <a:gd name="T23" fmla="*/ 2147483647 h 31"/>
                <a:gd name="T24" fmla="*/ 0 w 23"/>
                <a:gd name="T25" fmla="*/ 2147483647 h 31"/>
                <a:gd name="T26" fmla="*/ 2147483647 w 23"/>
                <a:gd name="T27" fmla="*/ 2147483647 h 31"/>
                <a:gd name="T28" fmla="*/ 2147483647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31"/>
                <a:gd name="T47" fmla="*/ 23 w 23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Freeform 85"/>
            <p:cNvSpPr>
              <a:spLocks noChangeArrowheads="1"/>
            </p:cNvSpPr>
            <p:nvPr/>
          </p:nvSpPr>
          <p:spPr bwMode="auto">
            <a:xfrm>
              <a:off x="5223308" y="2886618"/>
              <a:ext cx="60228" cy="67990"/>
            </a:xfrm>
            <a:custGeom>
              <a:avLst/>
              <a:gdLst>
                <a:gd name="T0" fmla="*/ 2147483647 w 20"/>
                <a:gd name="T1" fmla="*/ 2147483647 h 21"/>
                <a:gd name="T2" fmla="*/ 2147483647 w 20"/>
                <a:gd name="T3" fmla="*/ 2147483647 h 21"/>
                <a:gd name="T4" fmla="*/ 2147483647 w 20"/>
                <a:gd name="T5" fmla="*/ 2147483647 h 21"/>
                <a:gd name="T6" fmla="*/ 2147483647 w 20"/>
                <a:gd name="T7" fmla="*/ 2147483647 h 21"/>
                <a:gd name="T8" fmla="*/ 2147483647 w 20"/>
                <a:gd name="T9" fmla="*/ 2147483647 h 21"/>
                <a:gd name="T10" fmla="*/ 2147483647 w 20"/>
                <a:gd name="T11" fmla="*/ 2147483647 h 21"/>
                <a:gd name="T12" fmla="*/ 2147483647 w 20"/>
                <a:gd name="T13" fmla="*/ 2147483647 h 21"/>
                <a:gd name="T14" fmla="*/ 2147483647 w 20"/>
                <a:gd name="T15" fmla="*/ 2147483647 h 21"/>
                <a:gd name="T16" fmla="*/ 2147483647 w 20"/>
                <a:gd name="T17" fmla="*/ 2147483647 h 21"/>
                <a:gd name="T18" fmla="*/ 2147483647 w 20"/>
                <a:gd name="T19" fmla="*/ 2147483647 h 21"/>
                <a:gd name="T20" fmla="*/ 0 w 20"/>
                <a:gd name="T21" fmla="*/ 2147483647 h 21"/>
                <a:gd name="T22" fmla="*/ 2147483647 w 20"/>
                <a:gd name="T23" fmla="*/ 2147483647 h 21"/>
                <a:gd name="T24" fmla="*/ 2147483647 w 20"/>
                <a:gd name="T25" fmla="*/ 2147483647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21"/>
                <a:gd name="T41" fmla="*/ 20 w 20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6" name="Freeform 86"/>
            <p:cNvSpPr>
              <a:spLocks noChangeArrowheads="1"/>
            </p:cNvSpPr>
            <p:nvPr/>
          </p:nvSpPr>
          <p:spPr bwMode="auto">
            <a:xfrm>
              <a:off x="1587018" y="0"/>
              <a:ext cx="1004309" cy="827704"/>
            </a:xfrm>
            <a:custGeom>
              <a:avLst/>
              <a:gdLst>
                <a:gd name="T0" fmla="*/ 2147483647 w 344"/>
                <a:gd name="T1" fmla="*/ 2147483647 h 257"/>
                <a:gd name="T2" fmla="*/ 2147483647 w 344"/>
                <a:gd name="T3" fmla="*/ 2147483647 h 257"/>
                <a:gd name="T4" fmla="*/ 2147483647 w 344"/>
                <a:gd name="T5" fmla="*/ 2147483647 h 257"/>
                <a:gd name="T6" fmla="*/ 2147483647 w 344"/>
                <a:gd name="T7" fmla="*/ 2147483647 h 257"/>
                <a:gd name="T8" fmla="*/ 2147483647 w 344"/>
                <a:gd name="T9" fmla="*/ 2147483647 h 257"/>
                <a:gd name="T10" fmla="*/ 2147483647 w 344"/>
                <a:gd name="T11" fmla="*/ 2147483647 h 257"/>
                <a:gd name="T12" fmla="*/ 2147483647 w 344"/>
                <a:gd name="T13" fmla="*/ 2147483647 h 257"/>
                <a:gd name="T14" fmla="*/ 2147483647 w 344"/>
                <a:gd name="T15" fmla="*/ 2147483647 h 257"/>
                <a:gd name="T16" fmla="*/ 2147483647 w 344"/>
                <a:gd name="T17" fmla="*/ 2147483647 h 257"/>
                <a:gd name="T18" fmla="*/ 2147483647 w 344"/>
                <a:gd name="T19" fmla="*/ 2147483647 h 257"/>
                <a:gd name="T20" fmla="*/ 2147483647 w 344"/>
                <a:gd name="T21" fmla="*/ 2147483647 h 257"/>
                <a:gd name="T22" fmla="*/ 2147483647 w 344"/>
                <a:gd name="T23" fmla="*/ 2147483647 h 257"/>
                <a:gd name="T24" fmla="*/ 2147483647 w 344"/>
                <a:gd name="T25" fmla="*/ 2147483647 h 257"/>
                <a:gd name="T26" fmla="*/ 2147483647 w 344"/>
                <a:gd name="T27" fmla="*/ 2147483647 h 257"/>
                <a:gd name="T28" fmla="*/ 2147483647 w 344"/>
                <a:gd name="T29" fmla="*/ 2147483647 h 257"/>
                <a:gd name="T30" fmla="*/ 2147483647 w 344"/>
                <a:gd name="T31" fmla="*/ 2147483647 h 257"/>
                <a:gd name="T32" fmla="*/ 2147483647 w 344"/>
                <a:gd name="T33" fmla="*/ 2147483647 h 257"/>
                <a:gd name="T34" fmla="*/ 2147483647 w 344"/>
                <a:gd name="T35" fmla="*/ 2147483647 h 257"/>
                <a:gd name="T36" fmla="*/ 2147483647 w 344"/>
                <a:gd name="T37" fmla="*/ 2147483647 h 257"/>
                <a:gd name="T38" fmla="*/ 2147483647 w 344"/>
                <a:gd name="T39" fmla="*/ 2147483647 h 257"/>
                <a:gd name="T40" fmla="*/ 2147483647 w 344"/>
                <a:gd name="T41" fmla="*/ 2147483647 h 257"/>
                <a:gd name="T42" fmla="*/ 2147483647 w 344"/>
                <a:gd name="T43" fmla="*/ 2147483647 h 257"/>
                <a:gd name="T44" fmla="*/ 2147483647 w 344"/>
                <a:gd name="T45" fmla="*/ 2147483647 h 257"/>
                <a:gd name="T46" fmla="*/ 2147483647 w 344"/>
                <a:gd name="T47" fmla="*/ 2147483647 h 257"/>
                <a:gd name="T48" fmla="*/ 2147483647 w 344"/>
                <a:gd name="T49" fmla="*/ 2147483647 h 257"/>
                <a:gd name="T50" fmla="*/ 2147483647 w 344"/>
                <a:gd name="T51" fmla="*/ 2147483647 h 257"/>
                <a:gd name="T52" fmla="*/ 2147483647 w 344"/>
                <a:gd name="T53" fmla="*/ 2147483647 h 257"/>
                <a:gd name="T54" fmla="*/ 2147483647 w 344"/>
                <a:gd name="T55" fmla="*/ 2147483647 h 257"/>
                <a:gd name="T56" fmla="*/ 2147483647 w 344"/>
                <a:gd name="T57" fmla="*/ 2147483647 h 257"/>
                <a:gd name="T58" fmla="*/ 2147483647 w 344"/>
                <a:gd name="T59" fmla="*/ 2147483647 h 257"/>
                <a:gd name="T60" fmla="*/ 2147483647 w 344"/>
                <a:gd name="T61" fmla="*/ 2147483647 h 257"/>
                <a:gd name="T62" fmla="*/ 2147483647 w 344"/>
                <a:gd name="T63" fmla="*/ 2147483647 h 257"/>
                <a:gd name="T64" fmla="*/ 2147483647 w 344"/>
                <a:gd name="T65" fmla="*/ 2147483647 h 257"/>
                <a:gd name="T66" fmla="*/ 2147483647 w 344"/>
                <a:gd name="T67" fmla="*/ 2147483647 h 257"/>
                <a:gd name="T68" fmla="*/ 2147483647 w 344"/>
                <a:gd name="T69" fmla="*/ 2147483647 h 257"/>
                <a:gd name="T70" fmla="*/ 2147483647 w 344"/>
                <a:gd name="T71" fmla="*/ 2147483647 h 257"/>
                <a:gd name="T72" fmla="*/ 2147483647 w 344"/>
                <a:gd name="T73" fmla="*/ 2147483647 h 257"/>
                <a:gd name="T74" fmla="*/ 2147483647 w 344"/>
                <a:gd name="T75" fmla="*/ 2147483647 h 257"/>
                <a:gd name="T76" fmla="*/ 2147483647 w 344"/>
                <a:gd name="T77" fmla="*/ 2147483647 h 257"/>
                <a:gd name="T78" fmla="*/ 2147483647 w 344"/>
                <a:gd name="T79" fmla="*/ 2147483647 h 257"/>
                <a:gd name="T80" fmla="*/ 2147483647 w 344"/>
                <a:gd name="T81" fmla="*/ 2147483647 h 257"/>
                <a:gd name="T82" fmla="*/ 2147483647 w 344"/>
                <a:gd name="T83" fmla="*/ 2147483647 h 257"/>
                <a:gd name="T84" fmla="*/ 2147483647 w 344"/>
                <a:gd name="T85" fmla="*/ 2147483647 h 257"/>
                <a:gd name="T86" fmla="*/ 2147483647 w 344"/>
                <a:gd name="T87" fmla="*/ 2147483647 h 257"/>
                <a:gd name="T88" fmla="*/ 2147483647 w 344"/>
                <a:gd name="T89" fmla="*/ 2147483647 h 257"/>
                <a:gd name="T90" fmla="*/ 2147483647 w 344"/>
                <a:gd name="T91" fmla="*/ 2147483647 h 257"/>
                <a:gd name="T92" fmla="*/ 2147483647 w 344"/>
                <a:gd name="T93" fmla="*/ 2147483647 h 257"/>
                <a:gd name="T94" fmla="*/ 2147483647 w 344"/>
                <a:gd name="T95" fmla="*/ 2147483647 h 257"/>
                <a:gd name="T96" fmla="*/ 2147483647 w 344"/>
                <a:gd name="T97" fmla="*/ 2147483647 h 257"/>
                <a:gd name="T98" fmla="*/ 2147483647 w 344"/>
                <a:gd name="T99" fmla="*/ 2147483647 h 257"/>
                <a:gd name="T100" fmla="*/ 2147483647 w 344"/>
                <a:gd name="T101" fmla="*/ 2147483647 h 257"/>
                <a:gd name="T102" fmla="*/ 2147483647 w 344"/>
                <a:gd name="T103" fmla="*/ 2147483647 h 257"/>
                <a:gd name="T104" fmla="*/ 2147483647 w 344"/>
                <a:gd name="T105" fmla="*/ 2147483647 h 257"/>
                <a:gd name="T106" fmla="*/ 2147483647 w 344"/>
                <a:gd name="T107" fmla="*/ 2147483647 h 257"/>
                <a:gd name="T108" fmla="*/ 2147483647 w 344"/>
                <a:gd name="T109" fmla="*/ 2147483647 h 257"/>
                <a:gd name="T110" fmla="*/ 2147483647 w 344"/>
                <a:gd name="T111" fmla="*/ 2147483647 h 257"/>
                <a:gd name="T112" fmla="*/ 2147483647 w 344"/>
                <a:gd name="T113" fmla="*/ 2147483647 h 257"/>
                <a:gd name="T114" fmla="*/ 2147483647 w 344"/>
                <a:gd name="T115" fmla="*/ 2147483647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4"/>
                <a:gd name="T175" fmla="*/ 0 h 257"/>
                <a:gd name="T176" fmla="*/ 344 w 344"/>
                <a:gd name="T177" fmla="*/ 257 h 2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7" name="Freeform 87"/>
            <p:cNvSpPr>
              <a:spLocks noChangeArrowheads="1"/>
            </p:cNvSpPr>
            <p:nvPr/>
          </p:nvSpPr>
          <p:spPr bwMode="auto">
            <a:xfrm>
              <a:off x="1279853" y="22170"/>
              <a:ext cx="493873" cy="297087"/>
            </a:xfrm>
            <a:custGeom>
              <a:avLst/>
              <a:gdLst>
                <a:gd name="T0" fmla="*/ 2147483647 w 169"/>
                <a:gd name="T1" fmla="*/ 2147483647 h 92"/>
                <a:gd name="T2" fmla="*/ 2147483647 w 169"/>
                <a:gd name="T3" fmla="*/ 2147483647 h 92"/>
                <a:gd name="T4" fmla="*/ 2147483647 w 169"/>
                <a:gd name="T5" fmla="*/ 2147483647 h 92"/>
                <a:gd name="T6" fmla="*/ 2147483647 w 169"/>
                <a:gd name="T7" fmla="*/ 2147483647 h 92"/>
                <a:gd name="T8" fmla="*/ 2147483647 w 169"/>
                <a:gd name="T9" fmla="*/ 2147483647 h 92"/>
                <a:gd name="T10" fmla="*/ 2147483647 w 169"/>
                <a:gd name="T11" fmla="*/ 2147483647 h 92"/>
                <a:gd name="T12" fmla="*/ 2147483647 w 169"/>
                <a:gd name="T13" fmla="*/ 2147483647 h 92"/>
                <a:gd name="T14" fmla="*/ 2147483647 w 169"/>
                <a:gd name="T15" fmla="*/ 2147483647 h 92"/>
                <a:gd name="T16" fmla="*/ 2147483647 w 169"/>
                <a:gd name="T17" fmla="*/ 2147483647 h 92"/>
                <a:gd name="T18" fmla="*/ 2147483647 w 169"/>
                <a:gd name="T19" fmla="*/ 2147483647 h 92"/>
                <a:gd name="T20" fmla="*/ 2147483647 w 169"/>
                <a:gd name="T21" fmla="*/ 2147483647 h 92"/>
                <a:gd name="T22" fmla="*/ 2147483647 w 169"/>
                <a:gd name="T23" fmla="*/ 2147483647 h 92"/>
                <a:gd name="T24" fmla="*/ 2147483647 w 169"/>
                <a:gd name="T25" fmla="*/ 2147483647 h 92"/>
                <a:gd name="T26" fmla="*/ 2147483647 w 169"/>
                <a:gd name="T27" fmla="*/ 2147483647 h 92"/>
                <a:gd name="T28" fmla="*/ 2147483647 w 169"/>
                <a:gd name="T29" fmla="*/ 2147483647 h 92"/>
                <a:gd name="T30" fmla="*/ 2147483647 w 169"/>
                <a:gd name="T31" fmla="*/ 2147483647 h 92"/>
                <a:gd name="T32" fmla="*/ 2147483647 w 169"/>
                <a:gd name="T33" fmla="*/ 2147483647 h 92"/>
                <a:gd name="T34" fmla="*/ 2147483647 w 169"/>
                <a:gd name="T35" fmla="*/ 2147483647 h 92"/>
                <a:gd name="T36" fmla="*/ 2147483647 w 169"/>
                <a:gd name="T37" fmla="*/ 2147483647 h 92"/>
                <a:gd name="T38" fmla="*/ 2147483647 w 169"/>
                <a:gd name="T39" fmla="*/ 2147483647 h 92"/>
                <a:gd name="T40" fmla="*/ 2147483647 w 169"/>
                <a:gd name="T41" fmla="*/ 2147483647 h 92"/>
                <a:gd name="T42" fmla="*/ 2147483647 w 169"/>
                <a:gd name="T43" fmla="*/ 2147483647 h 92"/>
                <a:gd name="T44" fmla="*/ 2147483647 w 169"/>
                <a:gd name="T45" fmla="*/ 2147483647 h 92"/>
                <a:gd name="T46" fmla="*/ 2147483647 w 169"/>
                <a:gd name="T47" fmla="*/ 2147483647 h 92"/>
                <a:gd name="T48" fmla="*/ 2147483647 w 169"/>
                <a:gd name="T49" fmla="*/ 2147483647 h 92"/>
                <a:gd name="T50" fmla="*/ 2147483647 w 169"/>
                <a:gd name="T51" fmla="*/ 2147483647 h 92"/>
                <a:gd name="T52" fmla="*/ 2147483647 w 169"/>
                <a:gd name="T53" fmla="*/ 2147483647 h 92"/>
                <a:gd name="T54" fmla="*/ 2147483647 w 169"/>
                <a:gd name="T55" fmla="*/ 2147483647 h 92"/>
                <a:gd name="T56" fmla="*/ 2147483647 w 169"/>
                <a:gd name="T57" fmla="*/ 2147483647 h 92"/>
                <a:gd name="T58" fmla="*/ 2147483647 w 169"/>
                <a:gd name="T59" fmla="*/ 2147483647 h 92"/>
                <a:gd name="T60" fmla="*/ 2147483647 w 169"/>
                <a:gd name="T61" fmla="*/ 2147483647 h 92"/>
                <a:gd name="T62" fmla="*/ 2147483647 w 169"/>
                <a:gd name="T63" fmla="*/ 2147483647 h 92"/>
                <a:gd name="T64" fmla="*/ 2147483647 w 169"/>
                <a:gd name="T65" fmla="*/ 2147483647 h 92"/>
                <a:gd name="T66" fmla="*/ 2147483647 w 169"/>
                <a:gd name="T67" fmla="*/ 2147483647 h 92"/>
                <a:gd name="T68" fmla="*/ 2147483647 w 169"/>
                <a:gd name="T69" fmla="*/ 2147483647 h 92"/>
                <a:gd name="T70" fmla="*/ 2147483647 w 169"/>
                <a:gd name="T71" fmla="*/ 2147483647 h 92"/>
                <a:gd name="T72" fmla="*/ 2147483647 w 169"/>
                <a:gd name="T73" fmla="*/ 2147483647 h 92"/>
                <a:gd name="T74" fmla="*/ 2147483647 w 169"/>
                <a:gd name="T75" fmla="*/ 2147483647 h 92"/>
                <a:gd name="T76" fmla="*/ 2147483647 w 169"/>
                <a:gd name="T77" fmla="*/ 2147483647 h 92"/>
                <a:gd name="T78" fmla="*/ 2147483647 w 169"/>
                <a:gd name="T79" fmla="*/ 2147483647 h 92"/>
                <a:gd name="T80" fmla="*/ 2147483647 w 169"/>
                <a:gd name="T81" fmla="*/ 2147483647 h 92"/>
                <a:gd name="T82" fmla="*/ 2147483647 w 169"/>
                <a:gd name="T83" fmla="*/ 2147483647 h 92"/>
                <a:gd name="T84" fmla="*/ 2147483647 w 169"/>
                <a:gd name="T85" fmla="*/ 2147483647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9"/>
                <a:gd name="T130" fmla="*/ 0 h 92"/>
                <a:gd name="T131" fmla="*/ 169 w 169"/>
                <a:gd name="T132" fmla="*/ 92 h 9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8" name="Freeform 88"/>
            <p:cNvSpPr>
              <a:spLocks noChangeArrowheads="1"/>
            </p:cNvSpPr>
            <p:nvPr/>
          </p:nvSpPr>
          <p:spPr bwMode="auto">
            <a:xfrm>
              <a:off x="3109292" y="134501"/>
              <a:ext cx="143042" cy="54688"/>
            </a:xfrm>
            <a:custGeom>
              <a:avLst/>
              <a:gdLst>
                <a:gd name="T0" fmla="*/ 2147483647 w 49"/>
                <a:gd name="T1" fmla="*/ 2147483647 h 17"/>
                <a:gd name="T2" fmla="*/ 2147483647 w 49"/>
                <a:gd name="T3" fmla="*/ 2147483647 h 17"/>
                <a:gd name="T4" fmla="*/ 2147483647 w 49"/>
                <a:gd name="T5" fmla="*/ 2147483647 h 17"/>
                <a:gd name="T6" fmla="*/ 2147483647 w 49"/>
                <a:gd name="T7" fmla="*/ 2147483647 h 17"/>
                <a:gd name="T8" fmla="*/ 2147483647 w 49"/>
                <a:gd name="T9" fmla="*/ 2147483647 h 17"/>
                <a:gd name="T10" fmla="*/ 2147483647 w 49"/>
                <a:gd name="T11" fmla="*/ 2147483647 h 17"/>
                <a:gd name="T12" fmla="*/ 2147483647 w 49"/>
                <a:gd name="T13" fmla="*/ 2147483647 h 17"/>
                <a:gd name="T14" fmla="*/ 2147483647 w 49"/>
                <a:gd name="T15" fmla="*/ 2147483647 h 17"/>
                <a:gd name="T16" fmla="*/ 2147483647 w 49"/>
                <a:gd name="T17" fmla="*/ 2147483647 h 17"/>
                <a:gd name="T18" fmla="*/ 2147483647 w 49"/>
                <a:gd name="T19" fmla="*/ 2147483647 h 17"/>
                <a:gd name="T20" fmla="*/ 2147483647 w 49"/>
                <a:gd name="T21" fmla="*/ 2147483647 h 17"/>
                <a:gd name="T22" fmla="*/ 2147483647 w 49"/>
                <a:gd name="T23" fmla="*/ 2147483647 h 17"/>
                <a:gd name="T24" fmla="*/ 2147483647 w 49"/>
                <a:gd name="T25" fmla="*/ 2147483647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17"/>
                <a:gd name="T41" fmla="*/ 49 w 49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9" name="Freeform 89"/>
            <p:cNvSpPr>
              <a:spLocks noChangeArrowheads="1"/>
            </p:cNvSpPr>
            <p:nvPr/>
          </p:nvSpPr>
          <p:spPr bwMode="auto">
            <a:xfrm>
              <a:off x="900415" y="212838"/>
              <a:ext cx="63240" cy="19214"/>
            </a:xfrm>
            <a:custGeom>
              <a:avLst/>
              <a:gdLst>
                <a:gd name="T0" fmla="*/ 2147483647 w 22"/>
                <a:gd name="T1" fmla="*/ 0 h 6"/>
                <a:gd name="T2" fmla="*/ 2147483647 w 22"/>
                <a:gd name="T3" fmla="*/ 2147483647 h 6"/>
                <a:gd name="T4" fmla="*/ 2147483647 w 22"/>
                <a:gd name="T5" fmla="*/ 2147483647 h 6"/>
                <a:gd name="T6" fmla="*/ 2147483647 w 22"/>
                <a:gd name="T7" fmla="*/ 2147483647 h 6"/>
                <a:gd name="T8" fmla="*/ 2147483647 w 22"/>
                <a:gd name="T9" fmla="*/ 2147483647 h 6"/>
                <a:gd name="T10" fmla="*/ 2147483647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6"/>
                <a:gd name="T20" fmla="*/ 22 w 2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Freeform 90"/>
            <p:cNvSpPr>
              <a:spLocks noChangeArrowheads="1"/>
            </p:cNvSpPr>
            <p:nvPr/>
          </p:nvSpPr>
          <p:spPr bwMode="auto">
            <a:xfrm>
              <a:off x="1159397" y="212838"/>
              <a:ext cx="60228" cy="41385"/>
            </a:xfrm>
            <a:custGeom>
              <a:avLst/>
              <a:gdLst>
                <a:gd name="T0" fmla="*/ 2147483647 w 20"/>
                <a:gd name="T1" fmla="*/ 0 h 13"/>
                <a:gd name="T2" fmla="*/ 2147483647 w 20"/>
                <a:gd name="T3" fmla="*/ 2147483647 h 13"/>
                <a:gd name="T4" fmla="*/ 2147483647 w 20"/>
                <a:gd name="T5" fmla="*/ 2147483647 h 13"/>
                <a:gd name="T6" fmla="*/ 2147483647 w 20"/>
                <a:gd name="T7" fmla="*/ 2147483647 h 13"/>
                <a:gd name="T8" fmla="*/ 2147483647 w 20"/>
                <a:gd name="T9" fmla="*/ 2147483647 h 13"/>
                <a:gd name="T10" fmla="*/ 0 w 20"/>
                <a:gd name="T11" fmla="*/ 2147483647 h 13"/>
                <a:gd name="T12" fmla="*/ 2147483647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3"/>
                <a:gd name="T23" fmla="*/ 20 w 20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Freeform 91"/>
            <p:cNvSpPr>
              <a:spLocks noEditPoints="1" noChangeArrowheads="1"/>
            </p:cNvSpPr>
            <p:nvPr/>
          </p:nvSpPr>
          <p:spPr bwMode="auto">
            <a:xfrm>
              <a:off x="2503996" y="260136"/>
              <a:ext cx="3461627" cy="2503805"/>
            </a:xfrm>
            <a:custGeom>
              <a:avLst/>
              <a:gdLst>
                <a:gd name="T0" fmla="*/ 2147483647 w 1185"/>
                <a:gd name="T1" fmla="*/ 2147483647 h 777"/>
                <a:gd name="T2" fmla="*/ 2147483647 w 1185"/>
                <a:gd name="T3" fmla="*/ 2147483647 h 777"/>
                <a:gd name="T4" fmla="*/ 2147483647 w 1185"/>
                <a:gd name="T5" fmla="*/ 2147483647 h 777"/>
                <a:gd name="T6" fmla="*/ 2147483647 w 1185"/>
                <a:gd name="T7" fmla="*/ 2147483647 h 777"/>
                <a:gd name="T8" fmla="*/ 2147483647 w 1185"/>
                <a:gd name="T9" fmla="*/ 2147483647 h 777"/>
                <a:gd name="T10" fmla="*/ 2147483647 w 1185"/>
                <a:gd name="T11" fmla="*/ 2147483647 h 777"/>
                <a:gd name="T12" fmla="*/ 2147483647 w 1185"/>
                <a:gd name="T13" fmla="*/ 2147483647 h 777"/>
                <a:gd name="T14" fmla="*/ 2147483647 w 1185"/>
                <a:gd name="T15" fmla="*/ 2147483647 h 777"/>
                <a:gd name="T16" fmla="*/ 2147483647 w 1185"/>
                <a:gd name="T17" fmla="*/ 2147483647 h 777"/>
                <a:gd name="T18" fmla="*/ 2147483647 w 1185"/>
                <a:gd name="T19" fmla="*/ 2147483647 h 777"/>
                <a:gd name="T20" fmla="*/ 2147483647 w 1185"/>
                <a:gd name="T21" fmla="*/ 2147483647 h 777"/>
                <a:gd name="T22" fmla="*/ 2147483647 w 1185"/>
                <a:gd name="T23" fmla="*/ 2147483647 h 777"/>
                <a:gd name="T24" fmla="*/ 2147483647 w 1185"/>
                <a:gd name="T25" fmla="*/ 2147483647 h 777"/>
                <a:gd name="T26" fmla="*/ 2147483647 w 1185"/>
                <a:gd name="T27" fmla="*/ 2147483647 h 777"/>
                <a:gd name="T28" fmla="*/ 2147483647 w 1185"/>
                <a:gd name="T29" fmla="*/ 2147483647 h 777"/>
                <a:gd name="T30" fmla="*/ 2147483647 w 1185"/>
                <a:gd name="T31" fmla="*/ 2147483647 h 777"/>
                <a:gd name="T32" fmla="*/ 2147483647 w 1185"/>
                <a:gd name="T33" fmla="*/ 2147483647 h 777"/>
                <a:gd name="T34" fmla="*/ 2147483647 w 1185"/>
                <a:gd name="T35" fmla="*/ 2147483647 h 777"/>
                <a:gd name="T36" fmla="*/ 2147483647 w 1185"/>
                <a:gd name="T37" fmla="*/ 2147483647 h 777"/>
                <a:gd name="T38" fmla="*/ 2147483647 w 1185"/>
                <a:gd name="T39" fmla="*/ 2147483647 h 777"/>
                <a:gd name="T40" fmla="*/ 2147483647 w 1185"/>
                <a:gd name="T41" fmla="*/ 2147483647 h 777"/>
                <a:gd name="T42" fmla="*/ 2147483647 w 1185"/>
                <a:gd name="T43" fmla="*/ 2147483647 h 777"/>
                <a:gd name="T44" fmla="*/ 2147483647 w 1185"/>
                <a:gd name="T45" fmla="*/ 2147483647 h 777"/>
                <a:gd name="T46" fmla="*/ 2147483647 w 1185"/>
                <a:gd name="T47" fmla="*/ 2147483647 h 777"/>
                <a:gd name="T48" fmla="*/ 2147483647 w 1185"/>
                <a:gd name="T49" fmla="*/ 2147483647 h 777"/>
                <a:gd name="T50" fmla="*/ 2147483647 w 1185"/>
                <a:gd name="T51" fmla="*/ 2147483647 h 777"/>
                <a:gd name="T52" fmla="*/ 2147483647 w 1185"/>
                <a:gd name="T53" fmla="*/ 2147483647 h 777"/>
                <a:gd name="T54" fmla="*/ 2147483647 w 1185"/>
                <a:gd name="T55" fmla="*/ 2147483647 h 777"/>
                <a:gd name="T56" fmla="*/ 2147483647 w 1185"/>
                <a:gd name="T57" fmla="*/ 2147483647 h 777"/>
                <a:gd name="T58" fmla="*/ 2147483647 w 1185"/>
                <a:gd name="T59" fmla="*/ 2147483647 h 777"/>
                <a:gd name="T60" fmla="*/ 2147483647 w 1185"/>
                <a:gd name="T61" fmla="*/ 2147483647 h 777"/>
                <a:gd name="T62" fmla="*/ 2147483647 w 1185"/>
                <a:gd name="T63" fmla="*/ 2147483647 h 777"/>
                <a:gd name="T64" fmla="*/ 2147483647 w 1185"/>
                <a:gd name="T65" fmla="*/ 2147483647 h 777"/>
                <a:gd name="T66" fmla="*/ 2147483647 w 1185"/>
                <a:gd name="T67" fmla="*/ 2147483647 h 777"/>
                <a:gd name="T68" fmla="*/ 2147483647 w 1185"/>
                <a:gd name="T69" fmla="*/ 2147483647 h 777"/>
                <a:gd name="T70" fmla="*/ 2147483647 w 1185"/>
                <a:gd name="T71" fmla="*/ 2147483647 h 777"/>
                <a:gd name="T72" fmla="*/ 2147483647 w 1185"/>
                <a:gd name="T73" fmla="*/ 2147483647 h 777"/>
                <a:gd name="T74" fmla="*/ 2147483647 w 1185"/>
                <a:gd name="T75" fmla="*/ 2147483647 h 777"/>
                <a:gd name="T76" fmla="*/ 2147483647 w 1185"/>
                <a:gd name="T77" fmla="*/ 2147483647 h 777"/>
                <a:gd name="T78" fmla="*/ 2147483647 w 1185"/>
                <a:gd name="T79" fmla="*/ 2147483647 h 777"/>
                <a:gd name="T80" fmla="*/ 2147483647 w 1185"/>
                <a:gd name="T81" fmla="*/ 2147483647 h 777"/>
                <a:gd name="T82" fmla="*/ 2147483647 w 1185"/>
                <a:gd name="T83" fmla="*/ 2147483647 h 777"/>
                <a:gd name="T84" fmla="*/ 2147483647 w 1185"/>
                <a:gd name="T85" fmla="*/ 2147483647 h 777"/>
                <a:gd name="T86" fmla="*/ 2147483647 w 1185"/>
                <a:gd name="T87" fmla="*/ 2147483647 h 777"/>
                <a:gd name="T88" fmla="*/ 2147483647 w 1185"/>
                <a:gd name="T89" fmla="*/ 2147483647 h 777"/>
                <a:gd name="T90" fmla="*/ 2147483647 w 1185"/>
                <a:gd name="T91" fmla="*/ 2147483647 h 777"/>
                <a:gd name="T92" fmla="*/ 2147483647 w 1185"/>
                <a:gd name="T93" fmla="*/ 2147483647 h 777"/>
                <a:gd name="T94" fmla="*/ 2147483647 w 1185"/>
                <a:gd name="T95" fmla="*/ 2147483647 h 777"/>
                <a:gd name="T96" fmla="*/ 2147483647 w 1185"/>
                <a:gd name="T97" fmla="*/ 2147483647 h 777"/>
                <a:gd name="T98" fmla="*/ 2147483647 w 1185"/>
                <a:gd name="T99" fmla="*/ 2147483647 h 777"/>
                <a:gd name="T100" fmla="*/ 2147483647 w 1185"/>
                <a:gd name="T101" fmla="*/ 2147483647 h 777"/>
                <a:gd name="T102" fmla="*/ 2147483647 w 1185"/>
                <a:gd name="T103" fmla="*/ 2147483647 h 777"/>
                <a:gd name="T104" fmla="*/ 2147483647 w 1185"/>
                <a:gd name="T105" fmla="*/ 2147483647 h 777"/>
                <a:gd name="T106" fmla="*/ 2147483647 w 1185"/>
                <a:gd name="T107" fmla="*/ 2147483647 h 777"/>
                <a:gd name="T108" fmla="*/ 2147483647 w 1185"/>
                <a:gd name="T109" fmla="*/ 2147483647 h 777"/>
                <a:gd name="T110" fmla="*/ 2147483647 w 1185"/>
                <a:gd name="T111" fmla="*/ 2147483647 h 777"/>
                <a:gd name="T112" fmla="*/ 2147483647 w 1185"/>
                <a:gd name="T113" fmla="*/ 2147483647 h 777"/>
                <a:gd name="T114" fmla="*/ 2147483647 w 1185"/>
                <a:gd name="T115" fmla="*/ 2147483647 h 777"/>
                <a:gd name="T116" fmla="*/ 2147483647 w 1185"/>
                <a:gd name="T117" fmla="*/ 2147483647 h 777"/>
                <a:gd name="T118" fmla="*/ 2147483647 w 1185"/>
                <a:gd name="T119" fmla="*/ 2147483647 h 777"/>
                <a:gd name="T120" fmla="*/ 2147483647 w 1185"/>
                <a:gd name="T121" fmla="*/ 2147483647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85"/>
                <a:gd name="T184" fmla="*/ 0 h 777"/>
                <a:gd name="T185" fmla="*/ 1185 w 1185"/>
                <a:gd name="T186" fmla="*/ 777 h 77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2" name="Freeform 92"/>
            <p:cNvSpPr>
              <a:spLocks noChangeArrowheads="1"/>
            </p:cNvSpPr>
            <p:nvPr/>
          </p:nvSpPr>
          <p:spPr bwMode="auto">
            <a:xfrm>
              <a:off x="1189511" y="341428"/>
              <a:ext cx="49689" cy="29561"/>
            </a:xfrm>
            <a:custGeom>
              <a:avLst/>
              <a:gdLst>
                <a:gd name="T0" fmla="*/ 2147483647 w 17"/>
                <a:gd name="T1" fmla="*/ 0 h 9"/>
                <a:gd name="T2" fmla="*/ 2147483647 w 17"/>
                <a:gd name="T3" fmla="*/ 2147483647 h 9"/>
                <a:gd name="T4" fmla="*/ 0 w 17"/>
                <a:gd name="T5" fmla="*/ 2147483647 h 9"/>
                <a:gd name="T6" fmla="*/ 2147483647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9"/>
                <a:gd name="T14" fmla="*/ 17 w 17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Freeform 93"/>
            <p:cNvSpPr>
              <a:spLocks noEditPoints="1" noChangeArrowheads="1"/>
            </p:cNvSpPr>
            <p:nvPr/>
          </p:nvSpPr>
          <p:spPr bwMode="auto">
            <a:xfrm>
              <a:off x="1291899" y="396116"/>
              <a:ext cx="493873" cy="379857"/>
            </a:xfrm>
            <a:custGeom>
              <a:avLst/>
              <a:gdLst>
                <a:gd name="T0" fmla="*/ 2147483647 w 169"/>
                <a:gd name="T1" fmla="*/ 2147483647 h 118"/>
                <a:gd name="T2" fmla="*/ 2147483647 w 169"/>
                <a:gd name="T3" fmla="*/ 2147483647 h 118"/>
                <a:gd name="T4" fmla="*/ 2147483647 w 169"/>
                <a:gd name="T5" fmla="*/ 2147483647 h 118"/>
                <a:gd name="T6" fmla="*/ 2147483647 w 169"/>
                <a:gd name="T7" fmla="*/ 2147483647 h 118"/>
                <a:gd name="T8" fmla="*/ 2147483647 w 169"/>
                <a:gd name="T9" fmla="*/ 2147483647 h 118"/>
                <a:gd name="T10" fmla="*/ 2147483647 w 169"/>
                <a:gd name="T11" fmla="*/ 2147483647 h 118"/>
                <a:gd name="T12" fmla="*/ 2147483647 w 169"/>
                <a:gd name="T13" fmla="*/ 2147483647 h 118"/>
                <a:gd name="T14" fmla="*/ 2147483647 w 169"/>
                <a:gd name="T15" fmla="*/ 2147483647 h 118"/>
                <a:gd name="T16" fmla="*/ 2147483647 w 169"/>
                <a:gd name="T17" fmla="*/ 2147483647 h 118"/>
                <a:gd name="T18" fmla="*/ 2147483647 w 169"/>
                <a:gd name="T19" fmla="*/ 2147483647 h 118"/>
                <a:gd name="T20" fmla="*/ 2147483647 w 169"/>
                <a:gd name="T21" fmla="*/ 2147483647 h 118"/>
                <a:gd name="T22" fmla="*/ 2147483647 w 169"/>
                <a:gd name="T23" fmla="*/ 2147483647 h 118"/>
                <a:gd name="T24" fmla="*/ 2147483647 w 169"/>
                <a:gd name="T25" fmla="*/ 2147483647 h 118"/>
                <a:gd name="T26" fmla="*/ 2147483647 w 169"/>
                <a:gd name="T27" fmla="*/ 2147483647 h 118"/>
                <a:gd name="T28" fmla="*/ 2147483647 w 169"/>
                <a:gd name="T29" fmla="*/ 2147483647 h 118"/>
                <a:gd name="T30" fmla="*/ 2147483647 w 169"/>
                <a:gd name="T31" fmla="*/ 2147483647 h 118"/>
                <a:gd name="T32" fmla="*/ 2147483647 w 169"/>
                <a:gd name="T33" fmla="*/ 2147483647 h 118"/>
                <a:gd name="T34" fmla="*/ 2147483647 w 169"/>
                <a:gd name="T35" fmla="*/ 2147483647 h 118"/>
                <a:gd name="T36" fmla="*/ 2147483647 w 169"/>
                <a:gd name="T37" fmla="*/ 2147483647 h 118"/>
                <a:gd name="T38" fmla="*/ 2147483647 w 169"/>
                <a:gd name="T39" fmla="*/ 2147483647 h 118"/>
                <a:gd name="T40" fmla="*/ 2147483647 w 169"/>
                <a:gd name="T41" fmla="*/ 2147483647 h 118"/>
                <a:gd name="T42" fmla="*/ 2147483647 w 169"/>
                <a:gd name="T43" fmla="*/ 2147483647 h 118"/>
                <a:gd name="T44" fmla="*/ 2147483647 w 169"/>
                <a:gd name="T45" fmla="*/ 2147483647 h 118"/>
                <a:gd name="T46" fmla="*/ 2147483647 w 169"/>
                <a:gd name="T47" fmla="*/ 2147483647 h 118"/>
                <a:gd name="T48" fmla="*/ 2147483647 w 169"/>
                <a:gd name="T49" fmla="*/ 2147483647 h 118"/>
                <a:gd name="T50" fmla="*/ 2147483647 w 169"/>
                <a:gd name="T51" fmla="*/ 2147483647 h 118"/>
                <a:gd name="T52" fmla="*/ 2147483647 w 169"/>
                <a:gd name="T53" fmla="*/ 2147483647 h 118"/>
                <a:gd name="T54" fmla="*/ 2147483647 w 169"/>
                <a:gd name="T55" fmla="*/ 2147483647 h 118"/>
                <a:gd name="T56" fmla="*/ 2147483647 w 169"/>
                <a:gd name="T57" fmla="*/ 2147483647 h 118"/>
                <a:gd name="T58" fmla="*/ 2147483647 w 169"/>
                <a:gd name="T59" fmla="*/ 2147483647 h 118"/>
                <a:gd name="T60" fmla="*/ 2147483647 w 169"/>
                <a:gd name="T61" fmla="*/ 2147483647 h 118"/>
                <a:gd name="T62" fmla="*/ 2147483647 w 169"/>
                <a:gd name="T63" fmla="*/ 2147483647 h 118"/>
                <a:gd name="T64" fmla="*/ 2147483647 w 169"/>
                <a:gd name="T65" fmla="*/ 2147483647 h 118"/>
                <a:gd name="T66" fmla="*/ 2147483647 w 169"/>
                <a:gd name="T67" fmla="*/ 2147483647 h 118"/>
                <a:gd name="T68" fmla="*/ 2147483647 w 169"/>
                <a:gd name="T69" fmla="*/ 2147483647 h 118"/>
                <a:gd name="T70" fmla="*/ 2147483647 w 169"/>
                <a:gd name="T71" fmla="*/ 2147483647 h 118"/>
                <a:gd name="T72" fmla="*/ 2147483647 w 169"/>
                <a:gd name="T73" fmla="*/ 2147483647 h 118"/>
                <a:gd name="T74" fmla="*/ 2147483647 w 169"/>
                <a:gd name="T75" fmla="*/ 2147483647 h 118"/>
                <a:gd name="T76" fmla="*/ 2147483647 w 169"/>
                <a:gd name="T77" fmla="*/ 2147483647 h 118"/>
                <a:gd name="T78" fmla="*/ 2147483647 w 169"/>
                <a:gd name="T79" fmla="*/ 2147483647 h 118"/>
                <a:gd name="T80" fmla="*/ 2147483647 w 169"/>
                <a:gd name="T81" fmla="*/ 2147483647 h 118"/>
                <a:gd name="T82" fmla="*/ 2147483647 w 169"/>
                <a:gd name="T83" fmla="*/ 2147483647 h 118"/>
                <a:gd name="T84" fmla="*/ 2147483647 w 169"/>
                <a:gd name="T85" fmla="*/ 2147483647 h 118"/>
                <a:gd name="T86" fmla="*/ 2147483647 w 169"/>
                <a:gd name="T87" fmla="*/ 2147483647 h 118"/>
                <a:gd name="T88" fmla="*/ 2147483647 w 169"/>
                <a:gd name="T89" fmla="*/ 2147483647 h 118"/>
                <a:gd name="T90" fmla="*/ 2147483647 w 169"/>
                <a:gd name="T91" fmla="*/ 2147483647 h 118"/>
                <a:gd name="T92" fmla="*/ 2147483647 w 169"/>
                <a:gd name="T93" fmla="*/ 2147483647 h 118"/>
                <a:gd name="T94" fmla="*/ 2147483647 w 169"/>
                <a:gd name="T95" fmla="*/ 2147483647 h 118"/>
                <a:gd name="T96" fmla="*/ 2147483647 w 169"/>
                <a:gd name="T97" fmla="*/ 2147483647 h 118"/>
                <a:gd name="T98" fmla="*/ 2147483647 w 169"/>
                <a:gd name="T99" fmla="*/ 2147483647 h 118"/>
                <a:gd name="T100" fmla="*/ 2147483647 w 169"/>
                <a:gd name="T101" fmla="*/ 2147483647 h 118"/>
                <a:gd name="T102" fmla="*/ 2147483647 w 169"/>
                <a:gd name="T103" fmla="*/ 2147483647 h 118"/>
                <a:gd name="T104" fmla="*/ 2147483647 w 169"/>
                <a:gd name="T105" fmla="*/ 2147483647 h 118"/>
                <a:gd name="T106" fmla="*/ 2147483647 w 169"/>
                <a:gd name="T107" fmla="*/ 2147483647 h 118"/>
                <a:gd name="T108" fmla="*/ 2147483647 w 169"/>
                <a:gd name="T109" fmla="*/ 2147483647 h 118"/>
                <a:gd name="T110" fmla="*/ 2147483647 w 169"/>
                <a:gd name="T111" fmla="*/ 2147483647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69"/>
                <a:gd name="T169" fmla="*/ 0 h 118"/>
                <a:gd name="T170" fmla="*/ 169 w 169"/>
                <a:gd name="T171" fmla="*/ 118 h 1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Freeform 94"/>
            <p:cNvSpPr>
              <a:spLocks noChangeArrowheads="1"/>
            </p:cNvSpPr>
            <p:nvPr/>
          </p:nvSpPr>
          <p:spPr bwMode="auto">
            <a:xfrm>
              <a:off x="810072" y="415330"/>
              <a:ext cx="302648" cy="167019"/>
            </a:xfrm>
            <a:custGeom>
              <a:avLst/>
              <a:gdLst>
                <a:gd name="T0" fmla="*/ 2147483647 w 104"/>
                <a:gd name="T1" fmla="*/ 2147483647 h 52"/>
                <a:gd name="T2" fmla="*/ 2147483647 w 104"/>
                <a:gd name="T3" fmla="*/ 2147483647 h 52"/>
                <a:gd name="T4" fmla="*/ 2147483647 w 104"/>
                <a:gd name="T5" fmla="*/ 2147483647 h 52"/>
                <a:gd name="T6" fmla="*/ 2147483647 w 104"/>
                <a:gd name="T7" fmla="*/ 2147483647 h 52"/>
                <a:gd name="T8" fmla="*/ 2147483647 w 104"/>
                <a:gd name="T9" fmla="*/ 2147483647 h 52"/>
                <a:gd name="T10" fmla="*/ 2147483647 w 104"/>
                <a:gd name="T11" fmla="*/ 2147483647 h 52"/>
                <a:gd name="T12" fmla="*/ 2147483647 w 104"/>
                <a:gd name="T13" fmla="*/ 2147483647 h 52"/>
                <a:gd name="T14" fmla="*/ 2147483647 w 104"/>
                <a:gd name="T15" fmla="*/ 2147483647 h 52"/>
                <a:gd name="T16" fmla="*/ 2147483647 w 104"/>
                <a:gd name="T17" fmla="*/ 2147483647 h 52"/>
                <a:gd name="T18" fmla="*/ 2147483647 w 104"/>
                <a:gd name="T19" fmla="*/ 2147483647 h 52"/>
                <a:gd name="T20" fmla="*/ 2147483647 w 104"/>
                <a:gd name="T21" fmla="*/ 2147483647 h 52"/>
                <a:gd name="T22" fmla="*/ 2147483647 w 104"/>
                <a:gd name="T23" fmla="*/ 2147483647 h 52"/>
                <a:gd name="T24" fmla="*/ 0 w 104"/>
                <a:gd name="T25" fmla="*/ 2147483647 h 52"/>
                <a:gd name="T26" fmla="*/ 2147483647 w 104"/>
                <a:gd name="T27" fmla="*/ 2147483647 h 52"/>
                <a:gd name="T28" fmla="*/ 2147483647 w 104"/>
                <a:gd name="T29" fmla="*/ 2147483647 h 52"/>
                <a:gd name="T30" fmla="*/ 2147483647 w 104"/>
                <a:gd name="T31" fmla="*/ 2147483647 h 52"/>
                <a:gd name="T32" fmla="*/ 2147483647 w 104"/>
                <a:gd name="T33" fmla="*/ 2147483647 h 52"/>
                <a:gd name="T34" fmla="*/ 2147483647 w 104"/>
                <a:gd name="T35" fmla="*/ 2147483647 h 52"/>
                <a:gd name="T36" fmla="*/ 2147483647 w 104"/>
                <a:gd name="T37" fmla="*/ 2147483647 h 52"/>
                <a:gd name="T38" fmla="*/ 2147483647 w 104"/>
                <a:gd name="T39" fmla="*/ 2147483647 h 52"/>
                <a:gd name="T40" fmla="*/ 2147483647 w 104"/>
                <a:gd name="T41" fmla="*/ 2147483647 h 52"/>
                <a:gd name="T42" fmla="*/ 2147483647 w 104"/>
                <a:gd name="T43" fmla="*/ 2147483647 h 52"/>
                <a:gd name="T44" fmla="*/ 2147483647 w 104"/>
                <a:gd name="T45" fmla="*/ 2147483647 h 52"/>
                <a:gd name="T46" fmla="*/ 2147483647 w 104"/>
                <a:gd name="T47" fmla="*/ 2147483647 h 52"/>
                <a:gd name="T48" fmla="*/ 2147483647 w 104"/>
                <a:gd name="T49" fmla="*/ 2147483647 h 52"/>
                <a:gd name="T50" fmla="*/ 2147483647 w 104"/>
                <a:gd name="T51" fmla="*/ 2147483647 h 52"/>
                <a:gd name="T52" fmla="*/ 2147483647 w 104"/>
                <a:gd name="T53" fmla="*/ 2147483647 h 52"/>
                <a:gd name="T54" fmla="*/ 2147483647 w 104"/>
                <a:gd name="T55" fmla="*/ 2147483647 h 52"/>
                <a:gd name="T56" fmla="*/ 2147483647 w 104"/>
                <a:gd name="T57" fmla="*/ 2147483647 h 52"/>
                <a:gd name="T58" fmla="*/ 2147483647 w 104"/>
                <a:gd name="T59" fmla="*/ 2147483647 h 52"/>
                <a:gd name="T60" fmla="*/ 2147483647 w 104"/>
                <a:gd name="T61" fmla="*/ 2147483647 h 52"/>
                <a:gd name="T62" fmla="*/ 2147483647 w 104"/>
                <a:gd name="T63" fmla="*/ 2147483647 h 52"/>
                <a:gd name="T64" fmla="*/ 2147483647 w 104"/>
                <a:gd name="T65" fmla="*/ 2147483647 h 52"/>
                <a:gd name="T66" fmla="*/ 2147483647 w 104"/>
                <a:gd name="T67" fmla="*/ 2147483647 h 52"/>
                <a:gd name="T68" fmla="*/ 2147483647 w 104"/>
                <a:gd name="T69" fmla="*/ 2147483647 h 52"/>
                <a:gd name="T70" fmla="*/ 2147483647 w 104"/>
                <a:gd name="T71" fmla="*/ 2147483647 h 52"/>
                <a:gd name="T72" fmla="*/ 2147483647 w 104"/>
                <a:gd name="T73" fmla="*/ 2147483647 h 52"/>
                <a:gd name="T74" fmla="*/ 2147483647 w 104"/>
                <a:gd name="T75" fmla="*/ 2147483647 h 52"/>
                <a:gd name="T76" fmla="*/ 2147483647 w 104"/>
                <a:gd name="T77" fmla="*/ 2147483647 h 52"/>
                <a:gd name="T78" fmla="*/ 2147483647 w 104"/>
                <a:gd name="T79" fmla="*/ 2147483647 h 52"/>
                <a:gd name="T80" fmla="*/ 2147483647 w 104"/>
                <a:gd name="T81" fmla="*/ 2147483647 h 52"/>
                <a:gd name="T82" fmla="*/ 2147483647 w 104"/>
                <a:gd name="T83" fmla="*/ 2147483647 h 52"/>
                <a:gd name="T84" fmla="*/ 2147483647 w 104"/>
                <a:gd name="T85" fmla="*/ 2147483647 h 52"/>
                <a:gd name="T86" fmla="*/ 2147483647 w 104"/>
                <a:gd name="T87" fmla="*/ 2147483647 h 52"/>
                <a:gd name="T88" fmla="*/ 2147483647 w 104"/>
                <a:gd name="T89" fmla="*/ 2147483647 h 52"/>
                <a:gd name="T90" fmla="*/ 2147483647 w 104"/>
                <a:gd name="T91" fmla="*/ 2147483647 h 52"/>
                <a:gd name="T92" fmla="*/ 2147483647 w 104"/>
                <a:gd name="T93" fmla="*/ 2147483647 h 52"/>
                <a:gd name="T94" fmla="*/ 2147483647 w 104"/>
                <a:gd name="T95" fmla="*/ 2147483647 h 52"/>
                <a:gd name="T96" fmla="*/ 2147483647 w 104"/>
                <a:gd name="T97" fmla="*/ 2147483647 h 52"/>
                <a:gd name="T98" fmla="*/ 2147483647 w 104"/>
                <a:gd name="T99" fmla="*/ 2147483647 h 52"/>
                <a:gd name="T100" fmla="*/ 2147483647 w 104"/>
                <a:gd name="T101" fmla="*/ 2147483647 h 52"/>
                <a:gd name="T102" fmla="*/ 2147483647 w 104"/>
                <a:gd name="T103" fmla="*/ 2147483647 h 52"/>
                <a:gd name="T104" fmla="*/ 2147483647 w 104"/>
                <a:gd name="T105" fmla="*/ 2147483647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4"/>
                <a:gd name="T160" fmla="*/ 0 h 52"/>
                <a:gd name="T161" fmla="*/ 104 w 104"/>
                <a:gd name="T162" fmla="*/ 52 h 5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5" name="Freeform 95"/>
            <p:cNvSpPr>
              <a:spLocks noEditPoints="1" noChangeArrowheads="1"/>
            </p:cNvSpPr>
            <p:nvPr/>
          </p:nvSpPr>
          <p:spPr bwMode="auto">
            <a:xfrm>
              <a:off x="0" y="453759"/>
              <a:ext cx="2174245" cy="2783156"/>
            </a:xfrm>
            <a:custGeom>
              <a:avLst/>
              <a:gdLst>
                <a:gd name="T0" fmla="*/ 2147483647 w 744"/>
                <a:gd name="T1" fmla="*/ 2147483647 h 864"/>
                <a:gd name="T2" fmla="*/ 2147483647 w 744"/>
                <a:gd name="T3" fmla="*/ 2147483647 h 864"/>
                <a:gd name="T4" fmla="*/ 2147483647 w 744"/>
                <a:gd name="T5" fmla="*/ 2147483647 h 864"/>
                <a:gd name="T6" fmla="*/ 2147483647 w 744"/>
                <a:gd name="T7" fmla="*/ 2147483647 h 864"/>
                <a:gd name="T8" fmla="*/ 2147483647 w 744"/>
                <a:gd name="T9" fmla="*/ 2147483647 h 864"/>
                <a:gd name="T10" fmla="*/ 2147483647 w 744"/>
                <a:gd name="T11" fmla="*/ 2147483647 h 864"/>
                <a:gd name="T12" fmla="*/ 2147483647 w 744"/>
                <a:gd name="T13" fmla="*/ 2147483647 h 864"/>
                <a:gd name="T14" fmla="*/ 2147483647 w 744"/>
                <a:gd name="T15" fmla="*/ 2147483647 h 864"/>
                <a:gd name="T16" fmla="*/ 2147483647 w 744"/>
                <a:gd name="T17" fmla="*/ 2147483647 h 864"/>
                <a:gd name="T18" fmla="*/ 2147483647 w 744"/>
                <a:gd name="T19" fmla="*/ 2147483647 h 864"/>
                <a:gd name="T20" fmla="*/ 2147483647 w 744"/>
                <a:gd name="T21" fmla="*/ 2147483647 h 864"/>
                <a:gd name="T22" fmla="*/ 2147483647 w 744"/>
                <a:gd name="T23" fmla="*/ 2147483647 h 864"/>
                <a:gd name="T24" fmla="*/ 2147483647 w 744"/>
                <a:gd name="T25" fmla="*/ 2147483647 h 864"/>
                <a:gd name="T26" fmla="*/ 2147483647 w 744"/>
                <a:gd name="T27" fmla="*/ 2147483647 h 864"/>
                <a:gd name="T28" fmla="*/ 2147483647 w 744"/>
                <a:gd name="T29" fmla="*/ 2147483647 h 864"/>
                <a:gd name="T30" fmla="*/ 2147483647 w 744"/>
                <a:gd name="T31" fmla="*/ 2147483647 h 864"/>
                <a:gd name="T32" fmla="*/ 2147483647 w 744"/>
                <a:gd name="T33" fmla="*/ 2147483647 h 864"/>
                <a:gd name="T34" fmla="*/ 2147483647 w 744"/>
                <a:gd name="T35" fmla="*/ 2147483647 h 864"/>
                <a:gd name="T36" fmla="*/ 2147483647 w 744"/>
                <a:gd name="T37" fmla="*/ 2147483647 h 864"/>
                <a:gd name="T38" fmla="*/ 2147483647 w 744"/>
                <a:gd name="T39" fmla="*/ 2147483647 h 864"/>
                <a:gd name="T40" fmla="*/ 2147483647 w 744"/>
                <a:gd name="T41" fmla="*/ 2147483647 h 864"/>
                <a:gd name="T42" fmla="*/ 2147483647 w 744"/>
                <a:gd name="T43" fmla="*/ 2147483647 h 864"/>
                <a:gd name="T44" fmla="*/ 2147483647 w 744"/>
                <a:gd name="T45" fmla="*/ 2147483647 h 864"/>
                <a:gd name="T46" fmla="*/ 2147483647 w 744"/>
                <a:gd name="T47" fmla="*/ 2147483647 h 864"/>
                <a:gd name="T48" fmla="*/ 2147483647 w 744"/>
                <a:gd name="T49" fmla="*/ 2147483647 h 864"/>
                <a:gd name="T50" fmla="*/ 2147483647 w 744"/>
                <a:gd name="T51" fmla="*/ 2147483647 h 864"/>
                <a:gd name="T52" fmla="*/ 2147483647 w 744"/>
                <a:gd name="T53" fmla="*/ 2147483647 h 864"/>
                <a:gd name="T54" fmla="*/ 2147483647 w 744"/>
                <a:gd name="T55" fmla="*/ 2147483647 h 864"/>
                <a:gd name="T56" fmla="*/ 2147483647 w 744"/>
                <a:gd name="T57" fmla="*/ 2147483647 h 864"/>
                <a:gd name="T58" fmla="*/ 2147483647 w 744"/>
                <a:gd name="T59" fmla="*/ 2147483647 h 864"/>
                <a:gd name="T60" fmla="*/ 2147483647 w 744"/>
                <a:gd name="T61" fmla="*/ 2147483647 h 864"/>
                <a:gd name="T62" fmla="*/ 2147483647 w 744"/>
                <a:gd name="T63" fmla="*/ 2147483647 h 864"/>
                <a:gd name="T64" fmla="*/ 2147483647 w 744"/>
                <a:gd name="T65" fmla="*/ 2147483647 h 864"/>
                <a:gd name="T66" fmla="*/ 2147483647 w 744"/>
                <a:gd name="T67" fmla="*/ 2147483647 h 864"/>
                <a:gd name="T68" fmla="*/ 2147483647 w 744"/>
                <a:gd name="T69" fmla="*/ 2147483647 h 864"/>
                <a:gd name="T70" fmla="*/ 2147483647 w 744"/>
                <a:gd name="T71" fmla="*/ 2147483647 h 864"/>
                <a:gd name="T72" fmla="*/ 2147483647 w 744"/>
                <a:gd name="T73" fmla="*/ 2147483647 h 864"/>
                <a:gd name="T74" fmla="*/ 2147483647 w 744"/>
                <a:gd name="T75" fmla="*/ 2147483647 h 864"/>
                <a:gd name="T76" fmla="*/ 2147483647 w 744"/>
                <a:gd name="T77" fmla="*/ 2147483647 h 864"/>
                <a:gd name="T78" fmla="*/ 2147483647 w 744"/>
                <a:gd name="T79" fmla="*/ 2147483647 h 864"/>
                <a:gd name="T80" fmla="*/ 2147483647 w 744"/>
                <a:gd name="T81" fmla="*/ 2147483647 h 864"/>
                <a:gd name="T82" fmla="*/ 2147483647 w 744"/>
                <a:gd name="T83" fmla="*/ 2147483647 h 864"/>
                <a:gd name="T84" fmla="*/ 2147483647 w 744"/>
                <a:gd name="T85" fmla="*/ 2147483647 h 864"/>
                <a:gd name="T86" fmla="*/ 2147483647 w 744"/>
                <a:gd name="T87" fmla="*/ 2147483647 h 864"/>
                <a:gd name="T88" fmla="*/ 2147483647 w 744"/>
                <a:gd name="T89" fmla="*/ 2147483647 h 864"/>
                <a:gd name="T90" fmla="*/ 2147483647 w 744"/>
                <a:gd name="T91" fmla="*/ 2147483647 h 864"/>
                <a:gd name="T92" fmla="*/ 2147483647 w 744"/>
                <a:gd name="T93" fmla="*/ 2147483647 h 864"/>
                <a:gd name="T94" fmla="*/ 2147483647 w 744"/>
                <a:gd name="T95" fmla="*/ 2147483647 h 864"/>
                <a:gd name="T96" fmla="*/ 2147483647 w 744"/>
                <a:gd name="T97" fmla="*/ 2147483647 h 864"/>
                <a:gd name="T98" fmla="*/ 2147483647 w 744"/>
                <a:gd name="T99" fmla="*/ 2147483647 h 864"/>
                <a:gd name="T100" fmla="*/ 2147483647 w 744"/>
                <a:gd name="T101" fmla="*/ 2147483647 h 864"/>
                <a:gd name="T102" fmla="*/ 2147483647 w 744"/>
                <a:gd name="T103" fmla="*/ 2147483647 h 864"/>
                <a:gd name="T104" fmla="*/ 2147483647 w 744"/>
                <a:gd name="T105" fmla="*/ 2147483647 h 864"/>
                <a:gd name="T106" fmla="*/ 2147483647 w 744"/>
                <a:gd name="T107" fmla="*/ 2147483647 h 864"/>
                <a:gd name="T108" fmla="*/ 2147483647 w 744"/>
                <a:gd name="T109" fmla="*/ 2147483647 h 864"/>
                <a:gd name="T110" fmla="*/ 2147483647 w 744"/>
                <a:gd name="T111" fmla="*/ 2147483647 h 864"/>
                <a:gd name="T112" fmla="*/ 2147483647 w 744"/>
                <a:gd name="T113" fmla="*/ 2147483647 h 864"/>
                <a:gd name="T114" fmla="*/ 2147483647 w 744"/>
                <a:gd name="T115" fmla="*/ 2147483647 h 864"/>
                <a:gd name="T116" fmla="*/ 2147483647 w 744"/>
                <a:gd name="T117" fmla="*/ 2147483647 h 864"/>
                <a:gd name="T118" fmla="*/ 2147483647 w 744"/>
                <a:gd name="T119" fmla="*/ 2147483647 h 864"/>
                <a:gd name="T120" fmla="*/ 2147483647 w 744"/>
                <a:gd name="T121" fmla="*/ 2147483647 h 864"/>
                <a:gd name="T122" fmla="*/ 2147483647 w 744"/>
                <a:gd name="T123" fmla="*/ 2147483647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44"/>
                <a:gd name="T187" fmla="*/ 0 h 864"/>
                <a:gd name="T188" fmla="*/ 744 w 744"/>
                <a:gd name="T189" fmla="*/ 864 h 8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Freeform 96"/>
            <p:cNvSpPr>
              <a:spLocks noChangeArrowheads="1"/>
            </p:cNvSpPr>
            <p:nvPr/>
          </p:nvSpPr>
          <p:spPr bwMode="auto">
            <a:xfrm>
              <a:off x="2690704" y="872046"/>
              <a:ext cx="135514" cy="221707"/>
            </a:xfrm>
            <a:custGeom>
              <a:avLst/>
              <a:gdLst>
                <a:gd name="T0" fmla="*/ 2147483647 w 46"/>
                <a:gd name="T1" fmla="*/ 2147483647 h 69"/>
                <a:gd name="T2" fmla="*/ 2147483647 w 46"/>
                <a:gd name="T3" fmla="*/ 2147483647 h 69"/>
                <a:gd name="T4" fmla="*/ 2147483647 w 46"/>
                <a:gd name="T5" fmla="*/ 2147483647 h 69"/>
                <a:gd name="T6" fmla="*/ 2147483647 w 46"/>
                <a:gd name="T7" fmla="*/ 2147483647 h 69"/>
                <a:gd name="T8" fmla="*/ 2147483647 w 46"/>
                <a:gd name="T9" fmla="*/ 2147483647 h 69"/>
                <a:gd name="T10" fmla="*/ 2147483647 w 46"/>
                <a:gd name="T11" fmla="*/ 2147483647 h 69"/>
                <a:gd name="T12" fmla="*/ 2147483647 w 46"/>
                <a:gd name="T13" fmla="*/ 2147483647 h 69"/>
                <a:gd name="T14" fmla="*/ 2147483647 w 46"/>
                <a:gd name="T15" fmla="*/ 2147483647 h 69"/>
                <a:gd name="T16" fmla="*/ 2147483647 w 46"/>
                <a:gd name="T17" fmla="*/ 2147483647 h 69"/>
                <a:gd name="T18" fmla="*/ 2147483647 w 46"/>
                <a:gd name="T19" fmla="*/ 2147483647 h 69"/>
                <a:gd name="T20" fmla="*/ 2147483647 w 46"/>
                <a:gd name="T21" fmla="*/ 2147483647 h 69"/>
                <a:gd name="T22" fmla="*/ 2147483647 w 46"/>
                <a:gd name="T23" fmla="*/ 2147483647 h 69"/>
                <a:gd name="T24" fmla="*/ 2147483647 w 46"/>
                <a:gd name="T25" fmla="*/ 2147483647 h 69"/>
                <a:gd name="T26" fmla="*/ 2147483647 w 46"/>
                <a:gd name="T27" fmla="*/ 2147483647 h 69"/>
                <a:gd name="T28" fmla="*/ 2147483647 w 46"/>
                <a:gd name="T29" fmla="*/ 2147483647 h 69"/>
                <a:gd name="T30" fmla="*/ 2147483647 w 46"/>
                <a:gd name="T31" fmla="*/ 2147483647 h 69"/>
                <a:gd name="T32" fmla="*/ 2147483647 w 46"/>
                <a:gd name="T33" fmla="*/ 2147483647 h 69"/>
                <a:gd name="T34" fmla="*/ 2147483647 w 46"/>
                <a:gd name="T35" fmla="*/ 2147483647 h 69"/>
                <a:gd name="T36" fmla="*/ 2147483647 w 46"/>
                <a:gd name="T37" fmla="*/ 2147483647 h 69"/>
                <a:gd name="T38" fmla="*/ 2147483647 w 46"/>
                <a:gd name="T39" fmla="*/ 2147483647 h 69"/>
                <a:gd name="T40" fmla="*/ 2147483647 w 46"/>
                <a:gd name="T41" fmla="*/ 2147483647 h 69"/>
                <a:gd name="T42" fmla="*/ 2147483647 w 46"/>
                <a:gd name="T43" fmla="*/ 2147483647 h 69"/>
                <a:gd name="T44" fmla="*/ 2147483647 w 46"/>
                <a:gd name="T45" fmla="*/ 2147483647 h 69"/>
                <a:gd name="T46" fmla="*/ 2147483647 w 46"/>
                <a:gd name="T47" fmla="*/ 2147483647 h 69"/>
                <a:gd name="T48" fmla="*/ 2147483647 w 46"/>
                <a:gd name="T49" fmla="*/ 2147483647 h 69"/>
                <a:gd name="T50" fmla="*/ 2147483647 w 46"/>
                <a:gd name="T51" fmla="*/ 2147483647 h 69"/>
                <a:gd name="T52" fmla="*/ 2147483647 w 46"/>
                <a:gd name="T53" fmla="*/ 2147483647 h 69"/>
                <a:gd name="T54" fmla="*/ 2147483647 w 46"/>
                <a:gd name="T55" fmla="*/ 2147483647 h 69"/>
                <a:gd name="T56" fmla="*/ 2147483647 w 46"/>
                <a:gd name="T57" fmla="*/ 2147483647 h 69"/>
                <a:gd name="T58" fmla="*/ 2147483647 w 46"/>
                <a:gd name="T59" fmla="*/ 2147483647 h 69"/>
                <a:gd name="T60" fmla="*/ 2147483647 w 46"/>
                <a:gd name="T61" fmla="*/ 2147483647 h 69"/>
                <a:gd name="T62" fmla="*/ 0 w 46"/>
                <a:gd name="T63" fmla="*/ 2147483647 h 69"/>
                <a:gd name="T64" fmla="*/ 2147483647 w 46"/>
                <a:gd name="T65" fmla="*/ 0 h 69"/>
                <a:gd name="T66" fmla="*/ 2147483647 w 46"/>
                <a:gd name="T67" fmla="*/ 0 h 69"/>
                <a:gd name="T68" fmla="*/ 2147483647 w 46"/>
                <a:gd name="T69" fmla="*/ 2147483647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"/>
                <a:gd name="T106" fmla="*/ 0 h 69"/>
                <a:gd name="T107" fmla="*/ 46 w 46"/>
                <a:gd name="T108" fmla="*/ 69 h 6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Freeform 97"/>
            <p:cNvSpPr>
              <a:spLocks noChangeArrowheads="1"/>
            </p:cNvSpPr>
            <p:nvPr/>
          </p:nvSpPr>
          <p:spPr bwMode="auto">
            <a:xfrm>
              <a:off x="213811" y="886826"/>
              <a:ext cx="34632" cy="28082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2147483647 w 12"/>
                <a:gd name="T11" fmla="*/ 2147483647 h 9"/>
                <a:gd name="T12" fmla="*/ 2147483647 w 12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8" name="Freeform 98"/>
            <p:cNvSpPr>
              <a:spLocks noChangeArrowheads="1"/>
            </p:cNvSpPr>
            <p:nvPr/>
          </p:nvSpPr>
          <p:spPr bwMode="auto">
            <a:xfrm>
              <a:off x="5134471" y="1245990"/>
              <a:ext cx="19575" cy="25127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0 w 7"/>
                <a:gd name="T5" fmla="*/ 2147483647 h 8"/>
                <a:gd name="T6" fmla="*/ 2147483647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Freeform 99"/>
            <p:cNvSpPr>
              <a:spLocks noChangeArrowheads="1"/>
            </p:cNvSpPr>
            <p:nvPr/>
          </p:nvSpPr>
          <p:spPr bwMode="auto">
            <a:xfrm>
              <a:off x="4616507" y="1958407"/>
              <a:ext cx="167134" cy="211361"/>
            </a:xfrm>
            <a:custGeom>
              <a:avLst/>
              <a:gdLst>
                <a:gd name="T0" fmla="*/ 2147483647 w 57"/>
                <a:gd name="T1" fmla="*/ 2147483647 h 66"/>
                <a:gd name="T2" fmla="*/ 2147483647 w 57"/>
                <a:gd name="T3" fmla="*/ 2147483647 h 66"/>
                <a:gd name="T4" fmla="*/ 2147483647 w 57"/>
                <a:gd name="T5" fmla="*/ 2147483647 h 66"/>
                <a:gd name="T6" fmla="*/ 2147483647 w 57"/>
                <a:gd name="T7" fmla="*/ 2147483647 h 66"/>
                <a:gd name="T8" fmla="*/ 2147483647 w 57"/>
                <a:gd name="T9" fmla="*/ 2147483647 h 66"/>
                <a:gd name="T10" fmla="*/ 2147483647 w 57"/>
                <a:gd name="T11" fmla="*/ 2147483647 h 66"/>
                <a:gd name="T12" fmla="*/ 2147483647 w 57"/>
                <a:gd name="T13" fmla="*/ 2147483647 h 66"/>
                <a:gd name="T14" fmla="*/ 2147483647 w 57"/>
                <a:gd name="T15" fmla="*/ 2147483647 h 66"/>
                <a:gd name="T16" fmla="*/ 2147483647 w 57"/>
                <a:gd name="T17" fmla="*/ 2147483647 h 66"/>
                <a:gd name="T18" fmla="*/ 2147483647 w 57"/>
                <a:gd name="T19" fmla="*/ 2147483647 h 66"/>
                <a:gd name="T20" fmla="*/ 2147483647 w 57"/>
                <a:gd name="T21" fmla="*/ 2147483647 h 66"/>
                <a:gd name="T22" fmla="*/ 2147483647 w 57"/>
                <a:gd name="T23" fmla="*/ 2147483647 h 66"/>
                <a:gd name="T24" fmla="*/ 2147483647 w 57"/>
                <a:gd name="T25" fmla="*/ 2147483647 h 66"/>
                <a:gd name="T26" fmla="*/ 2147483647 w 57"/>
                <a:gd name="T27" fmla="*/ 2147483647 h 66"/>
                <a:gd name="T28" fmla="*/ 2147483647 w 57"/>
                <a:gd name="T29" fmla="*/ 2147483647 h 66"/>
                <a:gd name="T30" fmla="*/ 2147483647 w 57"/>
                <a:gd name="T31" fmla="*/ 2147483647 h 66"/>
                <a:gd name="T32" fmla="*/ 2147483647 w 57"/>
                <a:gd name="T33" fmla="*/ 2147483647 h 66"/>
                <a:gd name="T34" fmla="*/ 2147483647 w 57"/>
                <a:gd name="T35" fmla="*/ 2147483647 h 66"/>
                <a:gd name="T36" fmla="*/ 2147483647 w 57"/>
                <a:gd name="T37" fmla="*/ 2147483647 h 66"/>
                <a:gd name="T38" fmla="*/ 2147483647 w 57"/>
                <a:gd name="T39" fmla="*/ 2147483647 h 66"/>
                <a:gd name="T40" fmla="*/ 2147483647 w 57"/>
                <a:gd name="T41" fmla="*/ 2147483647 h 66"/>
                <a:gd name="T42" fmla="*/ 2147483647 w 57"/>
                <a:gd name="T43" fmla="*/ 2147483647 h 66"/>
                <a:gd name="T44" fmla="*/ 2147483647 w 57"/>
                <a:gd name="T45" fmla="*/ 2147483647 h 66"/>
                <a:gd name="T46" fmla="*/ 2147483647 w 57"/>
                <a:gd name="T47" fmla="*/ 2147483647 h 66"/>
                <a:gd name="T48" fmla="*/ 2147483647 w 57"/>
                <a:gd name="T49" fmla="*/ 2147483647 h 66"/>
                <a:gd name="T50" fmla="*/ 2147483647 w 57"/>
                <a:gd name="T51" fmla="*/ 2147483647 h 66"/>
                <a:gd name="T52" fmla="*/ 2147483647 w 57"/>
                <a:gd name="T53" fmla="*/ 2147483647 h 66"/>
                <a:gd name="T54" fmla="*/ 2147483647 w 57"/>
                <a:gd name="T55" fmla="*/ 2147483647 h 66"/>
                <a:gd name="T56" fmla="*/ 2147483647 w 57"/>
                <a:gd name="T57" fmla="*/ 2147483647 h 66"/>
                <a:gd name="T58" fmla="*/ 2147483647 w 57"/>
                <a:gd name="T59" fmla="*/ 2147483647 h 66"/>
                <a:gd name="T60" fmla="*/ 2147483647 w 57"/>
                <a:gd name="T61" fmla="*/ 2147483647 h 66"/>
                <a:gd name="T62" fmla="*/ 2147483647 w 57"/>
                <a:gd name="T63" fmla="*/ 2147483647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6"/>
                <a:gd name="T98" fmla="*/ 57 w 57"/>
                <a:gd name="T99" fmla="*/ 66 h 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Freeform 100"/>
            <p:cNvSpPr>
              <a:spLocks noChangeArrowheads="1"/>
            </p:cNvSpPr>
            <p:nvPr/>
          </p:nvSpPr>
          <p:spPr bwMode="auto">
            <a:xfrm>
              <a:off x="4785146" y="2109167"/>
              <a:ext cx="76792" cy="94595"/>
            </a:xfrm>
            <a:custGeom>
              <a:avLst/>
              <a:gdLst>
                <a:gd name="T0" fmla="*/ 2147483647 w 26"/>
                <a:gd name="T1" fmla="*/ 2147483647 h 29"/>
                <a:gd name="T2" fmla="*/ 2147483647 w 26"/>
                <a:gd name="T3" fmla="*/ 2147483647 h 29"/>
                <a:gd name="T4" fmla="*/ 2147483647 w 26"/>
                <a:gd name="T5" fmla="*/ 2147483647 h 29"/>
                <a:gd name="T6" fmla="*/ 2147483647 w 26"/>
                <a:gd name="T7" fmla="*/ 2147483647 h 29"/>
                <a:gd name="T8" fmla="*/ 2147483647 w 26"/>
                <a:gd name="T9" fmla="*/ 2147483647 h 29"/>
                <a:gd name="T10" fmla="*/ 2147483647 w 26"/>
                <a:gd name="T11" fmla="*/ 2147483647 h 29"/>
                <a:gd name="T12" fmla="*/ 2147483647 w 26"/>
                <a:gd name="T13" fmla="*/ 2147483647 h 29"/>
                <a:gd name="T14" fmla="*/ 2147483647 w 26"/>
                <a:gd name="T15" fmla="*/ 2147483647 h 29"/>
                <a:gd name="T16" fmla="*/ 2147483647 w 26"/>
                <a:gd name="T17" fmla="*/ 2147483647 h 29"/>
                <a:gd name="T18" fmla="*/ 2147483647 w 26"/>
                <a:gd name="T19" fmla="*/ 2147483647 h 29"/>
                <a:gd name="T20" fmla="*/ 2147483647 w 26"/>
                <a:gd name="T21" fmla="*/ 2147483647 h 29"/>
                <a:gd name="T22" fmla="*/ 2147483647 w 26"/>
                <a:gd name="T23" fmla="*/ 2147483647 h 29"/>
                <a:gd name="T24" fmla="*/ 2147483647 w 26"/>
                <a:gd name="T25" fmla="*/ 2147483647 h 29"/>
                <a:gd name="T26" fmla="*/ 2147483647 w 26"/>
                <a:gd name="T27" fmla="*/ 2147483647 h 29"/>
                <a:gd name="T28" fmla="*/ 2147483647 w 26"/>
                <a:gd name="T29" fmla="*/ 2147483647 h 29"/>
                <a:gd name="T30" fmla="*/ 0 w 26"/>
                <a:gd name="T31" fmla="*/ 2147483647 h 29"/>
                <a:gd name="T32" fmla="*/ 2147483647 w 26"/>
                <a:gd name="T33" fmla="*/ 2147483647 h 29"/>
                <a:gd name="T34" fmla="*/ 2147483647 w 26"/>
                <a:gd name="T35" fmla="*/ 2147483647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29"/>
                <a:gd name="T56" fmla="*/ 26 w 2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Freeform 101"/>
            <p:cNvSpPr>
              <a:spLocks noChangeArrowheads="1"/>
            </p:cNvSpPr>
            <p:nvPr/>
          </p:nvSpPr>
          <p:spPr bwMode="auto">
            <a:xfrm>
              <a:off x="4560796" y="2203762"/>
              <a:ext cx="176168" cy="54688"/>
            </a:xfrm>
            <a:custGeom>
              <a:avLst/>
              <a:gdLst>
                <a:gd name="T0" fmla="*/ 2147483647 w 60"/>
                <a:gd name="T1" fmla="*/ 2147483647 h 17"/>
                <a:gd name="T2" fmla="*/ 2147483647 w 60"/>
                <a:gd name="T3" fmla="*/ 2147483647 h 17"/>
                <a:gd name="T4" fmla="*/ 2147483647 w 60"/>
                <a:gd name="T5" fmla="*/ 2147483647 h 17"/>
                <a:gd name="T6" fmla="*/ 2147483647 w 60"/>
                <a:gd name="T7" fmla="*/ 2147483647 h 17"/>
                <a:gd name="T8" fmla="*/ 2147483647 w 60"/>
                <a:gd name="T9" fmla="*/ 2147483647 h 17"/>
                <a:gd name="T10" fmla="*/ 2147483647 w 60"/>
                <a:gd name="T11" fmla="*/ 2147483647 h 17"/>
                <a:gd name="T12" fmla="*/ 2147483647 w 60"/>
                <a:gd name="T13" fmla="*/ 2147483647 h 17"/>
                <a:gd name="T14" fmla="*/ 2147483647 w 60"/>
                <a:gd name="T15" fmla="*/ 2147483647 h 17"/>
                <a:gd name="T16" fmla="*/ 2147483647 w 60"/>
                <a:gd name="T17" fmla="*/ 2147483647 h 17"/>
                <a:gd name="T18" fmla="*/ 2147483647 w 60"/>
                <a:gd name="T19" fmla="*/ 2147483647 h 17"/>
                <a:gd name="T20" fmla="*/ 2147483647 w 60"/>
                <a:gd name="T21" fmla="*/ 2147483647 h 17"/>
                <a:gd name="T22" fmla="*/ 2147483647 w 60"/>
                <a:gd name="T23" fmla="*/ 2147483647 h 17"/>
                <a:gd name="T24" fmla="*/ 2147483647 w 60"/>
                <a:gd name="T25" fmla="*/ 2147483647 h 17"/>
                <a:gd name="T26" fmla="*/ 2147483647 w 60"/>
                <a:gd name="T27" fmla="*/ 2147483647 h 17"/>
                <a:gd name="T28" fmla="*/ 2147483647 w 60"/>
                <a:gd name="T29" fmla="*/ 214748364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7"/>
                <a:gd name="T47" fmla="*/ 60 w 6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Freeform 102"/>
            <p:cNvSpPr>
              <a:spLocks noChangeArrowheads="1"/>
            </p:cNvSpPr>
            <p:nvPr/>
          </p:nvSpPr>
          <p:spPr bwMode="auto">
            <a:xfrm>
              <a:off x="4794181" y="2267319"/>
              <a:ext cx="24091" cy="13302"/>
            </a:xfrm>
            <a:custGeom>
              <a:avLst/>
              <a:gdLst>
                <a:gd name="T0" fmla="*/ 2147483647 w 8"/>
                <a:gd name="T1" fmla="*/ 2147483647 h 4"/>
                <a:gd name="T2" fmla="*/ 2147483647 w 8"/>
                <a:gd name="T3" fmla="*/ 2147483647 h 4"/>
                <a:gd name="T4" fmla="*/ 2147483647 w 8"/>
                <a:gd name="T5" fmla="*/ 2147483647 h 4"/>
                <a:gd name="T6" fmla="*/ 2147483647 w 8"/>
                <a:gd name="T7" fmla="*/ 2147483647 h 4"/>
                <a:gd name="T8" fmla="*/ 2147483647 w 8"/>
                <a:gd name="T9" fmla="*/ 21474836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4"/>
                <a:gd name="T17" fmla="*/ 8 w 8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" name="Freeform 103"/>
            <p:cNvSpPr>
              <a:spLocks noChangeArrowheads="1"/>
            </p:cNvSpPr>
            <p:nvPr/>
          </p:nvSpPr>
          <p:spPr bwMode="auto">
            <a:xfrm>
              <a:off x="5575645" y="2889574"/>
              <a:ext cx="127985" cy="140415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2147483647 h 44"/>
                <a:gd name="T4" fmla="*/ 2147483647 w 44"/>
                <a:gd name="T5" fmla="*/ 2147483647 h 44"/>
                <a:gd name="T6" fmla="*/ 2147483647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2147483647 h 44"/>
                <a:gd name="T20" fmla="*/ 2147483647 w 44"/>
                <a:gd name="T21" fmla="*/ 2147483647 h 44"/>
                <a:gd name="T22" fmla="*/ 2147483647 w 44"/>
                <a:gd name="T23" fmla="*/ 2147483647 h 44"/>
                <a:gd name="T24" fmla="*/ 2147483647 w 44"/>
                <a:gd name="T25" fmla="*/ 2147483647 h 44"/>
                <a:gd name="T26" fmla="*/ 2147483647 w 44"/>
                <a:gd name="T27" fmla="*/ 0 h 44"/>
                <a:gd name="T28" fmla="*/ 2147483647 w 44"/>
                <a:gd name="T29" fmla="*/ 2147483647 h 44"/>
                <a:gd name="T30" fmla="*/ 2147483647 w 44"/>
                <a:gd name="T31" fmla="*/ 2147483647 h 44"/>
                <a:gd name="T32" fmla="*/ 2147483647 w 44"/>
                <a:gd name="T33" fmla="*/ 2147483647 h 44"/>
                <a:gd name="T34" fmla="*/ 2147483647 w 44"/>
                <a:gd name="T35" fmla="*/ 2147483647 h 44"/>
                <a:gd name="T36" fmla="*/ 2147483647 w 44"/>
                <a:gd name="T37" fmla="*/ 2147483647 h 44"/>
                <a:gd name="T38" fmla="*/ 2147483647 w 44"/>
                <a:gd name="T39" fmla="*/ 2147483647 h 44"/>
                <a:gd name="T40" fmla="*/ 2147483647 w 44"/>
                <a:gd name="T41" fmla="*/ 2147483647 h 44"/>
                <a:gd name="T42" fmla="*/ 2147483647 w 44"/>
                <a:gd name="T43" fmla="*/ 2147483647 h 44"/>
                <a:gd name="T44" fmla="*/ 2147483647 w 44"/>
                <a:gd name="T45" fmla="*/ 2147483647 h 44"/>
                <a:gd name="T46" fmla="*/ 2147483647 w 44"/>
                <a:gd name="T47" fmla="*/ 2147483647 h 44"/>
                <a:gd name="T48" fmla="*/ 2147483647 w 44"/>
                <a:gd name="T49" fmla="*/ 2147483647 h 44"/>
                <a:gd name="T50" fmla="*/ 2147483647 w 44"/>
                <a:gd name="T51" fmla="*/ 2147483647 h 44"/>
                <a:gd name="T52" fmla="*/ 2147483647 w 44"/>
                <a:gd name="T53" fmla="*/ 2147483647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"/>
                <a:gd name="T82" fmla="*/ 0 h 44"/>
                <a:gd name="T83" fmla="*/ 44 w 44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" name="Freeform 104"/>
            <p:cNvSpPr>
              <a:spLocks noChangeArrowheads="1"/>
            </p:cNvSpPr>
            <p:nvPr/>
          </p:nvSpPr>
          <p:spPr bwMode="auto">
            <a:xfrm>
              <a:off x="1189511" y="106419"/>
              <a:ext cx="177674" cy="144848"/>
            </a:xfrm>
            <a:custGeom>
              <a:avLst/>
              <a:gdLst>
                <a:gd name="T0" fmla="*/ 2147483647 w 61"/>
                <a:gd name="T1" fmla="*/ 0 h 45"/>
                <a:gd name="T2" fmla="*/ 2147483647 w 61"/>
                <a:gd name="T3" fmla="*/ 2147483647 h 45"/>
                <a:gd name="T4" fmla="*/ 2147483647 w 61"/>
                <a:gd name="T5" fmla="*/ 2147483647 h 45"/>
                <a:gd name="T6" fmla="*/ 2147483647 w 61"/>
                <a:gd name="T7" fmla="*/ 2147483647 h 45"/>
                <a:gd name="T8" fmla="*/ 2147483647 w 61"/>
                <a:gd name="T9" fmla="*/ 2147483647 h 45"/>
                <a:gd name="T10" fmla="*/ 2147483647 w 61"/>
                <a:gd name="T11" fmla="*/ 2147483647 h 45"/>
                <a:gd name="T12" fmla="*/ 2147483647 w 61"/>
                <a:gd name="T13" fmla="*/ 2147483647 h 45"/>
                <a:gd name="T14" fmla="*/ 2147483647 w 61"/>
                <a:gd name="T15" fmla="*/ 2147483647 h 45"/>
                <a:gd name="T16" fmla="*/ 2147483647 w 61"/>
                <a:gd name="T17" fmla="*/ 2147483647 h 45"/>
                <a:gd name="T18" fmla="*/ 2147483647 w 61"/>
                <a:gd name="T19" fmla="*/ 2147483647 h 45"/>
                <a:gd name="T20" fmla="*/ 2147483647 w 61"/>
                <a:gd name="T21" fmla="*/ 2147483647 h 45"/>
                <a:gd name="T22" fmla="*/ 2147483647 w 61"/>
                <a:gd name="T23" fmla="*/ 2147483647 h 45"/>
                <a:gd name="T24" fmla="*/ 2147483647 w 61"/>
                <a:gd name="T25" fmla="*/ 2147483647 h 45"/>
                <a:gd name="T26" fmla="*/ 2147483647 w 61"/>
                <a:gd name="T27" fmla="*/ 2147483647 h 45"/>
                <a:gd name="T28" fmla="*/ 2147483647 w 61"/>
                <a:gd name="T29" fmla="*/ 2147483647 h 45"/>
                <a:gd name="T30" fmla="*/ 2147483647 w 61"/>
                <a:gd name="T31" fmla="*/ 2147483647 h 45"/>
                <a:gd name="T32" fmla="*/ 2147483647 w 61"/>
                <a:gd name="T33" fmla="*/ 2147483647 h 45"/>
                <a:gd name="T34" fmla="*/ 2147483647 w 61"/>
                <a:gd name="T35" fmla="*/ 2147483647 h 45"/>
                <a:gd name="T36" fmla="*/ 2147483647 w 61"/>
                <a:gd name="T37" fmla="*/ 2147483647 h 45"/>
                <a:gd name="T38" fmla="*/ 2147483647 w 61"/>
                <a:gd name="T39" fmla="*/ 2147483647 h 45"/>
                <a:gd name="T40" fmla="*/ 2147483647 w 61"/>
                <a:gd name="T41" fmla="*/ 2147483647 h 45"/>
                <a:gd name="T42" fmla="*/ 2147483647 w 61"/>
                <a:gd name="T43" fmla="*/ 2147483647 h 45"/>
                <a:gd name="T44" fmla="*/ 2147483647 w 61"/>
                <a:gd name="T45" fmla="*/ 2147483647 h 45"/>
                <a:gd name="T46" fmla="*/ 2147483647 w 61"/>
                <a:gd name="T47" fmla="*/ 2147483647 h 45"/>
                <a:gd name="T48" fmla="*/ 2147483647 w 61"/>
                <a:gd name="T49" fmla="*/ 2147483647 h 45"/>
                <a:gd name="T50" fmla="*/ 2147483647 w 61"/>
                <a:gd name="T51" fmla="*/ 2147483647 h 45"/>
                <a:gd name="T52" fmla="*/ 2147483647 w 61"/>
                <a:gd name="T53" fmla="*/ 2147483647 h 45"/>
                <a:gd name="T54" fmla="*/ 2147483647 w 61"/>
                <a:gd name="T55" fmla="*/ 2147483647 h 45"/>
                <a:gd name="T56" fmla="*/ 2147483647 w 61"/>
                <a:gd name="T57" fmla="*/ 2147483647 h 45"/>
                <a:gd name="T58" fmla="*/ 2147483647 w 61"/>
                <a:gd name="T59" fmla="*/ 2147483647 h 45"/>
                <a:gd name="T60" fmla="*/ 2147483647 w 61"/>
                <a:gd name="T61" fmla="*/ 2147483647 h 45"/>
                <a:gd name="T62" fmla="*/ 2147483647 w 61"/>
                <a:gd name="T63" fmla="*/ 2147483647 h 45"/>
                <a:gd name="T64" fmla="*/ 2147483647 w 61"/>
                <a:gd name="T65" fmla="*/ 2147483647 h 45"/>
                <a:gd name="T66" fmla="*/ 0 w 61"/>
                <a:gd name="T67" fmla="*/ 2147483647 h 45"/>
                <a:gd name="T68" fmla="*/ 2147483647 w 61"/>
                <a:gd name="T69" fmla="*/ 2147483647 h 45"/>
                <a:gd name="T70" fmla="*/ 2147483647 w 61"/>
                <a:gd name="T71" fmla="*/ 2147483647 h 45"/>
                <a:gd name="T72" fmla="*/ 2147483647 w 61"/>
                <a:gd name="T73" fmla="*/ 2147483647 h 45"/>
                <a:gd name="T74" fmla="*/ 2147483647 w 61"/>
                <a:gd name="T75" fmla="*/ 2147483647 h 45"/>
                <a:gd name="T76" fmla="*/ 2147483647 w 61"/>
                <a:gd name="T77" fmla="*/ 2147483647 h 45"/>
                <a:gd name="T78" fmla="*/ 2147483647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1"/>
                <a:gd name="T121" fmla="*/ 0 h 45"/>
                <a:gd name="T122" fmla="*/ 61 w 61"/>
                <a:gd name="T123" fmla="*/ 45 h 4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" name="Freeform 105"/>
            <p:cNvSpPr>
              <a:spLocks noChangeArrowheads="1"/>
            </p:cNvSpPr>
            <p:nvPr/>
          </p:nvSpPr>
          <p:spPr bwMode="auto">
            <a:xfrm>
              <a:off x="2978294" y="159629"/>
              <a:ext cx="237902" cy="133024"/>
            </a:xfrm>
            <a:custGeom>
              <a:avLst/>
              <a:gdLst>
                <a:gd name="T0" fmla="*/ 2147483647 w 82"/>
                <a:gd name="T1" fmla="*/ 2147483647 h 41"/>
                <a:gd name="T2" fmla="*/ 2147483647 w 82"/>
                <a:gd name="T3" fmla="*/ 2147483647 h 41"/>
                <a:gd name="T4" fmla="*/ 2147483647 w 82"/>
                <a:gd name="T5" fmla="*/ 2147483647 h 41"/>
                <a:gd name="T6" fmla="*/ 2147483647 w 82"/>
                <a:gd name="T7" fmla="*/ 2147483647 h 41"/>
                <a:gd name="T8" fmla="*/ 2147483647 w 82"/>
                <a:gd name="T9" fmla="*/ 2147483647 h 41"/>
                <a:gd name="T10" fmla="*/ 2147483647 w 82"/>
                <a:gd name="T11" fmla="*/ 2147483647 h 41"/>
                <a:gd name="T12" fmla="*/ 2147483647 w 82"/>
                <a:gd name="T13" fmla="*/ 2147483647 h 41"/>
                <a:gd name="T14" fmla="*/ 2147483647 w 82"/>
                <a:gd name="T15" fmla="*/ 2147483647 h 41"/>
                <a:gd name="T16" fmla="*/ 2147483647 w 82"/>
                <a:gd name="T17" fmla="*/ 2147483647 h 41"/>
                <a:gd name="T18" fmla="*/ 2147483647 w 82"/>
                <a:gd name="T19" fmla="*/ 2147483647 h 41"/>
                <a:gd name="T20" fmla="*/ 2147483647 w 82"/>
                <a:gd name="T21" fmla="*/ 2147483647 h 41"/>
                <a:gd name="T22" fmla="*/ 2147483647 w 82"/>
                <a:gd name="T23" fmla="*/ 2147483647 h 41"/>
                <a:gd name="T24" fmla="*/ 2147483647 w 82"/>
                <a:gd name="T25" fmla="*/ 2147483647 h 41"/>
                <a:gd name="T26" fmla="*/ 2147483647 w 82"/>
                <a:gd name="T27" fmla="*/ 2147483647 h 41"/>
                <a:gd name="T28" fmla="*/ 2147483647 w 82"/>
                <a:gd name="T29" fmla="*/ 2147483647 h 41"/>
                <a:gd name="T30" fmla="*/ 2147483647 w 82"/>
                <a:gd name="T31" fmla="*/ 2147483647 h 41"/>
                <a:gd name="T32" fmla="*/ 2147483647 w 82"/>
                <a:gd name="T33" fmla="*/ 2147483647 h 41"/>
                <a:gd name="T34" fmla="*/ 2147483647 w 82"/>
                <a:gd name="T35" fmla="*/ 2147483647 h 41"/>
                <a:gd name="T36" fmla="*/ 2147483647 w 82"/>
                <a:gd name="T37" fmla="*/ 2147483647 h 41"/>
                <a:gd name="T38" fmla="*/ 2147483647 w 82"/>
                <a:gd name="T39" fmla="*/ 2147483647 h 41"/>
                <a:gd name="T40" fmla="*/ 2147483647 w 82"/>
                <a:gd name="T41" fmla="*/ 2147483647 h 41"/>
                <a:gd name="T42" fmla="*/ 2147483647 w 82"/>
                <a:gd name="T43" fmla="*/ 2147483647 h 41"/>
                <a:gd name="T44" fmla="*/ 2147483647 w 82"/>
                <a:gd name="T45" fmla="*/ 2147483647 h 41"/>
                <a:gd name="T46" fmla="*/ 2147483647 w 82"/>
                <a:gd name="T47" fmla="*/ 2147483647 h 41"/>
                <a:gd name="T48" fmla="*/ 2147483647 w 82"/>
                <a:gd name="T49" fmla="*/ 2147483647 h 41"/>
                <a:gd name="T50" fmla="*/ 2147483647 w 82"/>
                <a:gd name="T51" fmla="*/ 2147483647 h 41"/>
                <a:gd name="T52" fmla="*/ 2147483647 w 82"/>
                <a:gd name="T53" fmla="*/ 2147483647 h 41"/>
                <a:gd name="T54" fmla="*/ 2147483647 w 82"/>
                <a:gd name="T55" fmla="*/ 2147483647 h 41"/>
                <a:gd name="T56" fmla="*/ 2147483647 w 82"/>
                <a:gd name="T57" fmla="*/ 2147483647 h 41"/>
                <a:gd name="T58" fmla="*/ 2147483647 w 82"/>
                <a:gd name="T59" fmla="*/ 2147483647 h 41"/>
                <a:gd name="T60" fmla="*/ 2147483647 w 82"/>
                <a:gd name="T61" fmla="*/ 2147483647 h 41"/>
                <a:gd name="T62" fmla="*/ 2147483647 w 82"/>
                <a:gd name="T63" fmla="*/ 2147483647 h 41"/>
                <a:gd name="T64" fmla="*/ 2147483647 w 82"/>
                <a:gd name="T65" fmla="*/ 2147483647 h 41"/>
                <a:gd name="T66" fmla="*/ 2147483647 w 82"/>
                <a:gd name="T67" fmla="*/ 2147483647 h 41"/>
                <a:gd name="T68" fmla="*/ 2147483647 w 82"/>
                <a:gd name="T69" fmla="*/ 2147483647 h 41"/>
                <a:gd name="T70" fmla="*/ 2147483647 w 82"/>
                <a:gd name="T71" fmla="*/ 2147483647 h 41"/>
                <a:gd name="T72" fmla="*/ 2147483647 w 82"/>
                <a:gd name="T73" fmla="*/ 2147483647 h 41"/>
                <a:gd name="T74" fmla="*/ 2147483647 w 82"/>
                <a:gd name="T75" fmla="*/ 2147483647 h 41"/>
                <a:gd name="T76" fmla="*/ 2147483647 w 82"/>
                <a:gd name="T77" fmla="*/ 2147483647 h 41"/>
                <a:gd name="T78" fmla="*/ 2147483647 w 82"/>
                <a:gd name="T79" fmla="*/ 2147483647 h 41"/>
                <a:gd name="T80" fmla="*/ 2147483647 w 82"/>
                <a:gd name="T81" fmla="*/ 2147483647 h 41"/>
                <a:gd name="T82" fmla="*/ 2147483647 w 82"/>
                <a:gd name="T83" fmla="*/ 2147483647 h 41"/>
                <a:gd name="T84" fmla="*/ 2147483647 w 82"/>
                <a:gd name="T85" fmla="*/ 2147483647 h 41"/>
                <a:gd name="T86" fmla="*/ 2147483647 w 82"/>
                <a:gd name="T87" fmla="*/ 2147483647 h 41"/>
                <a:gd name="T88" fmla="*/ 2147483647 w 82"/>
                <a:gd name="T89" fmla="*/ 2147483647 h 41"/>
                <a:gd name="T90" fmla="*/ 2147483647 w 82"/>
                <a:gd name="T91" fmla="*/ 2147483647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2"/>
                <a:gd name="T139" fmla="*/ 0 h 41"/>
                <a:gd name="T140" fmla="*/ 82 w 82"/>
                <a:gd name="T141" fmla="*/ 41 h 4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" name="Freeform 106"/>
            <p:cNvSpPr>
              <a:spLocks noChangeArrowheads="1"/>
            </p:cNvSpPr>
            <p:nvPr/>
          </p:nvSpPr>
          <p:spPr bwMode="auto">
            <a:xfrm>
              <a:off x="748338" y="264569"/>
              <a:ext cx="112928" cy="65034"/>
            </a:xfrm>
            <a:custGeom>
              <a:avLst/>
              <a:gdLst>
                <a:gd name="T0" fmla="*/ 2147483647 w 39"/>
                <a:gd name="T1" fmla="*/ 2147483647 h 20"/>
                <a:gd name="T2" fmla="*/ 2147483647 w 39"/>
                <a:gd name="T3" fmla="*/ 2147483647 h 20"/>
                <a:gd name="T4" fmla="*/ 2147483647 w 39"/>
                <a:gd name="T5" fmla="*/ 2147483647 h 20"/>
                <a:gd name="T6" fmla="*/ 2147483647 w 39"/>
                <a:gd name="T7" fmla="*/ 2147483647 h 20"/>
                <a:gd name="T8" fmla="*/ 2147483647 w 39"/>
                <a:gd name="T9" fmla="*/ 2147483647 h 20"/>
                <a:gd name="T10" fmla="*/ 2147483647 w 39"/>
                <a:gd name="T11" fmla="*/ 2147483647 h 20"/>
                <a:gd name="T12" fmla="*/ 2147483647 w 39"/>
                <a:gd name="T13" fmla="*/ 2147483647 h 20"/>
                <a:gd name="T14" fmla="*/ 2147483647 w 39"/>
                <a:gd name="T15" fmla="*/ 2147483647 h 20"/>
                <a:gd name="T16" fmla="*/ 2147483647 w 39"/>
                <a:gd name="T17" fmla="*/ 2147483647 h 20"/>
                <a:gd name="T18" fmla="*/ 0 w 39"/>
                <a:gd name="T19" fmla="*/ 2147483647 h 20"/>
                <a:gd name="T20" fmla="*/ 2147483647 w 39"/>
                <a:gd name="T21" fmla="*/ 2147483647 h 20"/>
                <a:gd name="T22" fmla="*/ 2147483647 w 39"/>
                <a:gd name="T23" fmla="*/ 2147483647 h 20"/>
                <a:gd name="T24" fmla="*/ 2147483647 w 39"/>
                <a:gd name="T25" fmla="*/ 2147483647 h 20"/>
                <a:gd name="T26" fmla="*/ 2147483647 w 39"/>
                <a:gd name="T27" fmla="*/ 2147483647 h 20"/>
                <a:gd name="T28" fmla="*/ 2147483647 w 39"/>
                <a:gd name="T29" fmla="*/ 2147483647 h 20"/>
                <a:gd name="T30" fmla="*/ 2147483647 w 39"/>
                <a:gd name="T31" fmla="*/ 2147483647 h 20"/>
                <a:gd name="T32" fmla="*/ 2147483647 w 39"/>
                <a:gd name="T33" fmla="*/ 2147483647 h 20"/>
                <a:gd name="T34" fmla="*/ 2147483647 w 39"/>
                <a:gd name="T35" fmla="*/ 2147483647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0"/>
                <a:gd name="T56" fmla="*/ 39 w 3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Freeform 107"/>
            <p:cNvSpPr>
              <a:spLocks noChangeArrowheads="1"/>
            </p:cNvSpPr>
            <p:nvPr/>
          </p:nvSpPr>
          <p:spPr bwMode="auto">
            <a:xfrm>
              <a:off x="1058515" y="289697"/>
              <a:ext cx="112928" cy="65034"/>
            </a:xfrm>
            <a:custGeom>
              <a:avLst/>
              <a:gdLst>
                <a:gd name="T0" fmla="*/ 2147483647 w 39"/>
                <a:gd name="T1" fmla="*/ 2147483647 h 20"/>
                <a:gd name="T2" fmla="*/ 2147483647 w 39"/>
                <a:gd name="T3" fmla="*/ 2147483647 h 20"/>
                <a:gd name="T4" fmla="*/ 2147483647 w 39"/>
                <a:gd name="T5" fmla="*/ 2147483647 h 20"/>
                <a:gd name="T6" fmla="*/ 2147483647 w 39"/>
                <a:gd name="T7" fmla="*/ 2147483647 h 20"/>
                <a:gd name="T8" fmla="*/ 2147483647 w 39"/>
                <a:gd name="T9" fmla="*/ 2147483647 h 20"/>
                <a:gd name="T10" fmla="*/ 2147483647 w 39"/>
                <a:gd name="T11" fmla="*/ 2147483647 h 20"/>
                <a:gd name="T12" fmla="*/ 2147483647 w 39"/>
                <a:gd name="T13" fmla="*/ 2147483647 h 20"/>
                <a:gd name="T14" fmla="*/ 2147483647 w 39"/>
                <a:gd name="T15" fmla="*/ 2147483647 h 20"/>
                <a:gd name="T16" fmla="*/ 2147483647 w 39"/>
                <a:gd name="T17" fmla="*/ 2147483647 h 20"/>
                <a:gd name="T18" fmla="*/ 0 w 39"/>
                <a:gd name="T19" fmla="*/ 2147483647 h 20"/>
                <a:gd name="T20" fmla="*/ 2147483647 w 39"/>
                <a:gd name="T21" fmla="*/ 2147483647 h 20"/>
                <a:gd name="T22" fmla="*/ 2147483647 w 39"/>
                <a:gd name="T23" fmla="*/ 2147483647 h 20"/>
                <a:gd name="T24" fmla="*/ 2147483647 w 39"/>
                <a:gd name="T25" fmla="*/ 2147483647 h 20"/>
                <a:gd name="T26" fmla="*/ 2147483647 w 39"/>
                <a:gd name="T27" fmla="*/ 2147483647 h 20"/>
                <a:gd name="T28" fmla="*/ 2147483647 w 39"/>
                <a:gd name="T29" fmla="*/ 2147483647 h 20"/>
                <a:gd name="T30" fmla="*/ 2147483647 w 39"/>
                <a:gd name="T31" fmla="*/ 2147483647 h 20"/>
                <a:gd name="T32" fmla="*/ 2147483647 w 39"/>
                <a:gd name="T33" fmla="*/ 2147483647 h 20"/>
                <a:gd name="T34" fmla="*/ 2147483647 w 39"/>
                <a:gd name="T35" fmla="*/ 2147483647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0"/>
                <a:gd name="T56" fmla="*/ 39 w 3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Freeform 108"/>
            <p:cNvSpPr>
              <a:spLocks noChangeArrowheads="1"/>
            </p:cNvSpPr>
            <p:nvPr/>
          </p:nvSpPr>
          <p:spPr bwMode="auto">
            <a:xfrm>
              <a:off x="838681" y="292653"/>
              <a:ext cx="200259" cy="84248"/>
            </a:xfrm>
            <a:custGeom>
              <a:avLst/>
              <a:gdLst>
                <a:gd name="T0" fmla="*/ 2147483647 w 69"/>
                <a:gd name="T1" fmla="*/ 2147483647 h 26"/>
                <a:gd name="T2" fmla="*/ 2147483647 w 69"/>
                <a:gd name="T3" fmla="*/ 2147483647 h 26"/>
                <a:gd name="T4" fmla="*/ 2147483647 w 69"/>
                <a:gd name="T5" fmla="*/ 2147483647 h 26"/>
                <a:gd name="T6" fmla="*/ 2147483647 w 69"/>
                <a:gd name="T7" fmla="*/ 2147483647 h 26"/>
                <a:gd name="T8" fmla="*/ 2147483647 w 69"/>
                <a:gd name="T9" fmla="*/ 2147483647 h 26"/>
                <a:gd name="T10" fmla="*/ 2147483647 w 69"/>
                <a:gd name="T11" fmla="*/ 2147483647 h 26"/>
                <a:gd name="T12" fmla="*/ 2147483647 w 69"/>
                <a:gd name="T13" fmla="*/ 2147483647 h 26"/>
                <a:gd name="T14" fmla="*/ 2147483647 w 69"/>
                <a:gd name="T15" fmla="*/ 2147483647 h 26"/>
                <a:gd name="T16" fmla="*/ 2147483647 w 69"/>
                <a:gd name="T17" fmla="*/ 2147483647 h 26"/>
                <a:gd name="T18" fmla="*/ 2147483647 w 69"/>
                <a:gd name="T19" fmla="*/ 2147483647 h 26"/>
                <a:gd name="T20" fmla="*/ 2147483647 w 69"/>
                <a:gd name="T21" fmla="*/ 2147483647 h 26"/>
                <a:gd name="T22" fmla="*/ 2147483647 w 69"/>
                <a:gd name="T23" fmla="*/ 2147483647 h 26"/>
                <a:gd name="T24" fmla="*/ 2147483647 w 69"/>
                <a:gd name="T25" fmla="*/ 2147483647 h 26"/>
                <a:gd name="T26" fmla="*/ 2147483647 w 69"/>
                <a:gd name="T27" fmla="*/ 2147483647 h 26"/>
                <a:gd name="T28" fmla="*/ 2147483647 w 69"/>
                <a:gd name="T29" fmla="*/ 2147483647 h 26"/>
                <a:gd name="T30" fmla="*/ 2147483647 w 69"/>
                <a:gd name="T31" fmla="*/ 2147483647 h 26"/>
                <a:gd name="T32" fmla="*/ 2147483647 w 69"/>
                <a:gd name="T33" fmla="*/ 2147483647 h 26"/>
                <a:gd name="T34" fmla="*/ 2147483647 w 69"/>
                <a:gd name="T35" fmla="*/ 2147483647 h 26"/>
                <a:gd name="T36" fmla="*/ 2147483647 w 69"/>
                <a:gd name="T37" fmla="*/ 2147483647 h 26"/>
                <a:gd name="T38" fmla="*/ 2147483647 w 69"/>
                <a:gd name="T39" fmla="*/ 2147483647 h 26"/>
                <a:gd name="T40" fmla="*/ 2147483647 w 69"/>
                <a:gd name="T41" fmla="*/ 2147483647 h 26"/>
                <a:gd name="T42" fmla="*/ 2147483647 w 69"/>
                <a:gd name="T43" fmla="*/ 2147483647 h 26"/>
                <a:gd name="T44" fmla="*/ 2147483647 w 69"/>
                <a:gd name="T45" fmla="*/ 2147483647 h 26"/>
                <a:gd name="T46" fmla="*/ 0 w 69"/>
                <a:gd name="T47" fmla="*/ 2147483647 h 26"/>
                <a:gd name="T48" fmla="*/ 2147483647 w 69"/>
                <a:gd name="T49" fmla="*/ 2147483647 h 26"/>
                <a:gd name="T50" fmla="*/ 2147483647 w 69"/>
                <a:gd name="T51" fmla="*/ 2147483647 h 26"/>
                <a:gd name="T52" fmla="*/ 2147483647 w 69"/>
                <a:gd name="T53" fmla="*/ 2147483647 h 26"/>
                <a:gd name="T54" fmla="*/ 2147483647 w 69"/>
                <a:gd name="T55" fmla="*/ 2147483647 h 26"/>
                <a:gd name="T56" fmla="*/ 2147483647 w 69"/>
                <a:gd name="T57" fmla="*/ 2147483647 h 26"/>
                <a:gd name="T58" fmla="*/ 2147483647 w 69"/>
                <a:gd name="T59" fmla="*/ 2147483647 h 26"/>
                <a:gd name="T60" fmla="*/ 2147483647 w 69"/>
                <a:gd name="T61" fmla="*/ 2147483647 h 26"/>
                <a:gd name="T62" fmla="*/ 2147483647 w 69"/>
                <a:gd name="T63" fmla="*/ 2147483647 h 26"/>
                <a:gd name="T64" fmla="*/ 2147483647 w 69"/>
                <a:gd name="T65" fmla="*/ 2147483647 h 26"/>
                <a:gd name="T66" fmla="*/ 2147483647 w 69"/>
                <a:gd name="T67" fmla="*/ 2147483647 h 26"/>
                <a:gd name="T68" fmla="*/ 2147483647 w 69"/>
                <a:gd name="T69" fmla="*/ 2147483647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"/>
                <a:gd name="T106" fmla="*/ 0 h 26"/>
                <a:gd name="T107" fmla="*/ 69 w 69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Freeform 109"/>
            <p:cNvSpPr>
              <a:spLocks noChangeArrowheads="1"/>
            </p:cNvSpPr>
            <p:nvPr/>
          </p:nvSpPr>
          <p:spPr bwMode="auto">
            <a:xfrm>
              <a:off x="701661" y="376901"/>
              <a:ext cx="159605" cy="119722"/>
            </a:xfrm>
            <a:custGeom>
              <a:avLst/>
              <a:gdLst>
                <a:gd name="T0" fmla="*/ 2147483647 w 55"/>
                <a:gd name="T1" fmla="*/ 2147483647 h 37"/>
                <a:gd name="T2" fmla="*/ 2147483647 w 55"/>
                <a:gd name="T3" fmla="*/ 2147483647 h 37"/>
                <a:gd name="T4" fmla="*/ 2147483647 w 55"/>
                <a:gd name="T5" fmla="*/ 2147483647 h 37"/>
                <a:gd name="T6" fmla="*/ 2147483647 w 55"/>
                <a:gd name="T7" fmla="*/ 2147483647 h 37"/>
                <a:gd name="T8" fmla="*/ 2147483647 w 55"/>
                <a:gd name="T9" fmla="*/ 2147483647 h 37"/>
                <a:gd name="T10" fmla="*/ 2147483647 w 55"/>
                <a:gd name="T11" fmla="*/ 2147483647 h 37"/>
                <a:gd name="T12" fmla="*/ 2147483647 w 55"/>
                <a:gd name="T13" fmla="*/ 2147483647 h 37"/>
                <a:gd name="T14" fmla="*/ 2147483647 w 55"/>
                <a:gd name="T15" fmla="*/ 2147483647 h 37"/>
                <a:gd name="T16" fmla="*/ 2147483647 w 55"/>
                <a:gd name="T17" fmla="*/ 2147483647 h 37"/>
                <a:gd name="T18" fmla="*/ 2147483647 w 55"/>
                <a:gd name="T19" fmla="*/ 2147483647 h 37"/>
                <a:gd name="T20" fmla="*/ 2147483647 w 55"/>
                <a:gd name="T21" fmla="*/ 2147483647 h 37"/>
                <a:gd name="T22" fmla="*/ 2147483647 w 55"/>
                <a:gd name="T23" fmla="*/ 2147483647 h 37"/>
                <a:gd name="T24" fmla="*/ 2147483647 w 55"/>
                <a:gd name="T25" fmla="*/ 2147483647 h 37"/>
                <a:gd name="T26" fmla="*/ 2147483647 w 55"/>
                <a:gd name="T27" fmla="*/ 2147483647 h 37"/>
                <a:gd name="T28" fmla="*/ 2147483647 w 55"/>
                <a:gd name="T29" fmla="*/ 2147483647 h 37"/>
                <a:gd name="T30" fmla="*/ 2147483647 w 55"/>
                <a:gd name="T31" fmla="*/ 2147483647 h 37"/>
                <a:gd name="T32" fmla="*/ 2147483647 w 55"/>
                <a:gd name="T33" fmla="*/ 2147483647 h 37"/>
                <a:gd name="T34" fmla="*/ 2147483647 w 55"/>
                <a:gd name="T35" fmla="*/ 2147483647 h 37"/>
                <a:gd name="T36" fmla="*/ 0 w 55"/>
                <a:gd name="T37" fmla="*/ 2147483647 h 37"/>
                <a:gd name="T38" fmla="*/ 2147483647 w 55"/>
                <a:gd name="T39" fmla="*/ 2147483647 h 37"/>
                <a:gd name="T40" fmla="*/ 2147483647 w 55"/>
                <a:gd name="T41" fmla="*/ 2147483647 h 37"/>
                <a:gd name="T42" fmla="*/ 2147483647 w 55"/>
                <a:gd name="T43" fmla="*/ 2147483647 h 37"/>
                <a:gd name="T44" fmla="*/ 2147483647 w 55"/>
                <a:gd name="T45" fmla="*/ 2147483647 h 37"/>
                <a:gd name="T46" fmla="*/ 2147483647 w 55"/>
                <a:gd name="T47" fmla="*/ 2147483647 h 37"/>
                <a:gd name="T48" fmla="*/ 2147483647 w 55"/>
                <a:gd name="T49" fmla="*/ 2147483647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7"/>
                <a:gd name="T77" fmla="*/ 55 w 55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0" name="Freeform 110"/>
            <p:cNvSpPr>
              <a:spLocks noChangeArrowheads="1"/>
            </p:cNvSpPr>
            <p:nvPr/>
          </p:nvSpPr>
          <p:spPr bwMode="auto">
            <a:xfrm>
              <a:off x="1022378" y="402028"/>
              <a:ext cx="36137" cy="29561"/>
            </a:xfrm>
            <a:custGeom>
              <a:avLst/>
              <a:gdLst>
                <a:gd name="T0" fmla="*/ 2147483647 w 12"/>
                <a:gd name="T1" fmla="*/ 0 h 9"/>
                <a:gd name="T2" fmla="*/ 2147483647 w 12"/>
                <a:gd name="T3" fmla="*/ 0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0 w 12"/>
                <a:gd name="T9" fmla="*/ 2147483647 h 9"/>
                <a:gd name="T10" fmla="*/ 2147483647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9"/>
                <a:gd name="T20" fmla="*/ 12 w 12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1" name="Freeform 111"/>
            <p:cNvSpPr>
              <a:spLocks noChangeArrowheads="1"/>
            </p:cNvSpPr>
            <p:nvPr/>
          </p:nvSpPr>
          <p:spPr bwMode="auto">
            <a:xfrm>
              <a:off x="1201557" y="390203"/>
              <a:ext cx="81308" cy="63555"/>
            </a:xfrm>
            <a:custGeom>
              <a:avLst/>
              <a:gdLst>
                <a:gd name="T0" fmla="*/ 2147483647 w 28"/>
                <a:gd name="T1" fmla="*/ 2147483647 h 20"/>
                <a:gd name="T2" fmla="*/ 2147483647 w 28"/>
                <a:gd name="T3" fmla="*/ 2147483647 h 20"/>
                <a:gd name="T4" fmla="*/ 2147483647 w 28"/>
                <a:gd name="T5" fmla="*/ 2147483647 h 20"/>
                <a:gd name="T6" fmla="*/ 2147483647 w 28"/>
                <a:gd name="T7" fmla="*/ 2147483647 h 20"/>
                <a:gd name="T8" fmla="*/ 2147483647 w 28"/>
                <a:gd name="T9" fmla="*/ 2147483647 h 20"/>
                <a:gd name="T10" fmla="*/ 2147483647 w 28"/>
                <a:gd name="T11" fmla="*/ 2147483647 h 20"/>
                <a:gd name="T12" fmla="*/ 2147483647 w 28"/>
                <a:gd name="T13" fmla="*/ 2147483647 h 20"/>
                <a:gd name="T14" fmla="*/ 2147483647 w 28"/>
                <a:gd name="T15" fmla="*/ 2147483647 h 20"/>
                <a:gd name="T16" fmla="*/ 2147483647 w 28"/>
                <a:gd name="T17" fmla="*/ 2147483647 h 20"/>
                <a:gd name="T18" fmla="*/ 2147483647 w 28"/>
                <a:gd name="T19" fmla="*/ 0 h 20"/>
                <a:gd name="T20" fmla="*/ 2147483647 w 28"/>
                <a:gd name="T21" fmla="*/ 2147483647 h 20"/>
                <a:gd name="T22" fmla="*/ 2147483647 w 28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20"/>
                <a:gd name="T38" fmla="*/ 28 w 28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2" name="Freeform 112"/>
            <p:cNvSpPr>
              <a:spLocks noChangeArrowheads="1"/>
            </p:cNvSpPr>
            <p:nvPr/>
          </p:nvSpPr>
          <p:spPr bwMode="auto">
            <a:xfrm>
              <a:off x="2395585" y="637036"/>
              <a:ext cx="174662" cy="94595"/>
            </a:xfrm>
            <a:custGeom>
              <a:avLst/>
              <a:gdLst>
                <a:gd name="T0" fmla="*/ 2147483647 w 60"/>
                <a:gd name="T1" fmla="*/ 0 h 29"/>
                <a:gd name="T2" fmla="*/ 2147483647 w 60"/>
                <a:gd name="T3" fmla="*/ 2147483647 h 29"/>
                <a:gd name="T4" fmla="*/ 2147483647 w 60"/>
                <a:gd name="T5" fmla="*/ 2147483647 h 29"/>
                <a:gd name="T6" fmla="*/ 2147483647 w 60"/>
                <a:gd name="T7" fmla="*/ 2147483647 h 29"/>
                <a:gd name="T8" fmla="*/ 2147483647 w 60"/>
                <a:gd name="T9" fmla="*/ 2147483647 h 29"/>
                <a:gd name="T10" fmla="*/ 2147483647 w 60"/>
                <a:gd name="T11" fmla="*/ 2147483647 h 29"/>
                <a:gd name="T12" fmla="*/ 2147483647 w 60"/>
                <a:gd name="T13" fmla="*/ 2147483647 h 29"/>
                <a:gd name="T14" fmla="*/ 2147483647 w 60"/>
                <a:gd name="T15" fmla="*/ 2147483647 h 29"/>
                <a:gd name="T16" fmla="*/ 2147483647 w 60"/>
                <a:gd name="T17" fmla="*/ 2147483647 h 29"/>
                <a:gd name="T18" fmla="*/ 2147483647 w 60"/>
                <a:gd name="T19" fmla="*/ 2147483647 h 29"/>
                <a:gd name="T20" fmla="*/ 2147483647 w 60"/>
                <a:gd name="T21" fmla="*/ 2147483647 h 29"/>
                <a:gd name="T22" fmla="*/ 2147483647 w 60"/>
                <a:gd name="T23" fmla="*/ 2147483647 h 29"/>
                <a:gd name="T24" fmla="*/ 2147483647 w 60"/>
                <a:gd name="T25" fmla="*/ 2147483647 h 29"/>
                <a:gd name="T26" fmla="*/ 2147483647 w 60"/>
                <a:gd name="T27" fmla="*/ 2147483647 h 29"/>
                <a:gd name="T28" fmla="*/ 2147483647 w 60"/>
                <a:gd name="T29" fmla="*/ 2147483647 h 29"/>
                <a:gd name="T30" fmla="*/ 2147483647 w 60"/>
                <a:gd name="T31" fmla="*/ 2147483647 h 29"/>
                <a:gd name="T32" fmla="*/ 2147483647 w 60"/>
                <a:gd name="T33" fmla="*/ 2147483647 h 29"/>
                <a:gd name="T34" fmla="*/ 2147483647 w 60"/>
                <a:gd name="T35" fmla="*/ 2147483647 h 29"/>
                <a:gd name="T36" fmla="*/ 2147483647 w 60"/>
                <a:gd name="T37" fmla="*/ 2147483647 h 29"/>
                <a:gd name="T38" fmla="*/ 2147483647 w 60"/>
                <a:gd name="T39" fmla="*/ 2147483647 h 29"/>
                <a:gd name="T40" fmla="*/ 2147483647 w 60"/>
                <a:gd name="T41" fmla="*/ 2147483647 h 29"/>
                <a:gd name="T42" fmla="*/ 2147483647 w 60"/>
                <a:gd name="T43" fmla="*/ 2147483647 h 29"/>
                <a:gd name="T44" fmla="*/ 2147483647 w 60"/>
                <a:gd name="T45" fmla="*/ 2147483647 h 29"/>
                <a:gd name="T46" fmla="*/ 2147483647 w 60"/>
                <a:gd name="T47" fmla="*/ 2147483647 h 29"/>
                <a:gd name="T48" fmla="*/ 2147483647 w 60"/>
                <a:gd name="T49" fmla="*/ 2147483647 h 29"/>
                <a:gd name="T50" fmla="*/ 2147483647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0"/>
                <a:gd name="T79" fmla="*/ 0 h 29"/>
                <a:gd name="T80" fmla="*/ 60 w 60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" name="Freeform 113"/>
            <p:cNvSpPr>
              <a:spLocks noChangeArrowheads="1"/>
            </p:cNvSpPr>
            <p:nvPr/>
          </p:nvSpPr>
          <p:spPr bwMode="auto">
            <a:xfrm>
              <a:off x="1344599" y="659207"/>
              <a:ext cx="103894" cy="85727"/>
            </a:xfrm>
            <a:custGeom>
              <a:avLst/>
              <a:gdLst>
                <a:gd name="T0" fmla="*/ 2147483647 w 36"/>
                <a:gd name="T1" fmla="*/ 0 h 26"/>
                <a:gd name="T2" fmla="*/ 2147483647 w 36"/>
                <a:gd name="T3" fmla="*/ 2147483647 h 26"/>
                <a:gd name="T4" fmla="*/ 2147483647 w 36"/>
                <a:gd name="T5" fmla="*/ 2147483647 h 26"/>
                <a:gd name="T6" fmla="*/ 2147483647 w 36"/>
                <a:gd name="T7" fmla="*/ 2147483647 h 26"/>
                <a:gd name="T8" fmla="*/ 2147483647 w 36"/>
                <a:gd name="T9" fmla="*/ 2147483647 h 26"/>
                <a:gd name="T10" fmla="*/ 2147483647 w 36"/>
                <a:gd name="T11" fmla="*/ 2147483647 h 26"/>
                <a:gd name="T12" fmla="*/ 2147483647 w 36"/>
                <a:gd name="T13" fmla="*/ 2147483647 h 26"/>
                <a:gd name="T14" fmla="*/ 2147483647 w 36"/>
                <a:gd name="T15" fmla="*/ 2147483647 h 26"/>
                <a:gd name="T16" fmla="*/ 0 w 36"/>
                <a:gd name="T17" fmla="*/ 2147483647 h 26"/>
                <a:gd name="T18" fmla="*/ 2147483647 w 36"/>
                <a:gd name="T19" fmla="*/ 2147483647 h 26"/>
                <a:gd name="T20" fmla="*/ 2147483647 w 36"/>
                <a:gd name="T21" fmla="*/ 2147483647 h 26"/>
                <a:gd name="T22" fmla="*/ 2147483647 w 36"/>
                <a:gd name="T23" fmla="*/ 2147483647 h 26"/>
                <a:gd name="T24" fmla="*/ 2147483647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6"/>
                <a:gd name="T41" fmla="*/ 36 w 36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" name="Freeform 114"/>
            <p:cNvSpPr>
              <a:spLocks noChangeArrowheads="1"/>
            </p:cNvSpPr>
            <p:nvPr/>
          </p:nvSpPr>
          <p:spPr bwMode="auto">
            <a:xfrm>
              <a:off x="4393662" y="1993880"/>
              <a:ext cx="174662" cy="20544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0 w 60"/>
                <a:gd name="T5" fmla="*/ 2147483647 h 64"/>
                <a:gd name="T6" fmla="*/ 2147483647 w 60"/>
                <a:gd name="T7" fmla="*/ 2147483647 h 64"/>
                <a:gd name="T8" fmla="*/ 2147483647 w 60"/>
                <a:gd name="T9" fmla="*/ 2147483647 h 64"/>
                <a:gd name="T10" fmla="*/ 2147483647 w 60"/>
                <a:gd name="T11" fmla="*/ 2147483647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2147483647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2147483647 w 60"/>
                <a:gd name="T73" fmla="*/ 2147483647 h 64"/>
                <a:gd name="T74" fmla="*/ 2147483647 w 60"/>
                <a:gd name="T75" fmla="*/ 2147483647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64"/>
                <a:gd name="T116" fmla="*/ 60 w 60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Freeform 115"/>
            <p:cNvSpPr>
              <a:spLocks noChangeArrowheads="1"/>
            </p:cNvSpPr>
            <p:nvPr/>
          </p:nvSpPr>
          <p:spPr bwMode="auto">
            <a:xfrm>
              <a:off x="3523361" y="2316094"/>
              <a:ext cx="126480" cy="254223"/>
            </a:xfrm>
            <a:custGeom>
              <a:avLst/>
              <a:gdLst>
                <a:gd name="T0" fmla="*/ 2147483647 w 43"/>
                <a:gd name="T1" fmla="*/ 0 h 79"/>
                <a:gd name="T2" fmla="*/ 2147483647 w 43"/>
                <a:gd name="T3" fmla="*/ 2147483647 h 79"/>
                <a:gd name="T4" fmla="*/ 2147483647 w 43"/>
                <a:gd name="T5" fmla="*/ 2147483647 h 79"/>
                <a:gd name="T6" fmla="*/ 2147483647 w 43"/>
                <a:gd name="T7" fmla="*/ 2147483647 h 79"/>
                <a:gd name="T8" fmla="*/ 2147483647 w 43"/>
                <a:gd name="T9" fmla="*/ 2147483647 h 79"/>
                <a:gd name="T10" fmla="*/ 2147483647 w 43"/>
                <a:gd name="T11" fmla="*/ 2147483647 h 79"/>
                <a:gd name="T12" fmla="*/ 2147483647 w 43"/>
                <a:gd name="T13" fmla="*/ 2147483647 h 79"/>
                <a:gd name="T14" fmla="*/ 2147483647 w 43"/>
                <a:gd name="T15" fmla="*/ 2147483647 h 79"/>
                <a:gd name="T16" fmla="*/ 2147483647 w 43"/>
                <a:gd name="T17" fmla="*/ 2147483647 h 79"/>
                <a:gd name="T18" fmla="*/ 2147483647 w 43"/>
                <a:gd name="T19" fmla="*/ 2147483647 h 79"/>
                <a:gd name="T20" fmla="*/ 2147483647 w 43"/>
                <a:gd name="T21" fmla="*/ 2147483647 h 79"/>
                <a:gd name="T22" fmla="*/ 2147483647 w 43"/>
                <a:gd name="T23" fmla="*/ 2147483647 h 79"/>
                <a:gd name="T24" fmla="*/ 2147483647 w 43"/>
                <a:gd name="T25" fmla="*/ 2147483647 h 79"/>
                <a:gd name="T26" fmla="*/ 2147483647 w 43"/>
                <a:gd name="T27" fmla="*/ 2147483647 h 79"/>
                <a:gd name="T28" fmla="*/ 0 w 43"/>
                <a:gd name="T29" fmla="*/ 2147483647 h 79"/>
                <a:gd name="T30" fmla="*/ 0 w 43"/>
                <a:gd name="T31" fmla="*/ 2147483647 h 79"/>
                <a:gd name="T32" fmla="*/ 2147483647 w 43"/>
                <a:gd name="T33" fmla="*/ 2147483647 h 79"/>
                <a:gd name="T34" fmla="*/ 0 w 43"/>
                <a:gd name="T35" fmla="*/ 2147483647 h 79"/>
                <a:gd name="T36" fmla="*/ 2147483647 w 43"/>
                <a:gd name="T37" fmla="*/ 2147483647 h 79"/>
                <a:gd name="T38" fmla="*/ 2147483647 w 43"/>
                <a:gd name="T39" fmla="*/ 2147483647 h 79"/>
                <a:gd name="T40" fmla="*/ 2147483647 w 43"/>
                <a:gd name="T41" fmla="*/ 2147483647 h 79"/>
                <a:gd name="T42" fmla="*/ 2147483647 w 43"/>
                <a:gd name="T43" fmla="*/ 2147483647 h 79"/>
                <a:gd name="T44" fmla="*/ 2147483647 w 43"/>
                <a:gd name="T45" fmla="*/ 2147483647 h 79"/>
                <a:gd name="T46" fmla="*/ 2147483647 w 43"/>
                <a:gd name="T47" fmla="*/ 2147483647 h 79"/>
                <a:gd name="T48" fmla="*/ 2147483647 w 43"/>
                <a:gd name="T49" fmla="*/ 2147483647 h 79"/>
                <a:gd name="T50" fmla="*/ 2147483647 w 43"/>
                <a:gd name="T51" fmla="*/ 2147483647 h 79"/>
                <a:gd name="T52" fmla="*/ 2147483647 w 43"/>
                <a:gd name="T53" fmla="*/ 2147483647 h 79"/>
                <a:gd name="T54" fmla="*/ 2147483647 w 43"/>
                <a:gd name="T55" fmla="*/ 2147483647 h 79"/>
                <a:gd name="T56" fmla="*/ 2147483647 w 43"/>
                <a:gd name="T57" fmla="*/ 2147483647 h 79"/>
                <a:gd name="T58" fmla="*/ 2147483647 w 43"/>
                <a:gd name="T59" fmla="*/ 2147483647 h 79"/>
                <a:gd name="T60" fmla="*/ 2147483647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3"/>
                <a:gd name="T94" fmla="*/ 0 h 79"/>
                <a:gd name="T95" fmla="*/ 43 w 43"/>
                <a:gd name="T96" fmla="*/ 79 h 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6" name="Freeform 116"/>
            <p:cNvSpPr>
              <a:spLocks noChangeArrowheads="1"/>
            </p:cNvSpPr>
            <p:nvPr/>
          </p:nvSpPr>
          <p:spPr bwMode="auto">
            <a:xfrm>
              <a:off x="4688781" y="2302792"/>
              <a:ext cx="674558" cy="543920"/>
            </a:xfrm>
            <a:custGeom>
              <a:avLst/>
              <a:gdLst>
                <a:gd name="T0" fmla="*/ 2147483647 w 231"/>
                <a:gd name="T1" fmla="*/ 2147483647 h 169"/>
                <a:gd name="T2" fmla="*/ 2147483647 w 231"/>
                <a:gd name="T3" fmla="*/ 2147483647 h 169"/>
                <a:gd name="T4" fmla="*/ 2147483647 w 231"/>
                <a:gd name="T5" fmla="*/ 2147483647 h 169"/>
                <a:gd name="T6" fmla="*/ 2147483647 w 231"/>
                <a:gd name="T7" fmla="*/ 2147483647 h 169"/>
                <a:gd name="T8" fmla="*/ 2147483647 w 231"/>
                <a:gd name="T9" fmla="*/ 2147483647 h 169"/>
                <a:gd name="T10" fmla="*/ 2147483647 w 231"/>
                <a:gd name="T11" fmla="*/ 2147483647 h 169"/>
                <a:gd name="T12" fmla="*/ 2147483647 w 231"/>
                <a:gd name="T13" fmla="*/ 2147483647 h 169"/>
                <a:gd name="T14" fmla="*/ 2147483647 w 231"/>
                <a:gd name="T15" fmla="*/ 2147483647 h 169"/>
                <a:gd name="T16" fmla="*/ 2147483647 w 231"/>
                <a:gd name="T17" fmla="*/ 2147483647 h 169"/>
                <a:gd name="T18" fmla="*/ 2147483647 w 231"/>
                <a:gd name="T19" fmla="*/ 2147483647 h 169"/>
                <a:gd name="T20" fmla="*/ 2147483647 w 231"/>
                <a:gd name="T21" fmla="*/ 2147483647 h 169"/>
                <a:gd name="T22" fmla="*/ 2147483647 w 231"/>
                <a:gd name="T23" fmla="*/ 2147483647 h 169"/>
                <a:gd name="T24" fmla="*/ 2147483647 w 231"/>
                <a:gd name="T25" fmla="*/ 2147483647 h 169"/>
                <a:gd name="T26" fmla="*/ 2147483647 w 231"/>
                <a:gd name="T27" fmla="*/ 2147483647 h 169"/>
                <a:gd name="T28" fmla="*/ 2147483647 w 231"/>
                <a:gd name="T29" fmla="*/ 2147483647 h 169"/>
                <a:gd name="T30" fmla="*/ 2147483647 w 231"/>
                <a:gd name="T31" fmla="*/ 2147483647 h 169"/>
                <a:gd name="T32" fmla="*/ 2147483647 w 231"/>
                <a:gd name="T33" fmla="*/ 2147483647 h 169"/>
                <a:gd name="T34" fmla="*/ 2147483647 w 231"/>
                <a:gd name="T35" fmla="*/ 2147483647 h 169"/>
                <a:gd name="T36" fmla="*/ 2147483647 w 231"/>
                <a:gd name="T37" fmla="*/ 2147483647 h 169"/>
                <a:gd name="T38" fmla="*/ 2147483647 w 231"/>
                <a:gd name="T39" fmla="*/ 2147483647 h 169"/>
                <a:gd name="T40" fmla="*/ 2147483647 w 231"/>
                <a:gd name="T41" fmla="*/ 2147483647 h 169"/>
                <a:gd name="T42" fmla="*/ 2147483647 w 231"/>
                <a:gd name="T43" fmla="*/ 2147483647 h 169"/>
                <a:gd name="T44" fmla="*/ 2147483647 w 231"/>
                <a:gd name="T45" fmla="*/ 2147483647 h 169"/>
                <a:gd name="T46" fmla="*/ 2147483647 w 231"/>
                <a:gd name="T47" fmla="*/ 2147483647 h 169"/>
                <a:gd name="T48" fmla="*/ 2147483647 w 231"/>
                <a:gd name="T49" fmla="*/ 2147483647 h 169"/>
                <a:gd name="T50" fmla="*/ 2147483647 w 231"/>
                <a:gd name="T51" fmla="*/ 2147483647 h 169"/>
                <a:gd name="T52" fmla="*/ 2147483647 w 231"/>
                <a:gd name="T53" fmla="*/ 2147483647 h 169"/>
                <a:gd name="T54" fmla="*/ 2147483647 w 231"/>
                <a:gd name="T55" fmla="*/ 2147483647 h 169"/>
                <a:gd name="T56" fmla="*/ 2147483647 w 231"/>
                <a:gd name="T57" fmla="*/ 2147483647 h 169"/>
                <a:gd name="T58" fmla="*/ 2147483647 w 231"/>
                <a:gd name="T59" fmla="*/ 2147483647 h 169"/>
                <a:gd name="T60" fmla="*/ 2147483647 w 231"/>
                <a:gd name="T61" fmla="*/ 2147483647 h 169"/>
                <a:gd name="T62" fmla="*/ 2147483647 w 231"/>
                <a:gd name="T63" fmla="*/ 2147483647 h 169"/>
                <a:gd name="T64" fmla="*/ 2147483647 w 231"/>
                <a:gd name="T65" fmla="*/ 2147483647 h 169"/>
                <a:gd name="T66" fmla="*/ 2147483647 w 231"/>
                <a:gd name="T67" fmla="*/ 2147483647 h 169"/>
                <a:gd name="T68" fmla="*/ 2147483647 w 231"/>
                <a:gd name="T69" fmla="*/ 2147483647 h 169"/>
                <a:gd name="T70" fmla="*/ 2147483647 w 231"/>
                <a:gd name="T71" fmla="*/ 2147483647 h 169"/>
                <a:gd name="T72" fmla="*/ 2147483647 w 231"/>
                <a:gd name="T73" fmla="*/ 2147483647 h 169"/>
                <a:gd name="T74" fmla="*/ 2147483647 w 231"/>
                <a:gd name="T75" fmla="*/ 2147483647 h 169"/>
                <a:gd name="T76" fmla="*/ 2147483647 w 231"/>
                <a:gd name="T77" fmla="*/ 2147483647 h 169"/>
                <a:gd name="T78" fmla="*/ 2147483647 w 231"/>
                <a:gd name="T79" fmla="*/ 2147483647 h 169"/>
                <a:gd name="T80" fmla="*/ 2147483647 w 231"/>
                <a:gd name="T81" fmla="*/ 2147483647 h 169"/>
                <a:gd name="T82" fmla="*/ 2147483647 w 231"/>
                <a:gd name="T83" fmla="*/ 2147483647 h 169"/>
                <a:gd name="T84" fmla="*/ 2147483647 w 231"/>
                <a:gd name="T85" fmla="*/ 2147483647 h 169"/>
                <a:gd name="T86" fmla="*/ 2147483647 w 231"/>
                <a:gd name="T87" fmla="*/ 2147483647 h 169"/>
                <a:gd name="T88" fmla="*/ 2147483647 w 231"/>
                <a:gd name="T89" fmla="*/ 2147483647 h 169"/>
                <a:gd name="T90" fmla="*/ 2147483647 w 231"/>
                <a:gd name="T91" fmla="*/ 2147483647 h 169"/>
                <a:gd name="T92" fmla="*/ 2147483647 w 231"/>
                <a:gd name="T93" fmla="*/ 2147483647 h 169"/>
                <a:gd name="T94" fmla="*/ 2147483647 w 231"/>
                <a:gd name="T95" fmla="*/ 2147483647 h 169"/>
                <a:gd name="T96" fmla="*/ 2147483647 w 231"/>
                <a:gd name="T97" fmla="*/ 2147483647 h 169"/>
                <a:gd name="T98" fmla="*/ 2147483647 w 231"/>
                <a:gd name="T99" fmla="*/ 2147483647 h 169"/>
                <a:gd name="T100" fmla="*/ 2147483647 w 231"/>
                <a:gd name="T101" fmla="*/ 2147483647 h 169"/>
                <a:gd name="T102" fmla="*/ 2147483647 w 231"/>
                <a:gd name="T103" fmla="*/ 2147483647 h 169"/>
                <a:gd name="T104" fmla="*/ 2147483647 w 231"/>
                <a:gd name="T105" fmla="*/ 2147483647 h 169"/>
                <a:gd name="T106" fmla="*/ 2147483647 w 231"/>
                <a:gd name="T107" fmla="*/ 2147483647 h 169"/>
                <a:gd name="T108" fmla="*/ 2147483647 w 231"/>
                <a:gd name="T109" fmla="*/ 2147483647 h 169"/>
                <a:gd name="T110" fmla="*/ 2147483647 w 231"/>
                <a:gd name="T111" fmla="*/ 2147483647 h 169"/>
                <a:gd name="T112" fmla="*/ 2147483647 w 231"/>
                <a:gd name="T113" fmla="*/ 2147483647 h 169"/>
                <a:gd name="T114" fmla="*/ 2147483647 w 231"/>
                <a:gd name="T115" fmla="*/ 2147483647 h 169"/>
                <a:gd name="T116" fmla="*/ 2147483647 w 231"/>
                <a:gd name="T117" fmla="*/ 2147483647 h 169"/>
                <a:gd name="T118" fmla="*/ 2147483647 w 231"/>
                <a:gd name="T119" fmla="*/ 2147483647 h 169"/>
                <a:gd name="T120" fmla="*/ 2147483647 w 231"/>
                <a:gd name="T121" fmla="*/ 2147483647 h 169"/>
                <a:gd name="T122" fmla="*/ 2147483647 w 231"/>
                <a:gd name="T123" fmla="*/ 2147483647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"/>
                <a:gd name="T187" fmla="*/ 0 h 169"/>
                <a:gd name="T188" fmla="*/ 231 w 231"/>
                <a:gd name="T189" fmla="*/ 169 h 16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7F7F7F">
                <a:alpha val="968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2" name="矩形 112"/>
          <p:cNvSpPr>
            <a:spLocks noChangeArrowheads="1"/>
          </p:cNvSpPr>
          <p:nvPr/>
        </p:nvSpPr>
        <p:spPr bwMode="auto">
          <a:xfrm>
            <a:off x="857250" y="2857500"/>
            <a:ext cx="1831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16"/>
          <p:cNvSpPr>
            <a:spLocks noChangeArrowheads="1"/>
          </p:cNvSpPr>
          <p:nvPr/>
        </p:nvSpPr>
        <p:spPr bwMode="auto">
          <a:xfrm>
            <a:off x="285750" y="3357563"/>
            <a:ext cx="2928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工作室更专业的模板。洛可可，色彩纷呈，潮流时尚。请在此处填入你需要的内容。请在此处填入你需要的内容。请在此处填入你需要的内容。请在此处填入你需要的内容。请在此处填入你需要的内容。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图片 114" descr="fawe 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4500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15" descr="fawe 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857500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116" descr="fawe 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071563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117" descr="fawe 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071688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图片 118" descr="未tf awe标题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矩形 119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0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285875"/>
            <a:ext cx="36433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组合 3"/>
          <p:cNvGrpSpPr>
            <a:grpSpLocks/>
          </p:cNvGrpSpPr>
          <p:nvPr/>
        </p:nvGrpSpPr>
        <p:grpSpPr bwMode="auto">
          <a:xfrm>
            <a:off x="642938" y="1285875"/>
            <a:ext cx="2571750" cy="2571750"/>
            <a:chOff x="0" y="0"/>
            <a:chExt cx="2714644" cy="2714644"/>
          </a:xfrm>
        </p:grpSpPr>
        <p:grpSp>
          <p:nvGrpSpPr>
            <p:cNvPr id="8204" name="圆角矩形 4"/>
            <p:cNvGrpSpPr>
              <a:grpSpLocks/>
            </p:cNvGrpSpPr>
            <p:nvPr/>
          </p:nvGrpSpPr>
          <p:grpSpPr bwMode="auto">
            <a:xfrm>
              <a:off x="-9452" y="-6033"/>
              <a:ext cx="1299812" cy="1299812"/>
              <a:chOff x="0" y="0"/>
              <a:chExt cx="1231392" cy="1231392"/>
            </a:xfrm>
          </p:grpSpPr>
          <p:pic>
            <p:nvPicPr>
              <p:cNvPr id="8210" name="圆角矩形 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31392" cy="123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11" name="Text Box 6"/>
              <p:cNvSpPr txBox="1">
                <a:spLocks noChangeArrowheads="1"/>
              </p:cNvSpPr>
              <p:nvPr/>
            </p:nvSpPr>
            <p:spPr bwMode="auto">
              <a:xfrm>
                <a:off x="68421" y="65182"/>
                <a:ext cx="1099263" cy="109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205" name="圆角矩形 5"/>
            <p:cNvSpPr>
              <a:spLocks noChangeArrowheads="1"/>
            </p:cNvSpPr>
            <p:nvPr/>
          </p:nvSpPr>
          <p:spPr bwMode="auto">
            <a:xfrm>
              <a:off x="1429377" y="0"/>
              <a:ext cx="1285267" cy="1285267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8206" name="圆角矩形 6"/>
            <p:cNvGrpSpPr>
              <a:grpSpLocks/>
            </p:cNvGrpSpPr>
            <p:nvPr/>
          </p:nvGrpSpPr>
          <p:grpSpPr bwMode="auto">
            <a:xfrm>
              <a:off x="1425489" y="1422473"/>
              <a:ext cx="1293377" cy="1299812"/>
              <a:chOff x="0" y="0"/>
              <a:chExt cx="1225296" cy="1231392"/>
            </a:xfrm>
          </p:grpSpPr>
          <p:pic>
            <p:nvPicPr>
              <p:cNvPr id="8208" name="圆角矩形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25296" cy="123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9" name="Text Box 10"/>
              <p:cNvSpPr txBox="1">
                <a:spLocks noChangeArrowheads="1"/>
              </p:cNvSpPr>
              <p:nvPr/>
            </p:nvSpPr>
            <p:spPr bwMode="auto">
              <a:xfrm>
                <a:off x="62566" y="65423"/>
                <a:ext cx="1099263" cy="109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207" name="圆角矩形 7"/>
            <p:cNvSpPr>
              <a:spLocks noChangeArrowheads="1"/>
            </p:cNvSpPr>
            <p:nvPr/>
          </p:nvSpPr>
          <p:spPr bwMode="auto">
            <a:xfrm>
              <a:off x="0" y="1429378"/>
              <a:ext cx="1285266" cy="1285266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196" name="矩形 8"/>
          <p:cNvSpPr>
            <a:spLocks noChangeArrowheads="1"/>
          </p:cNvSpPr>
          <p:nvPr/>
        </p:nvSpPr>
        <p:spPr bwMode="auto">
          <a:xfrm>
            <a:off x="4143375" y="1500188"/>
            <a:ext cx="207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    </a:t>
            </a:r>
            <a:endParaRPr 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3643313" y="2214563"/>
            <a:ext cx="50720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</a:t>
            </a: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</a:t>
            </a: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骆可可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工作室更专业的模板。洛可可，色彩纷呈，潮流时尚。请在此处填入你需要的内容。请在此处填入你需要的内容。请在此处填入你需要的内容。</a:t>
            </a: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图片 10" descr="9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3063"/>
            <a:ext cx="830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11" descr="12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714500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2" descr="9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2571750"/>
            <a:ext cx="1079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图片 13" descr="955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428875"/>
            <a:ext cx="12144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图片 21" descr="未tf awe标题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矩形 22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矩形 129"/>
          <p:cNvSpPr>
            <a:spLocks noChangeArrowheads="1"/>
          </p:cNvSpPr>
          <p:nvPr/>
        </p:nvSpPr>
        <p:spPr bwMode="auto">
          <a:xfrm>
            <a:off x="3357563" y="2214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02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3357563" y="2571750"/>
            <a:ext cx="385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Add up anything what you like and anything what you want </a:t>
            </a:r>
            <a:endParaRPr lang="zh-CN" altLang="en-US" sz="9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1" descr="cds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86063"/>
            <a:ext cx="29575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" descr="C:\Users\Administrator\Desktop\未fa f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1643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 descr="C:\Users\Administrator\Desktop\未fa f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43000"/>
            <a:ext cx="1643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C:\Users\Administrator\Desktop\未fa f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143000"/>
            <a:ext cx="1643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组合 23"/>
          <p:cNvGrpSpPr>
            <a:grpSpLocks/>
          </p:cNvGrpSpPr>
          <p:nvPr/>
        </p:nvGrpSpPr>
        <p:grpSpPr bwMode="auto">
          <a:xfrm>
            <a:off x="1000125" y="2928938"/>
            <a:ext cx="2119313" cy="1598612"/>
            <a:chOff x="0" y="0"/>
            <a:chExt cx="2720894" cy="3218621"/>
          </a:xfrm>
        </p:grpSpPr>
        <p:sp>
          <p:nvSpPr>
            <p:cNvPr id="10263" name="矩形 7"/>
            <p:cNvSpPr>
              <a:spLocks noChangeArrowheads="1"/>
            </p:cNvSpPr>
            <p:nvPr/>
          </p:nvSpPr>
          <p:spPr bwMode="auto">
            <a:xfrm>
              <a:off x="275239" y="0"/>
              <a:ext cx="2206622" cy="61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10264" name="矩形 8"/>
            <p:cNvSpPr>
              <a:spLocks noChangeArrowheads="1"/>
            </p:cNvSpPr>
            <p:nvPr/>
          </p:nvSpPr>
          <p:spPr bwMode="auto">
            <a:xfrm>
              <a:off x="0" y="863227"/>
              <a:ext cx="2720894" cy="235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47" name="图片 25" descr="未tf awe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71625"/>
            <a:ext cx="804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图片 26" descr="未tf awe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571625"/>
            <a:ext cx="804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图片 27" descr="未tf awe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571625"/>
            <a:ext cx="804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28"/>
          <p:cNvSpPr txBox="1">
            <a:spLocks noChangeArrowheads="1"/>
          </p:cNvSpPr>
          <p:nvPr/>
        </p:nvSpPr>
        <p:spPr bwMode="auto">
          <a:xfrm>
            <a:off x="1643063" y="171450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alibri" panose="020F0502020204030204" pitchFamily="34" charset="0"/>
              </a:rPr>
              <a:t>36%</a:t>
            </a:r>
            <a:endParaRPr lang="zh-CN" altLang="en-US" sz="24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51" name="TextBox 29"/>
          <p:cNvSpPr txBox="1">
            <a:spLocks noChangeArrowheads="1"/>
          </p:cNvSpPr>
          <p:nvPr/>
        </p:nvSpPr>
        <p:spPr bwMode="auto">
          <a:xfrm>
            <a:off x="4357688" y="171450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alibri" panose="020F0502020204030204" pitchFamily="34" charset="0"/>
              </a:rPr>
              <a:t>72%</a:t>
            </a:r>
            <a:endParaRPr lang="zh-CN" altLang="en-US" sz="24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52" name="TextBox 30"/>
          <p:cNvSpPr txBox="1">
            <a:spLocks noChangeArrowheads="1"/>
          </p:cNvSpPr>
          <p:nvPr/>
        </p:nvSpPr>
        <p:spPr bwMode="auto">
          <a:xfrm>
            <a:off x="7072313" y="171450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alibri" panose="020F0502020204030204" pitchFamily="34" charset="0"/>
              </a:rPr>
              <a:t>58%</a:t>
            </a:r>
            <a:endParaRPr lang="zh-CN" altLang="en-US" sz="24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53" name="图片 32" descr="cds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786063"/>
            <a:ext cx="29575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组合 23"/>
          <p:cNvGrpSpPr>
            <a:grpSpLocks/>
          </p:cNvGrpSpPr>
          <p:nvPr/>
        </p:nvGrpSpPr>
        <p:grpSpPr bwMode="auto">
          <a:xfrm>
            <a:off x="3714750" y="2928938"/>
            <a:ext cx="2119313" cy="1598612"/>
            <a:chOff x="0" y="0"/>
            <a:chExt cx="2720894" cy="3218621"/>
          </a:xfrm>
        </p:grpSpPr>
        <p:sp>
          <p:nvSpPr>
            <p:cNvPr id="10261" name="矩形 7"/>
            <p:cNvSpPr>
              <a:spLocks noChangeArrowheads="1"/>
            </p:cNvSpPr>
            <p:nvPr/>
          </p:nvSpPr>
          <p:spPr bwMode="auto">
            <a:xfrm>
              <a:off x="275239" y="0"/>
              <a:ext cx="2206622" cy="61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10262" name="矩形 8"/>
            <p:cNvSpPr>
              <a:spLocks noChangeArrowheads="1"/>
            </p:cNvSpPr>
            <p:nvPr/>
          </p:nvSpPr>
          <p:spPr bwMode="auto">
            <a:xfrm>
              <a:off x="0" y="863227"/>
              <a:ext cx="2720894" cy="235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55" name="图片 36" descr="cds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786063"/>
            <a:ext cx="295751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6" name="组合 23"/>
          <p:cNvGrpSpPr>
            <a:grpSpLocks/>
          </p:cNvGrpSpPr>
          <p:nvPr/>
        </p:nvGrpSpPr>
        <p:grpSpPr bwMode="auto">
          <a:xfrm>
            <a:off x="6500813" y="2928938"/>
            <a:ext cx="2119312" cy="1598612"/>
            <a:chOff x="0" y="0"/>
            <a:chExt cx="2720894" cy="3218621"/>
          </a:xfrm>
        </p:grpSpPr>
        <p:sp>
          <p:nvSpPr>
            <p:cNvPr id="10259" name="矩形 7"/>
            <p:cNvSpPr>
              <a:spLocks noChangeArrowheads="1"/>
            </p:cNvSpPr>
            <p:nvPr/>
          </p:nvSpPr>
          <p:spPr bwMode="auto">
            <a:xfrm>
              <a:off x="275239" y="0"/>
              <a:ext cx="2206622" cy="61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10260" name="矩形 8"/>
            <p:cNvSpPr>
              <a:spLocks noChangeArrowheads="1"/>
            </p:cNvSpPr>
            <p:nvPr/>
          </p:nvSpPr>
          <p:spPr bwMode="auto">
            <a:xfrm>
              <a:off x="0" y="863227"/>
              <a:ext cx="2720894" cy="235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57" name="图片 40" descr="未tf awe标题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8" name="矩形 41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8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435768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27" descr="未标题-1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000125"/>
            <a:ext cx="435768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组合 23"/>
          <p:cNvGrpSpPr>
            <a:grpSpLocks/>
          </p:cNvGrpSpPr>
          <p:nvPr/>
        </p:nvGrpSpPr>
        <p:grpSpPr bwMode="auto">
          <a:xfrm>
            <a:off x="571500" y="1428750"/>
            <a:ext cx="8001000" cy="2419350"/>
            <a:chOff x="0" y="0"/>
            <a:chExt cx="6786982" cy="2095051"/>
          </a:xfrm>
        </p:grpSpPr>
        <p:sp>
          <p:nvSpPr>
            <p:cNvPr id="11271" name="TextBox 3"/>
            <p:cNvSpPr txBox="1">
              <a:spLocks noChangeArrowheads="1"/>
            </p:cNvSpPr>
            <p:nvPr/>
          </p:nvSpPr>
          <p:spPr bwMode="auto">
            <a:xfrm>
              <a:off x="2745005" y="242674"/>
              <a:ext cx="647407" cy="24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Calibri" panose="020F0502020204030204" pitchFamily="34" charset="0"/>
                </a:rPr>
                <a:t>54%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11272" name="矩形 2"/>
            <p:cNvSpPr>
              <a:spLocks noChangeArrowheads="1"/>
            </p:cNvSpPr>
            <p:nvPr/>
          </p:nvSpPr>
          <p:spPr bwMode="auto">
            <a:xfrm>
              <a:off x="3975078" y="179174"/>
              <a:ext cx="2811904" cy="47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3" name="组合 15"/>
            <p:cNvGrpSpPr>
              <a:grpSpLocks/>
            </p:cNvGrpSpPr>
            <p:nvPr/>
          </p:nvGrpSpPr>
          <p:grpSpPr bwMode="auto">
            <a:xfrm>
              <a:off x="121197" y="242674"/>
              <a:ext cx="2623808" cy="276224"/>
              <a:chOff x="0" y="0"/>
              <a:chExt cx="2449815" cy="285752"/>
            </a:xfrm>
          </p:grpSpPr>
          <p:sp>
            <p:nvSpPr>
              <p:cNvPr id="11281" name="矩形 13"/>
              <p:cNvSpPr>
                <a:spLocks noChangeArrowheads="1"/>
              </p:cNvSpPr>
              <p:nvPr/>
            </p:nvSpPr>
            <p:spPr bwMode="auto">
              <a:xfrm>
                <a:off x="-1" y="672"/>
                <a:ext cx="2449269" cy="2844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82" name="矩形 5"/>
              <p:cNvSpPr>
                <a:spLocks noChangeArrowheads="1"/>
              </p:cNvSpPr>
              <p:nvPr/>
            </p:nvSpPr>
            <p:spPr bwMode="auto">
              <a:xfrm>
                <a:off x="-1" y="672"/>
                <a:ext cx="1422035" cy="2844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274" name="矩形 6"/>
            <p:cNvSpPr>
              <a:spLocks noChangeArrowheads="1"/>
            </p:cNvSpPr>
            <p:nvPr/>
          </p:nvSpPr>
          <p:spPr bwMode="auto">
            <a:xfrm>
              <a:off x="0" y="1449169"/>
              <a:ext cx="2809746" cy="47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骆可可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工作室更专业的模板。洛可可，色彩纷呈，潮流时尚。请在此处填入你需要的内容。请在此处填入你需要的内容。请在此处填入你需要的内容。</a:t>
              </a:r>
              <a:endParaRPr 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5" name="TextBox 9"/>
            <p:cNvSpPr txBox="1">
              <a:spLocks noChangeArrowheads="1"/>
            </p:cNvSpPr>
            <p:nvPr/>
          </p:nvSpPr>
          <p:spPr bwMode="auto">
            <a:xfrm>
              <a:off x="3521893" y="1512669"/>
              <a:ext cx="647407" cy="24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Calibri" panose="020F0502020204030204" pitchFamily="34" charset="0"/>
                </a:rPr>
                <a:t>46%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grpSp>
          <p:nvGrpSpPr>
            <p:cNvPr id="11276" name="组合 15"/>
            <p:cNvGrpSpPr>
              <a:grpSpLocks/>
            </p:cNvGrpSpPr>
            <p:nvPr/>
          </p:nvGrpSpPr>
          <p:grpSpPr bwMode="auto">
            <a:xfrm>
              <a:off x="4039817" y="1576169"/>
              <a:ext cx="2625968" cy="276224"/>
              <a:chOff x="0" y="0"/>
              <a:chExt cx="2451832" cy="285752"/>
            </a:xfrm>
          </p:grpSpPr>
          <p:sp>
            <p:nvSpPr>
              <p:cNvPr id="11279" name="矩形 13"/>
              <p:cNvSpPr>
                <a:spLocks noChangeArrowheads="1"/>
              </p:cNvSpPr>
              <p:nvPr/>
            </p:nvSpPr>
            <p:spPr bwMode="auto">
              <a:xfrm>
                <a:off x="50" y="640"/>
                <a:ext cx="2451783" cy="284424"/>
              </a:xfrm>
              <a:prstGeom prst="rect">
                <a:avLst/>
              </a:prstGeom>
              <a:noFill/>
              <a:ln w="25400">
                <a:solidFill>
                  <a:srgbClr val="1737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80" name="矩形 10"/>
              <p:cNvSpPr>
                <a:spLocks noChangeArrowheads="1"/>
              </p:cNvSpPr>
              <p:nvPr/>
            </p:nvSpPr>
            <p:spPr bwMode="auto">
              <a:xfrm>
                <a:off x="50" y="640"/>
                <a:ext cx="1087586" cy="2844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pic>
          <p:nvPicPr>
            <p:cNvPr id="11277" name="组合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70" y="-7258"/>
              <a:ext cx="320604" cy="775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8" name="组合 1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348" y="1328295"/>
              <a:ext cx="367143" cy="77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图片 25" descr="未tf awe标题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矩形 26"/>
          <p:cNvSpPr>
            <a:spLocks noChangeArrowheads="1"/>
          </p:cNvSpPr>
          <p:nvPr/>
        </p:nvSpPr>
        <p:spPr bwMode="auto">
          <a:xfrm>
            <a:off x="714375" y="285750"/>
            <a:ext cx="201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请在此添加您的标题    </a:t>
            </a:r>
            <a:endParaRPr 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Pages>0</Pages>
  <Words>2058</Words>
  <Characters>0</Characters>
  <Application>Microsoft Office PowerPoint</Application>
  <DocSecurity>0</DocSecurity>
  <PresentationFormat>全屏显示(16:9)</PresentationFormat>
  <Lines>0</Lines>
  <Paragraphs>160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Zhu Fengfeng</cp:lastModifiedBy>
  <cp:revision>80</cp:revision>
  <dcterms:created xsi:type="dcterms:W3CDTF">2015-07-15T05:33:32Z</dcterms:created>
  <dcterms:modified xsi:type="dcterms:W3CDTF">2017-06-15T06:12:34Z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