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64" r:id="rId1"/>
  </p:sldMasterIdLst>
  <p:notesMasterIdLst>
    <p:notesMasterId r:id="rId29"/>
  </p:notesMasterIdLst>
  <p:sldIdLst>
    <p:sldId id="256" r:id="rId2"/>
    <p:sldId id="282" r:id="rId3"/>
    <p:sldId id="508" r:id="rId4"/>
    <p:sldId id="462" r:id="rId5"/>
    <p:sldId id="506" r:id="rId6"/>
    <p:sldId id="447" r:id="rId7"/>
    <p:sldId id="448" r:id="rId8"/>
    <p:sldId id="519" r:id="rId9"/>
    <p:sldId id="409" r:id="rId10"/>
    <p:sldId id="503" r:id="rId11"/>
    <p:sldId id="317" r:id="rId12"/>
    <p:sldId id="408" r:id="rId13"/>
    <p:sldId id="520" r:id="rId14"/>
    <p:sldId id="515" r:id="rId15"/>
    <p:sldId id="516" r:id="rId16"/>
    <p:sldId id="507" r:id="rId17"/>
    <p:sldId id="518" r:id="rId18"/>
    <p:sldId id="504" r:id="rId19"/>
    <p:sldId id="521" r:id="rId20"/>
    <p:sldId id="291" r:id="rId21"/>
    <p:sldId id="288" r:id="rId22"/>
    <p:sldId id="399" r:id="rId23"/>
    <p:sldId id="453" r:id="rId24"/>
    <p:sldId id="402" r:id="rId25"/>
    <p:sldId id="509" r:id="rId26"/>
    <p:sldId id="514" r:id="rId27"/>
    <p:sldId id="286" r:id="rId28"/>
  </p:sldIdLst>
  <p:sldSz cx="9144000" cy="5143500" type="screen16x9"/>
  <p:notesSz cx="6858000" cy="9144000"/>
  <p:custShowLst>
    <p:custShow name="自定义放映 1" id="0">
      <p:sldLst>
        <p:sld r:id="rId2"/>
        <p:sld r:id="rId22"/>
        <p:sld r:id="rId21"/>
        <p:sld r:id="rId3"/>
        <p:sld r:id="rId12"/>
        <p:sld r:id="rId28"/>
      </p:sldLst>
    </p:custShow>
  </p:custShowLst>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1511" userDrawn="1">
          <p15:clr>
            <a:srgbClr val="A4A3A4"/>
          </p15:clr>
        </p15:guide>
        <p15:guide id="2" pos="29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D903"/>
    <a:srgbClr val="0000FF"/>
    <a:srgbClr val="FFFFFF"/>
    <a:srgbClr val="B2B2B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4464" autoAdjust="0"/>
  </p:normalViewPr>
  <p:slideViewPr>
    <p:cSldViewPr>
      <p:cViewPr varScale="1">
        <p:scale>
          <a:sx n="135" d="100"/>
          <a:sy n="135" d="100"/>
        </p:scale>
        <p:origin x="132" y="-48"/>
      </p:cViewPr>
      <p:guideLst>
        <p:guide orient="horz" pos="1511"/>
        <p:guide pos="2947"/>
      </p:guideLst>
    </p:cSldViewPr>
  </p:slideViewPr>
  <p:notesTextViewPr>
    <p:cViewPr>
      <p:scale>
        <a:sx n="1" d="1"/>
        <a:sy n="1" d="1"/>
      </p:scale>
      <p:origin x="0" y="0"/>
    </p:cViewPr>
  </p:notesTextViewPr>
  <p:sorterViewPr>
    <p:cViewPr>
      <p:scale>
        <a:sx n="186" d="100"/>
        <a:sy n="186"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zh-CN" altLang="en-US"/>
              <a:t>单击此处添加标题</a:t>
            </a:r>
          </a:p>
        </p:txBody>
      </p:sp>
      <p:sp>
        <p:nvSpPr>
          <p:cNvPr id="3075" name="Rectangle 3"/>
          <p:cNvSpPr>
            <a:spLocks noGrp="1" noChangeArrowheads="1"/>
          </p:cNvSpPr>
          <p:nvPr>
            <p:ph type="dt" idx="1"/>
          </p:nvPr>
        </p:nvSpPr>
        <p:spPr bwMode="auto">
          <a:xfrm>
            <a:off x="3883025" y="0"/>
            <a:ext cx="297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5213"/>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3025" y="8685213"/>
            <a:ext cx="297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A930D33-079D-4CA9-A1E7-7078CAC5F2FE}" type="slidenum">
              <a:rPr lang="zh-CN" altLang="en-US"/>
              <a:pPr/>
              <a:t>‹#›</a:t>
            </a:fld>
            <a:endParaRPr lang="en-US"/>
          </a:p>
        </p:txBody>
      </p:sp>
    </p:spTree>
    <p:extLst>
      <p:ext uri="{BB962C8B-B14F-4D97-AF65-F5344CB8AC3E}">
        <p14:creationId xmlns:p14="http://schemas.microsoft.com/office/powerpoint/2010/main" val="36194739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1</a:t>
            </a:fld>
            <a:endParaRPr lang="en-US"/>
          </a:p>
        </p:txBody>
      </p:sp>
    </p:spTree>
    <p:extLst>
      <p:ext uri="{BB962C8B-B14F-4D97-AF65-F5344CB8AC3E}">
        <p14:creationId xmlns:p14="http://schemas.microsoft.com/office/powerpoint/2010/main" val="4287663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EEF4B-1F10-410F-986B-F2B71121153F}" type="slidenum">
              <a:rPr lang="zh-CN" altLang="en-US" smtClean="0"/>
              <a:t>14</a:t>
            </a:fld>
            <a:endParaRPr lang="zh-CN" altLang="en-US"/>
          </a:p>
        </p:txBody>
      </p:sp>
    </p:spTree>
    <p:extLst>
      <p:ext uri="{BB962C8B-B14F-4D97-AF65-F5344CB8AC3E}">
        <p14:creationId xmlns:p14="http://schemas.microsoft.com/office/powerpoint/2010/main" val="538275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D40385-01E8-4DC2-923D-B15C8731D43D}" type="slidenum">
              <a:rPr lang="zh-CN" altLang="en-US"/>
              <a:pPr/>
              <a:t>15</a:t>
            </a:fld>
            <a:endParaRPr lang="en-US" altLang="zh-CN"/>
          </a:p>
        </p:txBody>
      </p:sp>
      <p:sp>
        <p:nvSpPr>
          <p:cNvPr id="240642" name="Rectangle 2"/>
          <p:cNvSpPr>
            <a:spLocks noGrp="1" noRot="1" noChangeAspect="1" noChangeArrowheads="1" noTextEdit="1"/>
          </p:cNvSpPr>
          <p:nvPr>
            <p:ph type="sldImg"/>
          </p:nvPr>
        </p:nvSpPr>
        <p:spPr>
          <a:xfrm>
            <a:off x="381000" y="685800"/>
            <a:ext cx="6096000" cy="3429000"/>
          </a:xfrm>
          <a:ln/>
        </p:spPr>
      </p:sp>
      <p:sp>
        <p:nvSpPr>
          <p:cNvPr id="240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xfrm>
            <a:off x="381000" y="685800"/>
            <a:ext cx="6096000" cy="3429000"/>
          </a:xfrm>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charset="0"/>
            </a:endParaRPr>
          </a:p>
        </p:txBody>
      </p:sp>
      <p:sp>
        <p:nvSpPr>
          <p:cNvPr id="28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Arial" charset="0"/>
              </a:defRPr>
            </a:lvl1pPr>
            <a:lvl2pPr marL="742950" indent="-285750" algn="ctr" eaLnBrk="0" hangingPunct="0">
              <a:defRPr>
                <a:solidFill>
                  <a:schemeClr val="tx1"/>
                </a:solidFill>
                <a:latin typeface="Arial" charset="0"/>
              </a:defRPr>
            </a:lvl2pPr>
            <a:lvl3pPr marL="1143000" indent="-228600" algn="ctr" eaLnBrk="0" hangingPunct="0">
              <a:defRPr>
                <a:solidFill>
                  <a:schemeClr val="tx1"/>
                </a:solidFill>
                <a:latin typeface="Arial" charset="0"/>
              </a:defRPr>
            </a:lvl3pPr>
            <a:lvl4pPr marL="1600200" indent="-228600" algn="ctr" eaLnBrk="0" hangingPunct="0">
              <a:defRPr>
                <a:solidFill>
                  <a:schemeClr val="tx1"/>
                </a:solidFill>
                <a:latin typeface="Arial" charset="0"/>
              </a:defRPr>
            </a:lvl4pPr>
            <a:lvl5pPr marL="2057400" indent="-228600" algn="ctr"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E47EC2AD-8479-4F5A-BA2F-4B1134410936}" type="slidenum">
              <a:rPr lang="en-US" altLang="zh-CN" smtClean="0"/>
              <a:pPr algn="r" eaLnBrk="1" hangingPunct="1"/>
              <a:t>17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20</a:t>
            </a:fld>
            <a:endParaRPr lang="en-US"/>
          </a:p>
        </p:txBody>
      </p:sp>
    </p:spTree>
    <p:extLst>
      <p:ext uri="{BB962C8B-B14F-4D97-AF65-F5344CB8AC3E}">
        <p14:creationId xmlns:p14="http://schemas.microsoft.com/office/powerpoint/2010/main" val="44564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21</a:t>
            </a:fld>
            <a:endParaRPr lang="en-US"/>
          </a:p>
        </p:txBody>
      </p:sp>
    </p:spTree>
    <p:extLst>
      <p:ext uri="{BB962C8B-B14F-4D97-AF65-F5344CB8AC3E}">
        <p14:creationId xmlns:p14="http://schemas.microsoft.com/office/powerpoint/2010/main" val="3431744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22</a:t>
            </a:fld>
            <a:endParaRPr lang="en-US"/>
          </a:p>
        </p:txBody>
      </p:sp>
    </p:spTree>
    <p:extLst>
      <p:ext uri="{BB962C8B-B14F-4D97-AF65-F5344CB8AC3E}">
        <p14:creationId xmlns:p14="http://schemas.microsoft.com/office/powerpoint/2010/main" val="344761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23</a:t>
            </a:fld>
            <a:endParaRPr lang="en-US"/>
          </a:p>
        </p:txBody>
      </p:sp>
    </p:spTree>
    <p:extLst>
      <p:ext uri="{BB962C8B-B14F-4D97-AF65-F5344CB8AC3E}">
        <p14:creationId xmlns:p14="http://schemas.microsoft.com/office/powerpoint/2010/main" val="1686981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24</a:t>
            </a:fld>
            <a:endParaRPr lang="en-US"/>
          </a:p>
        </p:txBody>
      </p:sp>
    </p:spTree>
    <p:extLst>
      <p:ext uri="{BB962C8B-B14F-4D97-AF65-F5344CB8AC3E}">
        <p14:creationId xmlns:p14="http://schemas.microsoft.com/office/powerpoint/2010/main" val="382661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EEF4B-1F10-410F-986B-F2B71121153F}" type="slidenum">
              <a:rPr lang="zh-CN" altLang="en-US" smtClean="0"/>
              <a:t>25</a:t>
            </a:fld>
            <a:endParaRPr lang="zh-CN" altLang="en-US"/>
          </a:p>
        </p:txBody>
      </p:sp>
    </p:spTree>
    <p:extLst>
      <p:ext uri="{BB962C8B-B14F-4D97-AF65-F5344CB8AC3E}">
        <p14:creationId xmlns:p14="http://schemas.microsoft.com/office/powerpoint/2010/main" val="83398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EEF4B-1F10-410F-986B-F2B71121153F}" type="slidenum">
              <a:rPr lang="zh-CN" altLang="en-US" smtClean="0"/>
              <a:t>26</a:t>
            </a:fld>
            <a:endParaRPr lang="zh-CN" altLang="en-US"/>
          </a:p>
        </p:txBody>
      </p:sp>
    </p:spTree>
    <p:extLst>
      <p:ext uri="{BB962C8B-B14F-4D97-AF65-F5344CB8AC3E}">
        <p14:creationId xmlns:p14="http://schemas.microsoft.com/office/powerpoint/2010/main" val="4268023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a:t>
            </a:fld>
            <a:endParaRPr lang="en-US"/>
          </a:p>
        </p:txBody>
      </p:sp>
    </p:spTree>
    <p:extLst>
      <p:ext uri="{BB962C8B-B14F-4D97-AF65-F5344CB8AC3E}">
        <p14:creationId xmlns:p14="http://schemas.microsoft.com/office/powerpoint/2010/main" val="3076949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27</a:t>
            </a:fld>
            <a:endParaRPr lang="en-US"/>
          </a:p>
        </p:txBody>
      </p:sp>
    </p:spTree>
    <p:extLst>
      <p:ext uri="{BB962C8B-B14F-4D97-AF65-F5344CB8AC3E}">
        <p14:creationId xmlns:p14="http://schemas.microsoft.com/office/powerpoint/2010/main" val="291522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4</a:t>
            </a:fld>
            <a:endParaRPr lang="en-US"/>
          </a:p>
        </p:txBody>
      </p:sp>
    </p:spTree>
    <p:extLst>
      <p:ext uri="{BB962C8B-B14F-4D97-AF65-F5344CB8AC3E}">
        <p14:creationId xmlns:p14="http://schemas.microsoft.com/office/powerpoint/2010/main" val="928562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6</a:t>
            </a:fld>
            <a:endParaRPr lang="en-US"/>
          </a:p>
        </p:txBody>
      </p:sp>
    </p:spTree>
    <p:extLst>
      <p:ext uri="{BB962C8B-B14F-4D97-AF65-F5344CB8AC3E}">
        <p14:creationId xmlns:p14="http://schemas.microsoft.com/office/powerpoint/2010/main" val="2930657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7</a:t>
            </a:fld>
            <a:endParaRPr lang="en-US"/>
          </a:p>
        </p:txBody>
      </p:sp>
    </p:spTree>
    <p:extLst>
      <p:ext uri="{BB962C8B-B14F-4D97-AF65-F5344CB8AC3E}">
        <p14:creationId xmlns:p14="http://schemas.microsoft.com/office/powerpoint/2010/main" val="3705195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9</a:t>
            </a:fld>
            <a:endParaRPr lang="en-US"/>
          </a:p>
        </p:txBody>
      </p:sp>
    </p:spTree>
    <p:extLst>
      <p:ext uri="{BB962C8B-B14F-4D97-AF65-F5344CB8AC3E}">
        <p14:creationId xmlns:p14="http://schemas.microsoft.com/office/powerpoint/2010/main" val="3394935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10</a:t>
            </a:fld>
            <a:endParaRPr lang="en-US"/>
          </a:p>
        </p:txBody>
      </p:sp>
    </p:spTree>
    <p:extLst>
      <p:ext uri="{BB962C8B-B14F-4D97-AF65-F5344CB8AC3E}">
        <p14:creationId xmlns:p14="http://schemas.microsoft.com/office/powerpoint/2010/main" val="4224594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11</a:t>
            </a:fld>
            <a:endParaRPr lang="en-US"/>
          </a:p>
        </p:txBody>
      </p:sp>
    </p:spTree>
    <p:extLst>
      <p:ext uri="{BB962C8B-B14F-4D97-AF65-F5344CB8AC3E}">
        <p14:creationId xmlns:p14="http://schemas.microsoft.com/office/powerpoint/2010/main" val="2841374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930D33-079D-4CA9-A1E7-7078CAC5F2FE}" type="slidenum">
              <a:rPr lang="zh-CN" altLang="en-US" smtClean="0"/>
              <a:pPr/>
              <a:t>12</a:t>
            </a:fld>
            <a:endParaRPr lang="en-US"/>
          </a:p>
        </p:txBody>
      </p:sp>
    </p:spTree>
    <p:extLst>
      <p:ext uri="{BB962C8B-B14F-4D97-AF65-F5344CB8AC3E}">
        <p14:creationId xmlns:p14="http://schemas.microsoft.com/office/powerpoint/2010/main" val="1379546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685761"/>
      </p:ext>
    </p:extLst>
  </p:cSld>
  <p:clrMapOvr>
    <a:masterClrMapping/>
  </p:clrMapOvr>
  <p:transition advTm="8000">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93598755"/>
      </p:ext>
    </p:extLst>
  </p:cSld>
  <p:clrMapOvr>
    <a:masterClrMapping/>
  </p:clrMapOvr>
  <p:transition advTm="8000">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33381338"/>
      </p:ext>
    </p:extLst>
  </p:cSld>
  <p:clrMapOvr>
    <a:masterClrMapping/>
  </p:clrMapOvr>
  <p:transition advTm="8000">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0"/>
            <a:ext cx="9143999" cy="5143500"/>
          </a:xfrm>
          <a:prstGeom prst="rect">
            <a:avLst/>
          </a:prstGeom>
        </p:spPr>
      </p:pic>
    </p:spTree>
    <p:extLst>
      <p:ext uri="{BB962C8B-B14F-4D97-AF65-F5344CB8AC3E}">
        <p14:creationId xmlns:p14="http://schemas.microsoft.com/office/powerpoint/2010/main" val="2972431561"/>
      </p:ext>
    </p:extLst>
  </p:cSld>
  <p:clrMapOvr>
    <a:masterClrMapping/>
  </p:clrMapOvr>
  <p:transition advTm="8000">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29646249"/>
      </p:ext>
    </p:extLst>
  </p:cSld>
  <p:clrMapOvr>
    <a:masterClrMapping/>
  </p:clrMapOvr>
  <p:transition advTm="8000">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72158072"/>
      </p:ext>
    </p:extLst>
  </p:cSld>
  <p:clrMapOvr>
    <a:masterClrMapping/>
  </p:clrMapOvr>
  <p:transition advTm="8000">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矩形 7"/>
          <p:cNvSpPr/>
          <p:nvPr userDrawn="1"/>
        </p:nvSpPr>
        <p:spPr>
          <a:xfrm>
            <a:off x="7238930" y="4781492"/>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www.home 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www.home 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www.home 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www.home 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www.home 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www.home 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www.home 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www.home 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www.home 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www.home 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www.home 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www.home 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www.home 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www.home 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www.home 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www.home 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717312753"/>
      </p:ext>
    </p:extLst>
  </p:cSld>
  <p:clrMapOvr>
    <a:masterClrMapping/>
  </p:clrMapOvr>
  <p:transition advTm="8000">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30251810"/>
      </p:ext>
    </p:extLst>
  </p:cSld>
  <p:clrMapOvr>
    <a:masterClrMapping/>
  </p:clrMapOvr>
  <p:transition advTm="8000">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452710"/>
      </p:ext>
    </p:extLst>
  </p:cSld>
  <p:clrMapOvr>
    <a:masterClrMapping/>
  </p:clrMapOvr>
  <p:transition advTm="8000">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72197642"/>
      </p:ext>
    </p:extLst>
  </p:cSld>
  <p:clrMapOvr>
    <a:masterClrMapping/>
  </p:clrMapOvr>
  <p:transition advTm="8000">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66486556"/>
      </p:ext>
    </p:extLst>
  </p:cSld>
  <p:clrMapOvr>
    <a:masterClrMapping/>
  </p:clrMapOvr>
  <p:transition advTm="8000">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66" r:id="rId1"/>
    <p:sldLayoutId id="2147484267" r:id="rId2"/>
    <p:sldLayoutId id="2147484268" r:id="rId3"/>
    <p:sldLayoutId id="2147484269" r:id="rId4"/>
    <p:sldLayoutId id="2147484270" r:id="rId5"/>
    <p:sldLayoutId id="2147484271" r:id="rId6"/>
    <p:sldLayoutId id="2147484272" r:id="rId7"/>
    <p:sldLayoutId id="2147484273" r:id="rId8"/>
    <p:sldLayoutId id="2147484274" r:id="rId9"/>
    <p:sldLayoutId id="2147484275" r:id="rId10"/>
    <p:sldLayoutId id="2147484276" r:id="rId11"/>
  </p:sldLayoutIdLst>
  <p:transition advTm="8000">
    <p:wheel spokes="8"/>
  </p:transition>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itchFamily="34" charset="0"/>
        </a:defRPr>
      </a:lvl2pPr>
      <a:lvl3pPr algn="l" rtl="0" eaLnBrk="0" fontAlgn="base" hangingPunct="0">
        <a:spcBef>
          <a:spcPct val="0"/>
        </a:spcBef>
        <a:spcAft>
          <a:spcPct val="0"/>
        </a:spcAft>
        <a:defRPr sz="4000" b="1">
          <a:solidFill>
            <a:schemeClr val="tx2"/>
          </a:solidFill>
          <a:latin typeface="Arial" pitchFamily="34" charset="0"/>
        </a:defRPr>
      </a:lvl3pPr>
      <a:lvl4pPr algn="l" rtl="0" eaLnBrk="0" fontAlgn="base" hangingPunct="0">
        <a:spcBef>
          <a:spcPct val="0"/>
        </a:spcBef>
        <a:spcAft>
          <a:spcPct val="0"/>
        </a:spcAft>
        <a:defRPr sz="4000" b="1">
          <a:solidFill>
            <a:schemeClr val="tx2"/>
          </a:solidFill>
          <a:latin typeface="Arial" pitchFamily="34" charset="0"/>
        </a:defRPr>
      </a:lvl4pPr>
      <a:lvl5pPr algn="l" rtl="0" eaLnBrk="0" fontAlgn="base" hangingPunct="0">
        <a:spcBef>
          <a:spcPct val="0"/>
        </a:spcBef>
        <a:spcAft>
          <a:spcPct val="0"/>
        </a:spcAft>
        <a:defRPr sz="4000" b="1">
          <a:solidFill>
            <a:schemeClr val="tx2"/>
          </a:solidFill>
          <a:latin typeface="Arial" pitchFamily="34" charset="0"/>
        </a:defRPr>
      </a:lvl5pPr>
      <a:lvl6pPr marL="457200" algn="l" rtl="0" eaLnBrk="0" fontAlgn="base" hangingPunct="0">
        <a:spcBef>
          <a:spcPct val="0"/>
        </a:spcBef>
        <a:spcAft>
          <a:spcPct val="0"/>
        </a:spcAft>
        <a:defRPr sz="4000" b="1">
          <a:solidFill>
            <a:schemeClr val="tx2"/>
          </a:solidFill>
          <a:latin typeface="Arial" pitchFamily="34" charset="0"/>
        </a:defRPr>
      </a:lvl6pPr>
      <a:lvl7pPr marL="914400" algn="l" rtl="0" eaLnBrk="0" fontAlgn="base" hangingPunct="0">
        <a:spcBef>
          <a:spcPct val="0"/>
        </a:spcBef>
        <a:spcAft>
          <a:spcPct val="0"/>
        </a:spcAft>
        <a:defRPr sz="4000" b="1">
          <a:solidFill>
            <a:schemeClr val="tx2"/>
          </a:solidFill>
          <a:latin typeface="Arial" pitchFamily="34" charset="0"/>
        </a:defRPr>
      </a:lvl7pPr>
      <a:lvl8pPr marL="1371600" algn="l" rtl="0" eaLnBrk="0" fontAlgn="base" hangingPunct="0">
        <a:spcBef>
          <a:spcPct val="0"/>
        </a:spcBef>
        <a:spcAft>
          <a:spcPct val="0"/>
        </a:spcAft>
        <a:defRPr sz="4000" b="1">
          <a:solidFill>
            <a:schemeClr val="tx2"/>
          </a:solidFill>
          <a:latin typeface="Arial" pitchFamily="34" charset="0"/>
        </a:defRPr>
      </a:lvl8pPr>
      <a:lvl9pPr marL="1828800" algn="l" rtl="0" eaLnBrk="0" fontAlgn="base" hangingPunct="0">
        <a:spcBef>
          <a:spcPct val="0"/>
        </a:spcBef>
        <a:spcAft>
          <a:spcPct val="0"/>
        </a:spcAft>
        <a:defRPr sz="4000" b="1">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jpe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notesSlide" Target="../notesSlides/notesSlide17.xml"/><Relationship Id="rId7"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0.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54.jpe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8" name="图片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722" y="1824530"/>
            <a:ext cx="5257811" cy="3432055"/>
          </a:xfrm>
          <a:prstGeom prst="rect">
            <a:avLst/>
          </a:prstGeom>
        </p:spPr>
      </p:pic>
      <p:pic>
        <p:nvPicPr>
          <p:cNvPr id="9" name="图片 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94358" y="1328589"/>
            <a:ext cx="3861824" cy="2218949"/>
          </a:xfrm>
          <a:prstGeom prst="rect">
            <a:avLst/>
          </a:prstGeom>
        </p:spPr>
      </p:pic>
      <p:pic>
        <p:nvPicPr>
          <p:cNvPr id="10" name="图片 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559531" y="20398"/>
            <a:ext cx="3602743" cy="2883414"/>
          </a:xfrm>
          <a:prstGeom prst="rect">
            <a:avLst/>
          </a:prstGeom>
        </p:spPr>
      </p:pic>
      <p:pic>
        <p:nvPicPr>
          <p:cNvPr id="12" name="图片 1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857941" y="271575"/>
            <a:ext cx="1633731" cy="1103378"/>
          </a:xfrm>
          <a:prstGeom prst="rect">
            <a:avLst/>
          </a:prstGeom>
        </p:spPr>
      </p:pic>
      <p:pic>
        <p:nvPicPr>
          <p:cNvPr id="13" name="图片 1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157208" y="3163236"/>
            <a:ext cx="3986792" cy="2337821"/>
          </a:xfrm>
          <a:prstGeom prst="rect">
            <a:avLst/>
          </a:prstGeom>
        </p:spPr>
      </p:pic>
      <p:pic>
        <p:nvPicPr>
          <p:cNvPr id="14" name="图片 1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871868" y="4514719"/>
            <a:ext cx="1216154" cy="694945"/>
          </a:xfrm>
          <a:prstGeom prst="rect">
            <a:avLst/>
          </a:prstGeom>
        </p:spPr>
      </p:pic>
      <p:sp>
        <p:nvSpPr>
          <p:cNvPr id="15" name="TextBox 16"/>
          <p:cNvSpPr txBox="1">
            <a:spLocks noChangeArrowheads="1"/>
          </p:cNvSpPr>
          <p:nvPr/>
        </p:nvSpPr>
        <p:spPr bwMode="auto">
          <a:xfrm>
            <a:off x="1367535" y="1462105"/>
            <a:ext cx="7109639"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5400" dirty="0">
                <a:latin typeface="华文隶书" panose="02010800040101010101" pitchFamily="2" charset="-122"/>
                <a:ea typeface="华文隶书" panose="02010800040101010101" pitchFamily="2" charset="-122"/>
              </a:rPr>
              <a:t>水墨中国风幻灯片模板</a:t>
            </a:r>
          </a:p>
        </p:txBody>
      </p:sp>
      <p:sp>
        <p:nvSpPr>
          <p:cNvPr id="16" name="TextBox 17"/>
          <p:cNvSpPr txBox="1">
            <a:spLocks noChangeArrowheads="1"/>
          </p:cNvSpPr>
          <p:nvPr/>
        </p:nvSpPr>
        <p:spPr bwMode="auto">
          <a:xfrm>
            <a:off x="2502086" y="2567273"/>
            <a:ext cx="528548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2400" dirty="0">
                <a:latin typeface="微软雅黑" panose="020B0503020204020204" pitchFamily="34" charset="-122"/>
                <a:ea typeface="微软雅黑" panose="020B0503020204020204" pitchFamily="34" charset="-122"/>
              </a:rPr>
              <a:t>home PPT—WWW.home PPT.COM</a:t>
            </a:r>
            <a:endParaRPr lang="zh-CN" altLang="en-US" sz="2400"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advTm="3713">
        <p:blinds dir="vert"/>
      </p:transition>
    </mc:Choice>
    <mc:Fallback xmlns="">
      <p:transition spd="slow" advTm="3713">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1750" fill="hold"/>
                                        <p:tgtEl>
                                          <p:spTgt spid="14"/>
                                        </p:tgtEl>
                                        <p:attrNameLst>
                                          <p:attrName>ppt_x</p:attrName>
                                        </p:attrNameLst>
                                      </p:cBhvr>
                                      <p:tavLst>
                                        <p:tav tm="0">
                                          <p:val>
                                            <p:strVal val="1+#ppt_w/2"/>
                                          </p:val>
                                        </p:tav>
                                        <p:tav tm="100000">
                                          <p:val>
                                            <p:strVal val="#ppt_x"/>
                                          </p:val>
                                        </p:tav>
                                      </p:tavLst>
                                    </p:anim>
                                    <p:anim calcmode="lin" valueType="num">
                                      <p:cBhvr additive="base">
                                        <p:cTn id="14" dur="1750" fill="hold"/>
                                        <p:tgtEl>
                                          <p:spTgt spid="14"/>
                                        </p:tgtEl>
                                        <p:attrNameLst>
                                          <p:attrName>ppt_y</p:attrName>
                                        </p:attrNameLst>
                                      </p:cBhvr>
                                      <p:tavLst>
                                        <p:tav tm="0">
                                          <p:val>
                                            <p:strVal val="#ppt_y"/>
                                          </p:val>
                                        </p:tav>
                                        <p:tav tm="100000">
                                          <p:val>
                                            <p:strVal val="#ppt_y"/>
                                          </p:val>
                                        </p:tav>
                                      </p:tavLst>
                                    </p:anim>
                                  </p:childTnLst>
                                </p:cTn>
                              </p:par>
                            </p:childTnLst>
                          </p:cTn>
                        </p:par>
                        <p:par>
                          <p:cTn id="15" fill="hold">
                            <p:stCondLst>
                              <p:cond delay="2750"/>
                            </p:stCondLst>
                            <p:childTnLst>
                              <p:par>
                                <p:cTn id="16" presetID="22" presetClass="entr" presetSubtype="2"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750"/>
                                        <p:tgtEl>
                                          <p:spTgt spid="13"/>
                                        </p:tgtEl>
                                      </p:cBhvr>
                                    </p:animEffect>
                                  </p:childTnLst>
                                </p:cTn>
                              </p:par>
                            </p:childTnLst>
                          </p:cTn>
                        </p:par>
                        <p:par>
                          <p:cTn id="19" fill="hold">
                            <p:stCondLst>
                              <p:cond delay="350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4000"/>
                            </p:stCondLst>
                            <p:childTnLst>
                              <p:par>
                                <p:cTn id="24" presetID="47"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5000"/>
                            </p:stCondLst>
                            <p:childTnLst>
                              <p:par>
                                <p:cTn id="30" presetID="47"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3000"/>
                                  </p:stCondLst>
                                  <p:iterate type="lt">
                                    <p:tmAbs val="200"/>
                                  </p:iterate>
                                  <p:childTnLst>
                                    <p:set>
                                      <p:cBhvr>
                                        <p:cTn id="36" dur="1" fill="hold">
                                          <p:stCondLst>
                                            <p:cond delay="249"/>
                                          </p:stCondLst>
                                        </p:cTn>
                                        <p:tgtEl>
                                          <p:spTgt spid="15"/>
                                        </p:tgtEl>
                                        <p:attrNameLst>
                                          <p:attrName>style.visibility</p:attrName>
                                        </p:attrNameLst>
                                      </p:cBhvr>
                                      <p:to>
                                        <p:strVal val="visible"/>
                                      </p:to>
                                    </p:set>
                                  </p:childTnLst>
                                </p:cTn>
                              </p:par>
                            </p:childTnLst>
                          </p:cTn>
                        </p:par>
                        <p:par>
                          <p:cTn id="37" fill="hold">
                            <p:stCondLst>
                              <p:cond delay="10050"/>
                            </p:stCondLst>
                            <p:childTnLst>
                              <p:par>
                                <p:cTn id="38" presetID="1" presetClass="entr" presetSubtype="0" fill="hold" grpId="0" nodeType="afterEffect">
                                  <p:stCondLst>
                                    <p:cond delay="0"/>
                                  </p:stCondLst>
                                  <p:iterate type="lt">
                                    <p:tmAbs val="200"/>
                                  </p:iterate>
                                  <p:childTnLst>
                                    <p:set>
                                      <p:cBhvr>
                                        <p:cTn id="39" dur="1" fill="hold">
                                          <p:stCondLst>
                                            <p:cond delay="24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638493" y="965776"/>
            <a:ext cx="882098" cy="846629"/>
            <a:chOff x="1126657" y="1856676"/>
            <a:chExt cx="1575520" cy="1512168"/>
          </a:xfrm>
        </p:grpSpPr>
        <p:pic>
          <p:nvPicPr>
            <p:cNvPr id="34" name="Picture 2" descr="C:\Users\zjd\Desktop\Nipic_3702205_20091124134507402850.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133646" y="1856676"/>
              <a:ext cx="1568531" cy="1512168"/>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1126657" y="2082706"/>
              <a:ext cx="1368151" cy="1044469"/>
            </a:xfrm>
            <a:prstGeom prst="rect">
              <a:avLst/>
            </a:prstGeom>
            <a:noFill/>
          </p:spPr>
          <p:txBody>
            <a:bodyPr wrap="square" rtlCol="0">
              <a:spAutoFit/>
            </a:bodyPr>
            <a:lstStyle/>
            <a:p>
              <a:pPr algn="ctr"/>
              <a:r>
                <a:rPr lang="en-US" altLang="zh-CN" sz="3200" dirty="0">
                  <a:latin typeface="华文隶书" pitchFamily="2" charset="-122"/>
                  <a:ea typeface="华文隶书" pitchFamily="2" charset="-122"/>
                </a:rPr>
                <a:t>1</a:t>
              </a:r>
              <a:endParaRPr lang="zh-CN" altLang="en-US" sz="3200" dirty="0">
                <a:latin typeface="华文隶书" pitchFamily="2" charset="-122"/>
                <a:ea typeface="华文隶书" pitchFamily="2" charset="-122"/>
              </a:endParaRPr>
            </a:p>
          </p:txBody>
        </p:sp>
      </p:grpSp>
      <p:grpSp>
        <p:nvGrpSpPr>
          <p:cNvPr id="36" name="组合 35"/>
          <p:cNvGrpSpPr/>
          <p:nvPr/>
        </p:nvGrpSpPr>
        <p:grpSpPr>
          <a:xfrm>
            <a:off x="3316593" y="965776"/>
            <a:ext cx="878185" cy="846629"/>
            <a:chOff x="1133646" y="1856676"/>
            <a:chExt cx="1568531" cy="1512168"/>
          </a:xfrm>
        </p:grpSpPr>
        <p:pic>
          <p:nvPicPr>
            <p:cNvPr id="37" name="Picture 2" descr="C:\Users\zjd\Desktop\Nipic_3702205_20091124134507402850.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133646" y="1856676"/>
              <a:ext cx="1568531" cy="1512168"/>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223117" y="2082706"/>
              <a:ext cx="1368151" cy="1044469"/>
            </a:xfrm>
            <a:prstGeom prst="rect">
              <a:avLst/>
            </a:prstGeom>
            <a:noFill/>
          </p:spPr>
          <p:txBody>
            <a:bodyPr wrap="square" rtlCol="0">
              <a:spAutoFit/>
            </a:bodyPr>
            <a:lstStyle/>
            <a:p>
              <a:pPr algn="ctr"/>
              <a:r>
                <a:rPr lang="en-US" altLang="zh-CN" sz="3200" dirty="0">
                  <a:latin typeface="华文隶书" pitchFamily="2" charset="-122"/>
                  <a:ea typeface="华文隶书" pitchFamily="2" charset="-122"/>
                </a:rPr>
                <a:t>2</a:t>
              </a:r>
              <a:endParaRPr lang="zh-CN" altLang="en-US" sz="3200" dirty="0">
                <a:latin typeface="华文隶书" pitchFamily="2" charset="-122"/>
                <a:ea typeface="华文隶书" pitchFamily="2" charset="-122"/>
              </a:endParaRPr>
            </a:p>
          </p:txBody>
        </p:sp>
      </p:grpSp>
      <p:grpSp>
        <p:nvGrpSpPr>
          <p:cNvPr id="39" name="组合 38"/>
          <p:cNvGrpSpPr/>
          <p:nvPr/>
        </p:nvGrpSpPr>
        <p:grpSpPr>
          <a:xfrm>
            <a:off x="4990779" y="965776"/>
            <a:ext cx="878185" cy="846629"/>
            <a:chOff x="1133646" y="1856676"/>
            <a:chExt cx="1568531" cy="1512168"/>
          </a:xfrm>
        </p:grpSpPr>
        <p:pic>
          <p:nvPicPr>
            <p:cNvPr id="40" name="Picture 2" descr="C:\Users\zjd\Desktop\Nipic_3702205_20091124134507402850.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133646" y="1856676"/>
              <a:ext cx="1568531" cy="151216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1190964" y="2082706"/>
              <a:ext cx="1368151" cy="1044469"/>
            </a:xfrm>
            <a:prstGeom prst="rect">
              <a:avLst/>
            </a:prstGeom>
            <a:noFill/>
          </p:spPr>
          <p:txBody>
            <a:bodyPr wrap="square" rtlCol="0">
              <a:spAutoFit/>
            </a:bodyPr>
            <a:lstStyle/>
            <a:p>
              <a:pPr algn="ctr"/>
              <a:r>
                <a:rPr lang="en-US" altLang="zh-CN" sz="3200" dirty="0">
                  <a:latin typeface="华文隶书" pitchFamily="2" charset="-122"/>
                  <a:ea typeface="华文隶书" pitchFamily="2" charset="-122"/>
                </a:rPr>
                <a:t>3</a:t>
              </a:r>
              <a:endParaRPr lang="zh-CN" altLang="en-US" sz="3200" dirty="0">
                <a:latin typeface="华文隶书" pitchFamily="2" charset="-122"/>
                <a:ea typeface="华文隶书" pitchFamily="2" charset="-122"/>
              </a:endParaRPr>
            </a:p>
          </p:txBody>
        </p:sp>
      </p:grpSp>
      <p:grpSp>
        <p:nvGrpSpPr>
          <p:cNvPr id="42" name="组合 41"/>
          <p:cNvGrpSpPr/>
          <p:nvPr/>
        </p:nvGrpSpPr>
        <p:grpSpPr>
          <a:xfrm>
            <a:off x="6664965" y="965776"/>
            <a:ext cx="878185" cy="846629"/>
            <a:chOff x="1133646" y="1856676"/>
            <a:chExt cx="1568531" cy="1512168"/>
          </a:xfrm>
        </p:grpSpPr>
        <p:pic>
          <p:nvPicPr>
            <p:cNvPr id="43" name="Picture 2" descr="C:\Users\zjd\Desktop\Nipic_3702205_20091124134507402850.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133646" y="1856676"/>
              <a:ext cx="1568531" cy="1512168"/>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1205412" y="2082706"/>
              <a:ext cx="1368151" cy="1044469"/>
            </a:xfrm>
            <a:prstGeom prst="rect">
              <a:avLst/>
            </a:prstGeom>
            <a:noFill/>
          </p:spPr>
          <p:txBody>
            <a:bodyPr wrap="square" rtlCol="0">
              <a:spAutoFit/>
            </a:bodyPr>
            <a:lstStyle/>
            <a:p>
              <a:pPr algn="ctr"/>
              <a:r>
                <a:rPr lang="en-US" altLang="zh-CN" sz="3200" dirty="0">
                  <a:latin typeface="华文隶书" pitchFamily="2" charset="-122"/>
                  <a:ea typeface="华文隶书" pitchFamily="2" charset="-122"/>
                </a:rPr>
                <a:t>4</a:t>
              </a:r>
              <a:endParaRPr lang="zh-CN" altLang="en-US" sz="3200" dirty="0">
                <a:latin typeface="华文隶书" pitchFamily="2" charset="-122"/>
                <a:ea typeface="华文隶书" pitchFamily="2" charset="-122"/>
              </a:endParaRPr>
            </a:p>
          </p:txBody>
        </p:sp>
      </p:grpSp>
      <p:pic>
        <p:nvPicPr>
          <p:cNvPr id="45" name="Picture 2" descr="C:\Users\zjd\Desktop\Nipic_2979770_20091213080916990658.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21043102" flipV="1">
            <a:off x="1781291" y="1713412"/>
            <a:ext cx="488509" cy="47079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C:\Users\zjd\Desktop\Nipic_2979770_20091213080916990658.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21043102" flipV="1">
            <a:off x="3473478" y="1704703"/>
            <a:ext cx="488509" cy="47079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Users\zjd\Desktop\Nipic_2979770_20091213080916990658.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21043102" flipV="1">
            <a:off x="5165666" y="1704703"/>
            <a:ext cx="488509" cy="470793"/>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zjd\Desktop\Nipic_2979770_20091213080916990658.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21043102" flipV="1">
            <a:off x="6857854" y="1704703"/>
            <a:ext cx="488509" cy="470793"/>
          </a:xfrm>
          <a:prstGeom prst="rect">
            <a:avLst/>
          </a:prstGeom>
          <a:noFill/>
          <a:extLst>
            <a:ext uri="{909E8E84-426E-40DD-AFC4-6F175D3DCCD1}">
              <a14:hiddenFill xmlns:a14="http://schemas.microsoft.com/office/drawing/2010/main">
                <a:solidFill>
                  <a:srgbClr val="FFFFFF"/>
                </a:solidFill>
              </a14:hiddenFill>
            </a:ext>
          </a:extLst>
        </p:spPr>
      </p:pic>
      <p:grpSp>
        <p:nvGrpSpPr>
          <p:cNvPr id="49" name="组合 48"/>
          <p:cNvGrpSpPr/>
          <p:nvPr/>
        </p:nvGrpSpPr>
        <p:grpSpPr>
          <a:xfrm>
            <a:off x="1219289" y="2100436"/>
            <a:ext cx="1571333" cy="2376264"/>
            <a:chOff x="1331640" y="2338259"/>
            <a:chExt cx="1571333" cy="2376264"/>
          </a:xfrm>
        </p:grpSpPr>
        <p:pic>
          <p:nvPicPr>
            <p:cNvPr id="50" name="Picture 2" descr="C:\Documents and Settings\Administrator\桌面\244.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331640" y="2338259"/>
              <a:ext cx="1571333" cy="2376264"/>
            </a:xfrm>
            <a:prstGeom prst="rect">
              <a:avLst/>
            </a:prstGeom>
            <a:noFill/>
            <a:extLst>
              <a:ext uri="{909E8E84-426E-40DD-AFC4-6F175D3DCCD1}">
                <a14:hiddenFill xmlns:a14="http://schemas.microsoft.com/office/drawing/2010/main">
                  <a:solidFill>
                    <a:srgbClr val="FFFFFF"/>
                  </a:solidFill>
                </a14:hiddenFill>
              </a:ext>
            </a:extLst>
          </p:spPr>
        </p:pic>
        <p:sp>
          <p:nvSpPr>
            <p:cNvPr id="51" name="矩形 50"/>
            <p:cNvSpPr/>
            <p:nvPr/>
          </p:nvSpPr>
          <p:spPr>
            <a:xfrm>
              <a:off x="1606829" y="2629302"/>
              <a:ext cx="1121842" cy="1815882"/>
            </a:xfrm>
            <a:prstGeom prst="rect">
              <a:avLst/>
            </a:prstGeom>
          </p:spPr>
          <p:txBody>
            <a:bodyPr wrap="square">
              <a:spAutoFit/>
            </a:bodyPr>
            <a:lstStyle/>
            <a:p>
              <a:r>
                <a:rPr lang="zh-CN" altLang="en-US" sz="1600" dirty="0">
                  <a:solidFill>
                    <a:schemeClr val="bg1"/>
                  </a:solidFill>
                  <a:latin typeface="华文隶书" pitchFamily="2" charset="-122"/>
                  <a:ea typeface="华文隶书" pitchFamily="2" charset="-122"/>
                </a:rPr>
                <a:t>添加文本</a:t>
              </a:r>
              <a:endParaRPr lang="en-US" altLang="zh-CN" sz="1600" dirty="0">
                <a:solidFill>
                  <a:schemeClr val="bg1"/>
                </a:solidFill>
                <a:latin typeface="华文隶书" pitchFamily="2" charset="-122"/>
                <a:ea typeface="华文隶书" pitchFamily="2" charset="-122"/>
              </a:endParaRP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endParaRPr lang="en-US" altLang="zh-CN" sz="1600" dirty="0">
                <a:solidFill>
                  <a:schemeClr val="bg1"/>
                </a:solidFill>
                <a:latin typeface="华文隶书" pitchFamily="2" charset="-122"/>
                <a:ea typeface="华文隶书" pitchFamily="2" charset="-122"/>
              </a:endParaRP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p>
          </p:txBody>
        </p:sp>
      </p:grpSp>
      <p:grpSp>
        <p:nvGrpSpPr>
          <p:cNvPr id="52" name="组合 51"/>
          <p:cNvGrpSpPr/>
          <p:nvPr/>
        </p:nvGrpSpPr>
        <p:grpSpPr>
          <a:xfrm>
            <a:off x="2923478" y="2100436"/>
            <a:ext cx="1571333" cy="2376264"/>
            <a:chOff x="3035829" y="2338259"/>
            <a:chExt cx="1571333" cy="2376264"/>
          </a:xfrm>
        </p:grpSpPr>
        <p:pic>
          <p:nvPicPr>
            <p:cNvPr id="53" name="Picture 2" descr="C:\Documents and Settings\Administrator\桌面\244.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035829" y="2338259"/>
              <a:ext cx="1571333" cy="2376264"/>
            </a:xfrm>
            <a:prstGeom prst="rect">
              <a:avLst/>
            </a:prstGeom>
            <a:noFill/>
            <a:extLst>
              <a:ext uri="{909E8E84-426E-40DD-AFC4-6F175D3DCCD1}">
                <a14:hiddenFill xmlns:a14="http://schemas.microsoft.com/office/drawing/2010/main">
                  <a:solidFill>
                    <a:srgbClr val="FFFFFF"/>
                  </a:solidFill>
                </a14:hiddenFill>
              </a:ext>
            </a:extLst>
          </p:spPr>
        </p:pic>
        <p:sp>
          <p:nvSpPr>
            <p:cNvPr id="54" name="矩形 53"/>
            <p:cNvSpPr/>
            <p:nvPr/>
          </p:nvSpPr>
          <p:spPr>
            <a:xfrm>
              <a:off x="3335021" y="2629302"/>
              <a:ext cx="1121842" cy="1815882"/>
            </a:xfrm>
            <a:prstGeom prst="rect">
              <a:avLst/>
            </a:prstGeom>
          </p:spPr>
          <p:txBody>
            <a:bodyPr wrap="square">
              <a:spAutoFit/>
            </a:bodyPr>
            <a:lstStyle/>
            <a:p>
              <a:r>
                <a:rPr lang="zh-CN" altLang="en-US" sz="1600" dirty="0">
                  <a:solidFill>
                    <a:schemeClr val="bg1"/>
                  </a:solidFill>
                  <a:latin typeface="华文隶书" pitchFamily="2" charset="-122"/>
                  <a:ea typeface="华文隶书" pitchFamily="2" charset="-122"/>
                </a:rPr>
                <a:t>添加文本</a:t>
              </a:r>
              <a:endParaRPr lang="en-US" altLang="zh-CN" sz="1600" dirty="0">
                <a:solidFill>
                  <a:schemeClr val="bg1"/>
                </a:solidFill>
                <a:latin typeface="华文隶书" pitchFamily="2" charset="-122"/>
                <a:ea typeface="华文隶书" pitchFamily="2" charset="-122"/>
              </a:endParaRP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endParaRPr lang="en-US" altLang="zh-CN" sz="1600" dirty="0">
                <a:solidFill>
                  <a:schemeClr val="bg1"/>
                </a:solidFill>
                <a:latin typeface="华文隶书" pitchFamily="2" charset="-122"/>
                <a:ea typeface="华文隶书" pitchFamily="2" charset="-122"/>
              </a:endParaRP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p>
          </p:txBody>
        </p:sp>
      </p:grpSp>
      <p:grpSp>
        <p:nvGrpSpPr>
          <p:cNvPr id="55" name="组合 54"/>
          <p:cNvGrpSpPr/>
          <p:nvPr/>
        </p:nvGrpSpPr>
        <p:grpSpPr>
          <a:xfrm>
            <a:off x="4627667" y="2100436"/>
            <a:ext cx="1571333" cy="2376264"/>
            <a:chOff x="4740018" y="2338259"/>
            <a:chExt cx="1571333" cy="2376264"/>
          </a:xfrm>
        </p:grpSpPr>
        <p:pic>
          <p:nvPicPr>
            <p:cNvPr id="56" name="Picture 2" descr="C:\Documents and Settings\Administrator\桌面\244.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740018" y="2338259"/>
              <a:ext cx="1571333" cy="2376264"/>
            </a:xfrm>
            <a:prstGeom prst="rect">
              <a:avLst/>
            </a:prstGeom>
            <a:noFill/>
            <a:extLst>
              <a:ext uri="{909E8E84-426E-40DD-AFC4-6F175D3DCCD1}">
                <a14:hiddenFill xmlns:a14="http://schemas.microsoft.com/office/drawing/2010/main">
                  <a:solidFill>
                    <a:srgbClr val="FFFFFF"/>
                  </a:solidFill>
                </a14:hiddenFill>
              </a:ext>
            </a:extLst>
          </p:spPr>
        </p:pic>
        <p:sp>
          <p:nvSpPr>
            <p:cNvPr id="57" name="矩形 56"/>
            <p:cNvSpPr/>
            <p:nvPr/>
          </p:nvSpPr>
          <p:spPr>
            <a:xfrm>
              <a:off x="5093499" y="2626291"/>
              <a:ext cx="1121842" cy="1815882"/>
            </a:xfrm>
            <a:prstGeom prst="rect">
              <a:avLst/>
            </a:prstGeom>
          </p:spPr>
          <p:txBody>
            <a:bodyPr wrap="square">
              <a:spAutoFit/>
            </a:bodyPr>
            <a:lstStyle/>
            <a:p>
              <a:r>
                <a:rPr lang="zh-CN" altLang="en-US" sz="1600" dirty="0">
                  <a:solidFill>
                    <a:schemeClr val="bg1"/>
                  </a:solidFill>
                  <a:latin typeface="华文隶书" pitchFamily="2" charset="-122"/>
                  <a:ea typeface="华文隶书" pitchFamily="2" charset="-122"/>
                </a:rPr>
                <a:t>添加文本</a:t>
              </a:r>
              <a:endParaRPr lang="en-US" altLang="zh-CN" sz="1600" dirty="0">
                <a:solidFill>
                  <a:schemeClr val="bg1"/>
                </a:solidFill>
                <a:latin typeface="华文隶书" pitchFamily="2" charset="-122"/>
                <a:ea typeface="华文隶书" pitchFamily="2" charset="-122"/>
              </a:endParaRP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endParaRPr lang="en-US" altLang="zh-CN" sz="1600" dirty="0">
                <a:solidFill>
                  <a:schemeClr val="bg1"/>
                </a:solidFill>
                <a:latin typeface="华文隶书" pitchFamily="2" charset="-122"/>
                <a:ea typeface="华文隶书" pitchFamily="2" charset="-122"/>
              </a:endParaRP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p>
          </p:txBody>
        </p:sp>
      </p:grpSp>
      <p:grpSp>
        <p:nvGrpSpPr>
          <p:cNvPr id="58" name="组合 57"/>
          <p:cNvGrpSpPr/>
          <p:nvPr/>
        </p:nvGrpSpPr>
        <p:grpSpPr>
          <a:xfrm>
            <a:off x="6331857" y="2100436"/>
            <a:ext cx="1571333" cy="2376264"/>
            <a:chOff x="6444208" y="2338259"/>
            <a:chExt cx="1571333" cy="2376264"/>
          </a:xfrm>
        </p:grpSpPr>
        <p:pic>
          <p:nvPicPr>
            <p:cNvPr id="59" name="Picture 2" descr="C:\Documents and Settings\Administrator\桌面\244.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444208" y="2338259"/>
              <a:ext cx="1571333" cy="2376264"/>
            </a:xfrm>
            <a:prstGeom prst="rect">
              <a:avLst/>
            </a:prstGeom>
            <a:noFill/>
            <a:extLst>
              <a:ext uri="{909E8E84-426E-40DD-AFC4-6F175D3DCCD1}">
                <a14:hiddenFill xmlns:a14="http://schemas.microsoft.com/office/drawing/2010/main">
                  <a:solidFill>
                    <a:srgbClr val="FFFFFF"/>
                  </a:solidFill>
                </a14:hiddenFill>
              </a:ext>
            </a:extLst>
          </p:spPr>
        </p:pic>
        <p:sp>
          <p:nvSpPr>
            <p:cNvPr id="60" name="矩形 59"/>
            <p:cNvSpPr/>
            <p:nvPr/>
          </p:nvSpPr>
          <p:spPr>
            <a:xfrm>
              <a:off x="6719397" y="2682617"/>
              <a:ext cx="1121842" cy="1815882"/>
            </a:xfrm>
            <a:prstGeom prst="rect">
              <a:avLst/>
            </a:prstGeom>
          </p:spPr>
          <p:txBody>
            <a:bodyPr wrap="square">
              <a:spAutoFit/>
            </a:bodyPr>
            <a:lstStyle/>
            <a:p>
              <a:r>
                <a:rPr lang="zh-CN" altLang="en-US" sz="1600" dirty="0">
                  <a:solidFill>
                    <a:schemeClr val="bg1"/>
                  </a:solidFill>
                  <a:latin typeface="华文隶书" pitchFamily="2" charset="-122"/>
                  <a:ea typeface="华文隶书" pitchFamily="2" charset="-122"/>
                </a:rPr>
                <a:t>添加文本</a:t>
              </a:r>
              <a:endParaRPr lang="en-US" altLang="zh-CN" sz="1600" dirty="0">
                <a:solidFill>
                  <a:schemeClr val="bg1"/>
                </a:solidFill>
                <a:latin typeface="华文隶书" pitchFamily="2" charset="-122"/>
                <a:ea typeface="华文隶书" pitchFamily="2" charset="-122"/>
              </a:endParaRP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endParaRPr lang="en-US" altLang="zh-CN" sz="1600" dirty="0">
                <a:solidFill>
                  <a:schemeClr val="bg1"/>
                </a:solidFill>
                <a:latin typeface="华文隶书" pitchFamily="2" charset="-122"/>
                <a:ea typeface="华文隶书" pitchFamily="2" charset="-122"/>
              </a:endParaRP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p>
            <a:p>
              <a:r>
                <a:rPr lang="zh-CN" altLang="en-US" sz="1600" dirty="0">
                  <a:solidFill>
                    <a:schemeClr val="bg1"/>
                  </a:solidFill>
                  <a:latin typeface="华文隶书" pitchFamily="2" charset="-122"/>
                  <a:ea typeface="华文隶书" pitchFamily="2" charset="-122"/>
                </a:rPr>
                <a:t>添加文本</a:t>
              </a:r>
            </a:p>
          </p:txBody>
        </p:sp>
      </p:grpSp>
    </p:spTree>
    <p:custDataLst>
      <p:tags r:id="rId1"/>
    </p:custDataLst>
  </p:cSld>
  <p:clrMapOvr>
    <a:masterClrMapping/>
  </p:clrMapOvr>
  <p:transition spd="slow" advTm="295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750" fill="hold"/>
                                        <p:tgtEl>
                                          <p:spTgt spid="33"/>
                                        </p:tgtEl>
                                        <p:attrNameLst>
                                          <p:attrName>ppt_w</p:attrName>
                                        </p:attrNameLst>
                                      </p:cBhvr>
                                      <p:tavLst>
                                        <p:tav tm="0">
                                          <p:val>
                                            <p:fltVal val="0"/>
                                          </p:val>
                                        </p:tav>
                                        <p:tav tm="100000">
                                          <p:val>
                                            <p:strVal val="#ppt_w"/>
                                          </p:val>
                                        </p:tav>
                                      </p:tavLst>
                                    </p:anim>
                                    <p:anim calcmode="lin" valueType="num">
                                      <p:cBhvr>
                                        <p:cTn id="8" dur="750" fill="hold"/>
                                        <p:tgtEl>
                                          <p:spTgt spid="33"/>
                                        </p:tgtEl>
                                        <p:attrNameLst>
                                          <p:attrName>ppt_h</p:attrName>
                                        </p:attrNameLst>
                                      </p:cBhvr>
                                      <p:tavLst>
                                        <p:tav tm="0">
                                          <p:val>
                                            <p:fltVal val="0"/>
                                          </p:val>
                                        </p:tav>
                                        <p:tav tm="100000">
                                          <p:val>
                                            <p:strVal val="#ppt_h"/>
                                          </p:val>
                                        </p:tav>
                                      </p:tavLst>
                                    </p:anim>
                                    <p:anim calcmode="lin" valueType="num">
                                      <p:cBhvr>
                                        <p:cTn id="9" dur="750" fill="hold"/>
                                        <p:tgtEl>
                                          <p:spTgt spid="33"/>
                                        </p:tgtEl>
                                        <p:attrNameLst>
                                          <p:attrName>ppt_x</p:attrName>
                                        </p:attrNameLst>
                                      </p:cBhvr>
                                      <p:tavLst>
                                        <p:tav tm="0">
                                          <p:val>
                                            <p:fltVal val="0.5"/>
                                          </p:val>
                                        </p:tav>
                                        <p:tav tm="100000">
                                          <p:val>
                                            <p:strVal val="#ppt_x"/>
                                          </p:val>
                                        </p:tav>
                                      </p:tavLst>
                                    </p:anim>
                                    <p:anim calcmode="lin" valueType="num">
                                      <p:cBhvr>
                                        <p:cTn id="10" dur="750" fill="hold"/>
                                        <p:tgtEl>
                                          <p:spTgt spid="33"/>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300"/>
                                  </p:stCondLst>
                                  <p:childTnLst>
                                    <p:set>
                                      <p:cBhvr>
                                        <p:cTn id="12" dur="1" fill="hold">
                                          <p:stCondLst>
                                            <p:cond delay="0"/>
                                          </p:stCondLst>
                                        </p:cTn>
                                        <p:tgtEl>
                                          <p:spTgt spid="36"/>
                                        </p:tgtEl>
                                        <p:attrNameLst>
                                          <p:attrName>style.visibility</p:attrName>
                                        </p:attrNameLst>
                                      </p:cBhvr>
                                      <p:to>
                                        <p:strVal val="visible"/>
                                      </p:to>
                                    </p:set>
                                    <p:anim calcmode="lin" valueType="num">
                                      <p:cBhvr>
                                        <p:cTn id="13" dur="750" fill="hold"/>
                                        <p:tgtEl>
                                          <p:spTgt spid="36"/>
                                        </p:tgtEl>
                                        <p:attrNameLst>
                                          <p:attrName>ppt_w</p:attrName>
                                        </p:attrNameLst>
                                      </p:cBhvr>
                                      <p:tavLst>
                                        <p:tav tm="0">
                                          <p:val>
                                            <p:fltVal val="0"/>
                                          </p:val>
                                        </p:tav>
                                        <p:tav tm="100000">
                                          <p:val>
                                            <p:strVal val="#ppt_w"/>
                                          </p:val>
                                        </p:tav>
                                      </p:tavLst>
                                    </p:anim>
                                    <p:anim calcmode="lin" valueType="num">
                                      <p:cBhvr>
                                        <p:cTn id="14" dur="750" fill="hold"/>
                                        <p:tgtEl>
                                          <p:spTgt spid="36"/>
                                        </p:tgtEl>
                                        <p:attrNameLst>
                                          <p:attrName>ppt_h</p:attrName>
                                        </p:attrNameLst>
                                      </p:cBhvr>
                                      <p:tavLst>
                                        <p:tav tm="0">
                                          <p:val>
                                            <p:fltVal val="0"/>
                                          </p:val>
                                        </p:tav>
                                        <p:tav tm="100000">
                                          <p:val>
                                            <p:strVal val="#ppt_h"/>
                                          </p:val>
                                        </p:tav>
                                      </p:tavLst>
                                    </p:anim>
                                    <p:anim calcmode="lin" valueType="num">
                                      <p:cBhvr>
                                        <p:cTn id="15" dur="750" fill="hold"/>
                                        <p:tgtEl>
                                          <p:spTgt spid="36"/>
                                        </p:tgtEl>
                                        <p:attrNameLst>
                                          <p:attrName>ppt_x</p:attrName>
                                        </p:attrNameLst>
                                      </p:cBhvr>
                                      <p:tavLst>
                                        <p:tav tm="0">
                                          <p:val>
                                            <p:fltVal val="0.5"/>
                                          </p:val>
                                        </p:tav>
                                        <p:tav tm="100000">
                                          <p:val>
                                            <p:strVal val="#ppt_x"/>
                                          </p:val>
                                        </p:tav>
                                      </p:tavLst>
                                    </p:anim>
                                    <p:anim calcmode="lin" valueType="num">
                                      <p:cBhvr>
                                        <p:cTn id="16" dur="750" fill="hold"/>
                                        <p:tgtEl>
                                          <p:spTgt spid="36"/>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600"/>
                                  </p:stCondLst>
                                  <p:childTnLst>
                                    <p:set>
                                      <p:cBhvr>
                                        <p:cTn id="18" dur="1" fill="hold">
                                          <p:stCondLst>
                                            <p:cond delay="0"/>
                                          </p:stCondLst>
                                        </p:cTn>
                                        <p:tgtEl>
                                          <p:spTgt spid="39"/>
                                        </p:tgtEl>
                                        <p:attrNameLst>
                                          <p:attrName>style.visibility</p:attrName>
                                        </p:attrNameLst>
                                      </p:cBhvr>
                                      <p:to>
                                        <p:strVal val="visible"/>
                                      </p:to>
                                    </p:set>
                                    <p:anim calcmode="lin" valueType="num">
                                      <p:cBhvr>
                                        <p:cTn id="19" dur="750" fill="hold"/>
                                        <p:tgtEl>
                                          <p:spTgt spid="39"/>
                                        </p:tgtEl>
                                        <p:attrNameLst>
                                          <p:attrName>ppt_w</p:attrName>
                                        </p:attrNameLst>
                                      </p:cBhvr>
                                      <p:tavLst>
                                        <p:tav tm="0">
                                          <p:val>
                                            <p:fltVal val="0"/>
                                          </p:val>
                                        </p:tav>
                                        <p:tav tm="100000">
                                          <p:val>
                                            <p:strVal val="#ppt_w"/>
                                          </p:val>
                                        </p:tav>
                                      </p:tavLst>
                                    </p:anim>
                                    <p:anim calcmode="lin" valueType="num">
                                      <p:cBhvr>
                                        <p:cTn id="20" dur="750" fill="hold"/>
                                        <p:tgtEl>
                                          <p:spTgt spid="39"/>
                                        </p:tgtEl>
                                        <p:attrNameLst>
                                          <p:attrName>ppt_h</p:attrName>
                                        </p:attrNameLst>
                                      </p:cBhvr>
                                      <p:tavLst>
                                        <p:tav tm="0">
                                          <p:val>
                                            <p:fltVal val="0"/>
                                          </p:val>
                                        </p:tav>
                                        <p:tav tm="100000">
                                          <p:val>
                                            <p:strVal val="#ppt_h"/>
                                          </p:val>
                                        </p:tav>
                                      </p:tavLst>
                                    </p:anim>
                                    <p:anim calcmode="lin" valueType="num">
                                      <p:cBhvr>
                                        <p:cTn id="21" dur="750" fill="hold"/>
                                        <p:tgtEl>
                                          <p:spTgt spid="39"/>
                                        </p:tgtEl>
                                        <p:attrNameLst>
                                          <p:attrName>ppt_x</p:attrName>
                                        </p:attrNameLst>
                                      </p:cBhvr>
                                      <p:tavLst>
                                        <p:tav tm="0">
                                          <p:val>
                                            <p:fltVal val="0.5"/>
                                          </p:val>
                                        </p:tav>
                                        <p:tav tm="100000">
                                          <p:val>
                                            <p:strVal val="#ppt_x"/>
                                          </p:val>
                                        </p:tav>
                                      </p:tavLst>
                                    </p:anim>
                                    <p:anim calcmode="lin" valueType="num">
                                      <p:cBhvr>
                                        <p:cTn id="22" dur="750" fill="hold"/>
                                        <p:tgtEl>
                                          <p:spTgt spid="39"/>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900"/>
                                  </p:stCondLst>
                                  <p:childTnLst>
                                    <p:set>
                                      <p:cBhvr>
                                        <p:cTn id="24" dur="1" fill="hold">
                                          <p:stCondLst>
                                            <p:cond delay="0"/>
                                          </p:stCondLst>
                                        </p:cTn>
                                        <p:tgtEl>
                                          <p:spTgt spid="42"/>
                                        </p:tgtEl>
                                        <p:attrNameLst>
                                          <p:attrName>style.visibility</p:attrName>
                                        </p:attrNameLst>
                                      </p:cBhvr>
                                      <p:to>
                                        <p:strVal val="visible"/>
                                      </p:to>
                                    </p:set>
                                    <p:anim calcmode="lin" valueType="num">
                                      <p:cBhvr>
                                        <p:cTn id="25" dur="750" fill="hold"/>
                                        <p:tgtEl>
                                          <p:spTgt spid="42"/>
                                        </p:tgtEl>
                                        <p:attrNameLst>
                                          <p:attrName>ppt_w</p:attrName>
                                        </p:attrNameLst>
                                      </p:cBhvr>
                                      <p:tavLst>
                                        <p:tav tm="0">
                                          <p:val>
                                            <p:fltVal val="0"/>
                                          </p:val>
                                        </p:tav>
                                        <p:tav tm="100000">
                                          <p:val>
                                            <p:strVal val="#ppt_w"/>
                                          </p:val>
                                        </p:tav>
                                      </p:tavLst>
                                    </p:anim>
                                    <p:anim calcmode="lin" valueType="num">
                                      <p:cBhvr>
                                        <p:cTn id="26" dur="750" fill="hold"/>
                                        <p:tgtEl>
                                          <p:spTgt spid="42"/>
                                        </p:tgtEl>
                                        <p:attrNameLst>
                                          <p:attrName>ppt_h</p:attrName>
                                        </p:attrNameLst>
                                      </p:cBhvr>
                                      <p:tavLst>
                                        <p:tav tm="0">
                                          <p:val>
                                            <p:fltVal val="0"/>
                                          </p:val>
                                        </p:tav>
                                        <p:tav tm="100000">
                                          <p:val>
                                            <p:strVal val="#ppt_h"/>
                                          </p:val>
                                        </p:tav>
                                      </p:tavLst>
                                    </p:anim>
                                    <p:anim calcmode="lin" valueType="num">
                                      <p:cBhvr>
                                        <p:cTn id="27" dur="750" fill="hold"/>
                                        <p:tgtEl>
                                          <p:spTgt spid="42"/>
                                        </p:tgtEl>
                                        <p:attrNameLst>
                                          <p:attrName>ppt_x</p:attrName>
                                        </p:attrNameLst>
                                      </p:cBhvr>
                                      <p:tavLst>
                                        <p:tav tm="0">
                                          <p:val>
                                            <p:fltVal val="0.5"/>
                                          </p:val>
                                        </p:tav>
                                        <p:tav tm="100000">
                                          <p:val>
                                            <p:strVal val="#ppt_x"/>
                                          </p:val>
                                        </p:tav>
                                      </p:tavLst>
                                    </p:anim>
                                    <p:anim calcmode="lin" valueType="num">
                                      <p:cBhvr>
                                        <p:cTn id="28" dur="750" fill="hold"/>
                                        <p:tgtEl>
                                          <p:spTgt spid="42"/>
                                        </p:tgtEl>
                                        <p:attrNameLst>
                                          <p:attrName>ppt_y</p:attrName>
                                        </p:attrNameLst>
                                      </p:cBhvr>
                                      <p:tavLst>
                                        <p:tav tm="0">
                                          <p:val>
                                            <p:fltVal val="0.5"/>
                                          </p:val>
                                        </p:tav>
                                        <p:tav tm="100000">
                                          <p:val>
                                            <p:strVal val="#ppt_y"/>
                                          </p:val>
                                        </p:tav>
                                      </p:tavLst>
                                    </p:anim>
                                  </p:childTnLst>
                                </p:cTn>
                              </p:par>
                            </p:childTnLst>
                          </p:cTn>
                        </p:par>
                        <p:par>
                          <p:cTn id="29" fill="hold">
                            <p:stCondLst>
                              <p:cond delay="1650"/>
                            </p:stCondLst>
                            <p:childTnLst>
                              <p:par>
                                <p:cTn id="30" presetID="12" presetClass="entr" presetSubtype="1"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additive="base">
                                        <p:cTn id="32" dur="500"/>
                                        <p:tgtEl>
                                          <p:spTgt spid="45"/>
                                        </p:tgtEl>
                                        <p:attrNameLst>
                                          <p:attrName>ppt_y</p:attrName>
                                        </p:attrNameLst>
                                      </p:cBhvr>
                                      <p:tavLst>
                                        <p:tav tm="0">
                                          <p:val>
                                            <p:strVal val="#ppt_y-#ppt_h*1.125000"/>
                                          </p:val>
                                        </p:tav>
                                        <p:tav tm="100000">
                                          <p:val>
                                            <p:strVal val="#ppt_y"/>
                                          </p:val>
                                        </p:tav>
                                      </p:tavLst>
                                    </p:anim>
                                    <p:animEffect transition="in" filter="wipe(down)">
                                      <p:cBhvr>
                                        <p:cTn id="33" dur="500"/>
                                        <p:tgtEl>
                                          <p:spTgt spid="45"/>
                                        </p:tgtEl>
                                      </p:cBhvr>
                                    </p:animEffect>
                                  </p:childTnLst>
                                </p:cTn>
                              </p:par>
                              <p:par>
                                <p:cTn id="34" presetID="12" presetClass="entr" presetSubtype="1" fill="hold" nodeType="with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500"/>
                                        <p:tgtEl>
                                          <p:spTgt spid="46"/>
                                        </p:tgtEl>
                                        <p:attrNameLst>
                                          <p:attrName>ppt_y</p:attrName>
                                        </p:attrNameLst>
                                      </p:cBhvr>
                                      <p:tavLst>
                                        <p:tav tm="0">
                                          <p:val>
                                            <p:strVal val="#ppt_y-#ppt_h*1.125000"/>
                                          </p:val>
                                        </p:tav>
                                        <p:tav tm="100000">
                                          <p:val>
                                            <p:strVal val="#ppt_y"/>
                                          </p:val>
                                        </p:tav>
                                      </p:tavLst>
                                    </p:anim>
                                    <p:animEffect transition="in" filter="wipe(down)">
                                      <p:cBhvr>
                                        <p:cTn id="37" dur="500"/>
                                        <p:tgtEl>
                                          <p:spTgt spid="46"/>
                                        </p:tgtEl>
                                      </p:cBhvr>
                                    </p:animEffect>
                                  </p:childTnLst>
                                </p:cTn>
                              </p:par>
                              <p:par>
                                <p:cTn id="38" presetID="12" presetClass="entr" presetSubtype="1"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additive="base">
                                        <p:cTn id="40" dur="500"/>
                                        <p:tgtEl>
                                          <p:spTgt spid="47"/>
                                        </p:tgtEl>
                                        <p:attrNameLst>
                                          <p:attrName>ppt_y</p:attrName>
                                        </p:attrNameLst>
                                      </p:cBhvr>
                                      <p:tavLst>
                                        <p:tav tm="0">
                                          <p:val>
                                            <p:strVal val="#ppt_y-#ppt_h*1.125000"/>
                                          </p:val>
                                        </p:tav>
                                        <p:tav tm="100000">
                                          <p:val>
                                            <p:strVal val="#ppt_y"/>
                                          </p:val>
                                        </p:tav>
                                      </p:tavLst>
                                    </p:anim>
                                    <p:animEffect transition="in" filter="wipe(down)">
                                      <p:cBhvr>
                                        <p:cTn id="41" dur="500"/>
                                        <p:tgtEl>
                                          <p:spTgt spid="47"/>
                                        </p:tgtEl>
                                      </p:cBhvr>
                                    </p:animEffect>
                                  </p:childTnLst>
                                </p:cTn>
                              </p:par>
                              <p:par>
                                <p:cTn id="42" presetID="12" presetClass="entr" presetSubtype="1" fill="hold" nodeType="with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additive="base">
                                        <p:cTn id="44" dur="500"/>
                                        <p:tgtEl>
                                          <p:spTgt spid="48"/>
                                        </p:tgtEl>
                                        <p:attrNameLst>
                                          <p:attrName>ppt_y</p:attrName>
                                        </p:attrNameLst>
                                      </p:cBhvr>
                                      <p:tavLst>
                                        <p:tav tm="0">
                                          <p:val>
                                            <p:strVal val="#ppt_y-#ppt_h*1.125000"/>
                                          </p:val>
                                        </p:tav>
                                        <p:tav tm="100000">
                                          <p:val>
                                            <p:strVal val="#ppt_y"/>
                                          </p:val>
                                        </p:tav>
                                      </p:tavLst>
                                    </p:anim>
                                    <p:animEffect transition="in" filter="wipe(down)">
                                      <p:cBhvr>
                                        <p:cTn id="45" dur="500"/>
                                        <p:tgtEl>
                                          <p:spTgt spid="48"/>
                                        </p:tgtEl>
                                      </p:cBhvr>
                                    </p:animEffect>
                                  </p:childTnLst>
                                </p:cTn>
                              </p:par>
                            </p:childTnLst>
                          </p:cTn>
                        </p:par>
                        <p:par>
                          <p:cTn id="46" fill="hold">
                            <p:stCondLst>
                              <p:cond delay="2150"/>
                            </p:stCondLst>
                            <p:childTnLst>
                              <p:par>
                                <p:cTn id="47" presetID="2" presetClass="entr" presetSubtype="4" fill="hold" nodeType="after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300"/>
                                  </p:stCondLst>
                                  <p:childTnLst>
                                    <p:set>
                                      <p:cBhvr>
                                        <p:cTn id="52" dur="1" fill="hold">
                                          <p:stCondLst>
                                            <p:cond delay="0"/>
                                          </p:stCondLst>
                                        </p:cTn>
                                        <p:tgtEl>
                                          <p:spTgt spid="52"/>
                                        </p:tgtEl>
                                        <p:attrNameLst>
                                          <p:attrName>style.visibility</p:attrName>
                                        </p:attrNameLst>
                                      </p:cBhvr>
                                      <p:to>
                                        <p:strVal val="visible"/>
                                      </p:to>
                                    </p:set>
                                    <p:anim calcmode="lin" valueType="num">
                                      <p:cBhvr additive="base">
                                        <p:cTn id="53" dur="500" fill="hold"/>
                                        <p:tgtEl>
                                          <p:spTgt spid="52"/>
                                        </p:tgtEl>
                                        <p:attrNameLst>
                                          <p:attrName>ppt_x</p:attrName>
                                        </p:attrNameLst>
                                      </p:cBhvr>
                                      <p:tavLst>
                                        <p:tav tm="0">
                                          <p:val>
                                            <p:strVal val="#ppt_x"/>
                                          </p:val>
                                        </p:tav>
                                        <p:tav tm="100000">
                                          <p:val>
                                            <p:strVal val="#ppt_x"/>
                                          </p:val>
                                        </p:tav>
                                      </p:tavLst>
                                    </p:anim>
                                    <p:anim calcmode="lin" valueType="num">
                                      <p:cBhvr additive="base">
                                        <p:cTn id="54" dur="500" fill="hold"/>
                                        <p:tgtEl>
                                          <p:spTgt spid="52"/>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600"/>
                                  </p:stCondLst>
                                  <p:childTnLst>
                                    <p:set>
                                      <p:cBhvr>
                                        <p:cTn id="56" dur="1" fill="hold">
                                          <p:stCondLst>
                                            <p:cond delay="0"/>
                                          </p:stCondLst>
                                        </p:cTn>
                                        <p:tgtEl>
                                          <p:spTgt spid="55"/>
                                        </p:tgtEl>
                                        <p:attrNameLst>
                                          <p:attrName>style.visibility</p:attrName>
                                        </p:attrNameLst>
                                      </p:cBhvr>
                                      <p:to>
                                        <p:strVal val="visible"/>
                                      </p:to>
                                    </p:set>
                                    <p:anim calcmode="lin" valueType="num">
                                      <p:cBhvr additive="base">
                                        <p:cTn id="57" dur="500" fill="hold"/>
                                        <p:tgtEl>
                                          <p:spTgt spid="55"/>
                                        </p:tgtEl>
                                        <p:attrNameLst>
                                          <p:attrName>ppt_x</p:attrName>
                                        </p:attrNameLst>
                                      </p:cBhvr>
                                      <p:tavLst>
                                        <p:tav tm="0">
                                          <p:val>
                                            <p:strVal val="#ppt_x"/>
                                          </p:val>
                                        </p:tav>
                                        <p:tav tm="100000">
                                          <p:val>
                                            <p:strVal val="#ppt_x"/>
                                          </p:val>
                                        </p:tav>
                                      </p:tavLst>
                                    </p:anim>
                                    <p:anim calcmode="lin" valueType="num">
                                      <p:cBhvr additive="base">
                                        <p:cTn id="58" dur="500" fill="hold"/>
                                        <p:tgtEl>
                                          <p:spTgt spid="55"/>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900"/>
                                  </p:stCondLst>
                                  <p:childTnLst>
                                    <p:set>
                                      <p:cBhvr>
                                        <p:cTn id="60" dur="1" fill="hold">
                                          <p:stCondLst>
                                            <p:cond delay="0"/>
                                          </p:stCondLst>
                                        </p:cTn>
                                        <p:tgtEl>
                                          <p:spTgt spid="58"/>
                                        </p:tgtEl>
                                        <p:attrNameLst>
                                          <p:attrName>style.visibility</p:attrName>
                                        </p:attrNameLst>
                                      </p:cBhvr>
                                      <p:to>
                                        <p:strVal val="visible"/>
                                      </p:to>
                                    </p:set>
                                    <p:anim calcmode="lin" valueType="num">
                                      <p:cBhvr additive="base">
                                        <p:cTn id="61" dur="500" fill="hold"/>
                                        <p:tgtEl>
                                          <p:spTgt spid="58"/>
                                        </p:tgtEl>
                                        <p:attrNameLst>
                                          <p:attrName>ppt_x</p:attrName>
                                        </p:attrNameLst>
                                      </p:cBhvr>
                                      <p:tavLst>
                                        <p:tav tm="0">
                                          <p:val>
                                            <p:strVal val="#ppt_x"/>
                                          </p:val>
                                        </p:tav>
                                        <p:tav tm="100000">
                                          <p:val>
                                            <p:strVal val="#ppt_x"/>
                                          </p:val>
                                        </p:tav>
                                      </p:tavLst>
                                    </p:anim>
                                    <p:anim calcmode="lin" valueType="num">
                                      <p:cBhvr additive="base">
                                        <p:cTn id="6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C:\Documents and Settings\Administrator\桌面\未标题-2.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143090" y="912426"/>
            <a:ext cx="6784314" cy="371667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3"/>
          <p:cNvSpPr>
            <a:spLocks noChangeArrowheads="1"/>
          </p:cNvSpPr>
          <p:nvPr/>
        </p:nvSpPr>
        <p:spPr bwMode="auto">
          <a:xfrm>
            <a:off x="6617440" y="1172713"/>
            <a:ext cx="646331" cy="191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spAutoFit/>
          </a:bodyPr>
          <a:lstStyle/>
          <a:p>
            <a:pPr eaLnBrk="0" hangingPunct="0">
              <a:lnSpc>
                <a:spcPct val="125000"/>
              </a:lnSpc>
              <a:spcBef>
                <a:spcPct val="70000"/>
              </a:spcBef>
            </a:pPr>
            <a:r>
              <a:rPr lang="zh-CN" altLang="en-US" sz="2400" b="1" dirty="0">
                <a:solidFill>
                  <a:srgbClr val="000000"/>
                </a:solidFill>
                <a:latin typeface="隶书" pitchFamily="49" charset="-122"/>
                <a:ea typeface="隶书" pitchFamily="49" charset="-122"/>
              </a:rPr>
              <a:t>点击添加文本</a:t>
            </a:r>
          </a:p>
        </p:txBody>
      </p:sp>
      <p:sp>
        <p:nvSpPr>
          <p:cNvPr id="20" name="矩形 19"/>
          <p:cNvSpPr/>
          <p:nvPr/>
        </p:nvSpPr>
        <p:spPr>
          <a:xfrm>
            <a:off x="6255658" y="1172714"/>
            <a:ext cx="400110" cy="3144451"/>
          </a:xfrm>
          <a:prstGeom prst="rect">
            <a:avLst/>
          </a:prstGeom>
        </p:spPr>
        <p:txBody>
          <a:bodyPr vert="eaVert" wrap="none">
            <a:spAutoFit/>
          </a:bodyPr>
          <a:lstStyle/>
          <a:p>
            <a:r>
              <a:rPr lang="zh-CN" altLang="en-US" sz="1400" dirty="0">
                <a:latin typeface="华文隶书" pitchFamily="2" charset="-122"/>
                <a:ea typeface="华文隶书" pitchFamily="2" charset="-122"/>
              </a:rPr>
              <a:t>单击此处添加文本单击此处添加文本</a:t>
            </a:r>
          </a:p>
        </p:txBody>
      </p:sp>
      <p:sp>
        <p:nvSpPr>
          <p:cNvPr id="21" name="矩形 20"/>
          <p:cNvSpPr/>
          <p:nvPr/>
        </p:nvSpPr>
        <p:spPr>
          <a:xfrm>
            <a:off x="5913620" y="1172714"/>
            <a:ext cx="400110" cy="3144451"/>
          </a:xfrm>
          <a:prstGeom prst="rect">
            <a:avLst/>
          </a:prstGeom>
        </p:spPr>
        <p:txBody>
          <a:bodyPr vert="eaVert" wrap="none">
            <a:spAutoFit/>
          </a:bodyPr>
          <a:lstStyle/>
          <a:p>
            <a:r>
              <a:rPr lang="zh-CN" altLang="en-US" sz="1400" dirty="0">
                <a:latin typeface="华文隶书" pitchFamily="2" charset="-122"/>
                <a:ea typeface="华文隶书" pitchFamily="2" charset="-122"/>
              </a:rPr>
              <a:t>单击此处添加文本单击此处添加文本</a:t>
            </a:r>
          </a:p>
        </p:txBody>
      </p:sp>
      <p:sp>
        <p:nvSpPr>
          <p:cNvPr id="22" name="矩形 21"/>
          <p:cNvSpPr/>
          <p:nvPr/>
        </p:nvSpPr>
        <p:spPr>
          <a:xfrm>
            <a:off x="2151202" y="1172714"/>
            <a:ext cx="400110" cy="3144451"/>
          </a:xfrm>
          <a:prstGeom prst="rect">
            <a:avLst/>
          </a:prstGeom>
        </p:spPr>
        <p:txBody>
          <a:bodyPr vert="eaVert" wrap="none">
            <a:spAutoFit/>
          </a:bodyPr>
          <a:lstStyle/>
          <a:p>
            <a:r>
              <a:rPr lang="zh-CN" altLang="en-US" sz="1400" dirty="0">
                <a:latin typeface="华文隶书" pitchFamily="2" charset="-122"/>
                <a:ea typeface="华文隶书" pitchFamily="2" charset="-122"/>
              </a:rPr>
              <a:t>单击此处添加文本单击此处添加文本</a:t>
            </a:r>
          </a:p>
        </p:txBody>
      </p:sp>
      <p:sp>
        <p:nvSpPr>
          <p:cNvPr id="23" name="矩形 22"/>
          <p:cNvSpPr/>
          <p:nvPr/>
        </p:nvSpPr>
        <p:spPr>
          <a:xfrm>
            <a:off x="2493240" y="1172714"/>
            <a:ext cx="400110" cy="3144451"/>
          </a:xfrm>
          <a:prstGeom prst="rect">
            <a:avLst/>
          </a:prstGeom>
        </p:spPr>
        <p:txBody>
          <a:bodyPr vert="eaVert" wrap="none">
            <a:spAutoFit/>
          </a:bodyPr>
          <a:lstStyle/>
          <a:p>
            <a:r>
              <a:rPr lang="zh-CN" altLang="en-US" sz="1400" dirty="0">
                <a:latin typeface="华文隶书" pitchFamily="2" charset="-122"/>
                <a:ea typeface="华文隶书" pitchFamily="2" charset="-122"/>
              </a:rPr>
              <a:t>单击此处添加文本单击此处添加文本</a:t>
            </a:r>
          </a:p>
        </p:txBody>
      </p:sp>
      <p:sp>
        <p:nvSpPr>
          <p:cNvPr id="24" name="矩形 23"/>
          <p:cNvSpPr/>
          <p:nvPr/>
        </p:nvSpPr>
        <p:spPr>
          <a:xfrm>
            <a:off x="2835278" y="1172714"/>
            <a:ext cx="400110" cy="3144451"/>
          </a:xfrm>
          <a:prstGeom prst="rect">
            <a:avLst/>
          </a:prstGeom>
        </p:spPr>
        <p:txBody>
          <a:bodyPr vert="eaVert" wrap="none">
            <a:spAutoFit/>
          </a:bodyPr>
          <a:lstStyle/>
          <a:p>
            <a:r>
              <a:rPr lang="zh-CN" altLang="en-US" sz="1400" dirty="0">
                <a:latin typeface="华文隶书" pitchFamily="2" charset="-122"/>
                <a:ea typeface="华文隶书" pitchFamily="2" charset="-122"/>
              </a:rPr>
              <a:t>单击此处添加文本单击此处添加文本</a:t>
            </a:r>
          </a:p>
        </p:txBody>
      </p:sp>
      <p:sp>
        <p:nvSpPr>
          <p:cNvPr id="25" name="矩形 24"/>
          <p:cNvSpPr/>
          <p:nvPr/>
        </p:nvSpPr>
        <p:spPr>
          <a:xfrm>
            <a:off x="3177316" y="1172714"/>
            <a:ext cx="400110" cy="3144451"/>
          </a:xfrm>
          <a:prstGeom prst="rect">
            <a:avLst/>
          </a:prstGeom>
        </p:spPr>
        <p:txBody>
          <a:bodyPr vert="eaVert" wrap="none">
            <a:spAutoFit/>
          </a:bodyPr>
          <a:lstStyle/>
          <a:p>
            <a:r>
              <a:rPr lang="zh-CN" altLang="en-US" sz="1400" dirty="0">
                <a:latin typeface="华文隶书" pitchFamily="2" charset="-122"/>
                <a:ea typeface="华文隶书" pitchFamily="2" charset="-122"/>
              </a:rPr>
              <a:t>单击此处添加文本单击此处添加文本</a:t>
            </a:r>
          </a:p>
        </p:txBody>
      </p:sp>
      <p:sp>
        <p:nvSpPr>
          <p:cNvPr id="26" name="矩形 25"/>
          <p:cNvSpPr/>
          <p:nvPr/>
        </p:nvSpPr>
        <p:spPr>
          <a:xfrm>
            <a:off x="3519354" y="1172714"/>
            <a:ext cx="400110" cy="3144451"/>
          </a:xfrm>
          <a:prstGeom prst="rect">
            <a:avLst/>
          </a:prstGeom>
        </p:spPr>
        <p:txBody>
          <a:bodyPr vert="eaVert" wrap="none">
            <a:spAutoFit/>
          </a:bodyPr>
          <a:lstStyle/>
          <a:p>
            <a:r>
              <a:rPr lang="zh-CN" altLang="en-US" sz="1400" dirty="0">
                <a:latin typeface="华文隶书" pitchFamily="2" charset="-122"/>
                <a:ea typeface="华文隶书" pitchFamily="2" charset="-122"/>
              </a:rPr>
              <a:t>单击此处添加文本单击此处添加文本</a:t>
            </a:r>
          </a:p>
        </p:txBody>
      </p:sp>
      <p:sp>
        <p:nvSpPr>
          <p:cNvPr id="27" name="矩形 26"/>
          <p:cNvSpPr/>
          <p:nvPr/>
        </p:nvSpPr>
        <p:spPr>
          <a:xfrm>
            <a:off x="3861392" y="1172714"/>
            <a:ext cx="400110" cy="3144451"/>
          </a:xfrm>
          <a:prstGeom prst="rect">
            <a:avLst/>
          </a:prstGeom>
        </p:spPr>
        <p:txBody>
          <a:bodyPr vert="eaVert" wrap="none">
            <a:spAutoFit/>
          </a:bodyPr>
          <a:lstStyle/>
          <a:p>
            <a:r>
              <a:rPr lang="zh-CN" altLang="en-US" sz="1400" dirty="0">
                <a:latin typeface="华文隶书" pitchFamily="2" charset="-122"/>
                <a:ea typeface="华文隶书" pitchFamily="2" charset="-122"/>
              </a:rPr>
              <a:t>单击此处添加文本单击此处添加文本</a:t>
            </a:r>
          </a:p>
        </p:txBody>
      </p:sp>
      <p:sp>
        <p:nvSpPr>
          <p:cNvPr id="28" name="矩形 27"/>
          <p:cNvSpPr/>
          <p:nvPr/>
        </p:nvSpPr>
        <p:spPr>
          <a:xfrm>
            <a:off x="4203430" y="1172714"/>
            <a:ext cx="400110" cy="3144451"/>
          </a:xfrm>
          <a:prstGeom prst="rect">
            <a:avLst/>
          </a:prstGeom>
        </p:spPr>
        <p:txBody>
          <a:bodyPr vert="eaVert" wrap="none">
            <a:spAutoFit/>
          </a:bodyPr>
          <a:lstStyle/>
          <a:p>
            <a:r>
              <a:rPr lang="zh-CN" altLang="en-US" sz="1400" dirty="0">
                <a:latin typeface="华文隶书" pitchFamily="2" charset="-122"/>
                <a:ea typeface="华文隶书" pitchFamily="2" charset="-122"/>
              </a:rPr>
              <a:t>单击此处添加文本单击此处添加文本</a:t>
            </a:r>
          </a:p>
        </p:txBody>
      </p:sp>
      <p:sp>
        <p:nvSpPr>
          <p:cNvPr id="29" name="矩形 28"/>
          <p:cNvSpPr/>
          <p:nvPr/>
        </p:nvSpPr>
        <p:spPr>
          <a:xfrm>
            <a:off x="4545468" y="1172714"/>
            <a:ext cx="400110" cy="3144451"/>
          </a:xfrm>
          <a:prstGeom prst="rect">
            <a:avLst/>
          </a:prstGeom>
        </p:spPr>
        <p:txBody>
          <a:bodyPr vert="eaVert" wrap="none">
            <a:spAutoFit/>
          </a:bodyPr>
          <a:lstStyle/>
          <a:p>
            <a:r>
              <a:rPr lang="zh-CN" altLang="en-US" sz="1400" dirty="0">
                <a:latin typeface="华文隶书" pitchFamily="2" charset="-122"/>
                <a:ea typeface="华文隶书" pitchFamily="2" charset="-122"/>
              </a:rPr>
              <a:t>单击此处添加文本单击此处添加文本</a:t>
            </a:r>
          </a:p>
        </p:txBody>
      </p:sp>
      <p:sp>
        <p:nvSpPr>
          <p:cNvPr id="30" name="矩形 29"/>
          <p:cNvSpPr/>
          <p:nvPr/>
        </p:nvSpPr>
        <p:spPr>
          <a:xfrm>
            <a:off x="4887506" y="1172714"/>
            <a:ext cx="400110" cy="3144451"/>
          </a:xfrm>
          <a:prstGeom prst="rect">
            <a:avLst/>
          </a:prstGeom>
        </p:spPr>
        <p:txBody>
          <a:bodyPr vert="eaVert" wrap="none">
            <a:spAutoFit/>
          </a:bodyPr>
          <a:lstStyle/>
          <a:p>
            <a:r>
              <a:rPr lang="zh-CN" altLang="en-US" sz="1400" dirty="0">
                <a:latin typeface="华文隶书" pitchFamily="2" charset="-122"/>
                <a:ea typeface="华文隶书" pitchFamily="2" charset="-122"/>
              </a:rPr>
              <a:t>单击此处添加文本单击此处添加文本</a:t>
            </a:r>
          </a:p>
        </p:txBody>
      </p:sp>
      <p:sp>
        <p:nvSpPr>
          <p:cNvPr id="31" name="矩形 30"/>
          <p:cNvSpPr/>
          <p:nvPr/>
        </p:nvSpPr>
        <p:spPr>
          <a:xfrm>
            <a:off x="5229544" y="1172714"/>
            <a:ext cx="400110" cy="3144451"/>
          </a:xfrm>
          <a:prstGeom prst="rect">
            <a:avLst/>
          </a:prstGeom>
        </p:spPr>
        <p:txBody>
          <a:bodyPr vert="eaVert" wrap="none">
            <a:spAutoFit/>
          </a:bodyPr>
          <a:lstStyle/>
          <a:p>
            <a:r>
              <a:rPr lang="zh-CN" altLang="en-US" sz="1400" dirty="0">
                <a:latin typeface="华文隶书" pitchFamily="2" charset="-122"/>
                <a:ea typeface="华文隶书" pitchFamily="2" charset="-122"/>
              </a:rPr>
              <a:t>单击此处添加文本单击此处添加文本</a:t>
            </a:r>
          </a:p>
        </p:txBody>
      </p:sp>
      <p:sp>
        <p:nvSpPr>
          <p:cNvPr id="32" name="矩形 31"/>
          <p:cNvSpPr/>
          <p:nvPr/>
        </p:nvSpPr>
        <p:spPr>
          <a:xfrm>
            <a:off x="5571582" y="1172714"/>
            <a:ext cx="400110" cy="3144451"/>
          </a:xfrm>
          <a:prstGeom prst="rect">
            <a:avLst/>
          </a:prstGeom>
        </p:spPr>
        <p:txBody>
          <a:bodyPr vert="eaVert" wrap="none">
            <a:spAutoFit/>
          </a:bodyPr>
          <a:lstStyle/>
          <a:p>
            <a:r>
              <a:rPr lang="zh-CN" altLang="en-US" sz="1400" dirty="0">
                <a:latin typeface="华文隶书" pitchFamily="2" charset="-122"/>
                <a:ea typeface="华文隶书" pitchFamily="2" charset="-122"/>
              </a:rPr>
              <a:t>单击此处添加文本单击此处添加文本</a:t>
            </a:r>
          </a:p>
        </p:txBody>
      </p:sp>
    </p:spTree>
    <p:custDataLst>
      <p:tags r:id="rId1"/>
    </p:custDataLst>
  </p:cSld>
  <p:clrMapOvr>
    <a:masterClrMapping/>
  </p:clrMapOvr>
  <p:transition spd="slow" advTm="375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Vertical)">
                                      <p:cBhvr>
                                        <p:cTn id="7" dur="1250"/>
                                        <p:tgtEl>
                                          <p:spTgt spid="18"/>
                                        </p:tgtEl>
                                      </p:cBhvr>
                                    </p:animEffect>
                                  </p:childTnLst>
                                </p:cTn>
                              </p:par>
                            </p:childTnLst>
                          </p:cTn>
                        </p:par>
                        <p:par>
                          <p:cTn id="8" fill="hold">
                            <p:stCondLst>
                              <p:cond delay="1250"/>
                            </p:stCondLst>
                            <p:childTnLst>
                              <p:par>
                                <p:cTn id="9" presetID="47"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2250"/>
                            </p:stCondLst>
                            <p:childTnLst>
                              <p:par>
                                <p:cTn id="15" presetID="10"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75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3250"/>
                            </p:stCondLst>
                            <p:childTnLst>
                              <p:par>
                                <p:cTn id="23" presetID="10" presetClass="entr" presetSubtype="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par>
                          <p:cTn id="26" fill="hold">
                            <p:stCondLst>
                              <p:cond delay="3750"/>
                            </p:stCondLst>
                            <p:childTnLst>
                              <p:par>
                                <p:cTn id="27" presetID="10"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childTnLst>
                          </p:cTn>
                        </p:par>
                        <p:par>
                          <p:cTn id="30" fill="hold">
                            <p:stCondLst>
                              <p:cond delay="4250"/>
                            </p:stCondLst>
                            <p:childTnLst>
                              <p:par>
                                <p:cTn id="31" presetID="10"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par>
                          <p:cTn id="34" fill="hold">
                            <p:stCondLst>
                              <p:cond delay="4750"/>
                            </p:stCondLst>
                            <p:childTnLst>
                              <p:par>
                                <p:cTn id="35" presetID="10" presetClass="entr" presetSubtype="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par>
                          <p:cTn id="38" fill="hold">
                            <p:stCondLst>
                              <p:cond delay="5250"/>
                            </p:stCondLst>
                            <p:childTnLst>
                              <p:par>
                                <p:cTn id="39" presetID="10"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par>
                          <p:cTn id="42" fill="hold">
                            <p:stCondLst>
                              <p:cond delay="5750"/>
                            </p:stCondLst>
                            <p:childTnLst>
                              <p:par>
                                <p:cTn id="43" presetID="10" presetClass="entr" presetSubtype="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par>
                          <p:cTn id="46" fill="hold">
                            <p:stCondLst>
                              <p:cond delay="6250"/>
                            </p:stCondLst>
                            <p:childTnLst>
                              <p:par>
                                <p:cTn id="47" presetID="10" presetClass="entr"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6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7250"/>
                            </p:stCondLst>
                            <p:childTnLst>
                              <p:par>
                                <p:cTn id="55" presetID="10" presetClass="entr" presetSubtype="0"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par>
                          <p:cTn id="58" fill="hold">
                            <p:stCondLst>
                              <p:cond delay="775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par>
                          <p:cTn id="62" fill="hold">
                            <p:stCondLst>
                              <p:cond delay="8250"/>
                            </p:stCondLst>
                            <p:childTnLst>
                              <p:par>
                                <p:cTn id="63" presetID="10" presetClass="entr" presetSubtype="0"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3259201" y="989857"/>
            <a:ext cx="2255259" cy="813293"/>
            <a:chOff x="3275856" y="411510"/>
            <a:chExt cx="1811189" cy="653152"/>
          </a:xfrm>
        </p:grpSpPr>
        <p:pic>
          <p:nvPicPr>
            <p:cNvPr id="32" name="Picture 2" descr="C:\Users\zjd\Desktop\未标题-1.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3275856" y="411510"/>
              <a:ext cx="1811189" cy="65315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3684177" y="531864"/>
              <a:ext cx="972218" cy="321327"/>
            </a:xfrm>
            <a:prstGeom prst="rect">
              <a:avLst/>
            </a:prstGeom>
            <a:noFill/>
          </p:spPr>
          <p:txBody>
            <a:bodyPr wrap="none" rtlCol="0">
              <a:spAutoFit/>
            </a:bodyPr>
            <a:lstStyle/>
            <a:p>
              <a:r>
                <a:rPr lang="zh-CN" altLang="en-US" sz="2000" b="1" dirty="0">
                  <a:latin typeface="华文隶书" pitchFamily="2" charset="-122"/>
                  <a:ea typeface="华文隶书" pitchFamily="2" charset="-122"/>
                </a:rPr>
                <a:t>添加标题</a:t>
              </a:r>
            </a:p>
          </p:txBody>
        </p:sp>
      </p:grpSp>
      <p:grpSp>
        <p:nvGrpSpPr>
          <p:cNvPr id="34" name="组合 33"/>
          <p:cNvGrpSpPr/>
          <p:nvPr/>
        </p:nvGrpSpPr>
        <p:grpSpPr>
          <a:xfrm>
            <a:off x="838298" y="2142527"/>
            <a:ext cx="1882924" cy="843355"/>
            <a:chOff x="1331640" y="1337214"/>
            <a:chExt cx="1512168" cy="677295"/>
          </a:xfrm>
        </p:grpSpPr>
        <p:pic>
          <p:nvPicPr>
            <p:cNvPr id="35" name="Picture 3" descr="C:\Users\zjd\Desktop\未标题-1.pn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1331640" y="1337214"/>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1512343" y="1485891"/>
              <a:ext cx="889827" cy="296609"/>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grpSp>
      <p:grpSp>
        <p:nvGrpSpPr>
          <p:cNvPr id="37" name="组合 36"/>
          <p:cNvGrpSpPr/>
          <p:nvPr/>
        </p:nvGrpSpPr>
        <p:grpSpPr>
          <a:xfrm>
            <a:off x="3445367" y="2142525"/>
            <a:ext cx="1882924" cy="843355"/>
            <a:chOff x="3425366" y="1337213"/>
            <a:chExt cx="1512168" cy="677295"/>
          </a:xfrm>
        </p:grpSpPr>
        <p:pic>
          <p:nvPicPr>
            <p:cNvPr id="38" name="Picture 3" descr="C:\Users\zjd\Desktop\未标题-1.pn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3425366" y="1337213"/>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3628521" y="1475491"/>
              <a:ext cx="889827" cy="296609"/>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grpSp>
      <p:grpSp>
        <p:nvGrpSpPr>
          <p:cNvPr id="40" name="组合 39"/>
          <p:cNvGrpSpPr/>
          <p:nvPr/>
        </p:nvGrpSpPr>
        <p:grpSpPr>
          <a:xfrm>
            <a:off x="6128416" y="2142527"/>
            <a:ext cx="1882924" cy="843355"/>
            <a:chOff x="5580112" y="1337214"/>
            <a:chExt cx="1512168" cy="677295"/>
          </a:xfrm>
        </p:grpSpPr>
        <p:pic>
          <p:nvPicPr>
            <p:cNvPr id="41" name="Picture 3" descr="C:\Users\zjd\Desktop\未标题-1.pn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5580112" y="1337214"/>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5782198" y="1475473"/>
              <a:ext cx="889827" cy="296609"/>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grpSp>
      <p:grpSp>
        <p:nvGrpSpPr>
          <p:cNvPr id="43" name="组合 42"/>
          <p:cNvGrpSpPr/>
          <p:nvPr/>
        </p:nvGrpSpPr>
        <p:grpSpPr>
          <a:xfrm>
            <a:off x="6128416" y="3231433"/>
            <a:ext cx="1882924" cy="843355"/>
            <a:chOff x="5580112" y="2211710"/>
            <a:chExt cx="1512168" cy="677295"/>
          </a:xfrm>
        </p:grpSpPr>
        <p:pic>
          <p:nvPicPr>
            <p:cNvPr id="44" name="Picture 3" descr="C:\Users\zjd\Desktop\未标题-1.pn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5580112" y="2211710"/>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5782198" y="2365690"/>
              <a:ext cx="889827" cy="296609"/>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grpSp>
      <p:grpSp>
        <p:nvGrpSpPr>
          <p:cNvPr id="46" name="组合 45"/>
          <p:cNvGrpSpPr/>
          <p:nvPr/>
        </p:nvGrpSpPr>
        <p:grpSpPr>
          <a:xfrm>
            <a:off x="3445367" y="3231432"/>
            <a:ext cx="1882924" cy="843355"/>
            <a:chOff x="3425366" y="2211709"/>
            <a:chExt cx="1512168" cy="677295"/>
          </a:xfrm>
        </p:grpSpPr>
        <p:pic>
          <p:nvPicPr>
            <p:cNvPr id="76" name="Picture 3" descr="C:\Users\zjd\Desktop\未标题-1.pn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3425366" y="2211709"/>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p:cNvSpPr txBox="1"/>
            <p:nvPr/>
          </p:nvSpPr>
          <p:spPr>
            <a:xfrm>
              <a:off x="3627452" y="2357690"/>
              <a:ext cx="889827" cy="296609"/>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grpSp>
      <p:grpSp>
        <p:nvGrpSpPr>
          <p:cNvPr id="78" name="组合 77"/>
          <p:cNvGrpSpPr/>
          <p:nvPr/>
        </p:nvGrpSpPr>
        <p:grpSpPr>
          <a:xfrm>
            <a:off x="838298" y="3231433"/>
            <a:ext cx="1882924" cy="843355"/>
            <a:chOff x="1979712" y="2311934"/>
            <a:chExt cx="1512168" cy="677295"/>
          </a:xfrm>
        </p:grpSpPr>
        <p:pic>
          <p:nvPicPr>
            <p:cNvPr id="79" name="Picture 3" descr="C:\Users\zjd\Desktop\未标题-1.pn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1979712" y="2311934"/>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p:cNvSpPr txBox="1"/>
            <p:nvPr/>
          </p:nvSpPr>
          <p:spPr>
            <a:xfrm>
              <a:off x="2160415" y="2457914"/>
              <a:ext cx="889827" cy="296609"/>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grpSp>
      <p:grpSp>
        <p:nvGrpSpPr>
          <p:cNvPr id="81" name="组合 80"/>
          <p:cNvGrpSpPr/>
          <p:nvPr/>
        </p:nvGrpSpPr>
        <p:grpSpPr>
          <a:xfrm>
            <a:off x="1673807" y="1582365"/>
            <a:ext cx="5529924" cy="732319"/>
            <a:chOff x="1978883" y="1868114"/>
            <a:chExt cx="5529924" cy="732319"/>
          </a:xfrm>
        </p:grpSpPr>
        <p:cxnSp>
          <p:nvCxnSpPr>
            <p:cNvPr id="82" name="直接连接符 81"/>
            <p:cNvCxnSpPr/>
            <p:nvPr/>
          </p:nvCxnSpPr>
          <p:spPr>
            <a:xfrm>
              <a:off x="1978883" y="2192066"/>
              <a:ext cx="55299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980155" y="2192066"/>
              <a:ext cx="0" cy="4083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4627015" y="1868114"/>
              <a:ext cx="0" cy="732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508807" y="2185890"/>
              <a:ext cx="0" cy="4083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6" name="直接连接符 85"/>
          <p:cNvCxnSpPr/>
          <p:nvPr/>
        </p:nvCxnSpPr>
        <p:spPr>
          <a:xfrm>
            <a:off x="1673807" y="2763065"/>
            <a:ext cx="0" cy="623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4321939" y="2763065"/>
            <a:ext cx="0" cy="623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7203731" y="2763065"/>
            <a:ext cx="0" cy="623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advTm="2127">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22" presetClass="entr" presetSubtype="1" fill="hold" nodeType="withEffect">
                                  <p:stCondLst>
                                    <p:cond delay="500"/>
                                  </p:stCondLst>
                                  <p:childTnLst>
                                    <p:set>
                                      <p:cBhvr>
                                        <p:cTn id="11" dur="1" fill="hold">
                                          <p:stCondLst>
                                            <p:cond delay="0"/>
                                          </p:stCondLst>
                                        </p:cTn>
                                        <p:tgtEl>
                                          <p:spTgt spid="81"/>
                                        </p:tgtEl>
                                        <p:attrNameLst>
                                          <p:attrName>style.visibility</p:attrName>
                                        </p:attrNameLst>
                                      </p:cBhvr>
                                      <p:to>
                                        <p:strVal val="visible"/>
                                      </p:to>
                                    </p:set>
                                    <p:animEffect transition="in" filter="wipe(up)">
                                      <p:cBhvr>
                                        <p:cTn id="12" dur="500"/>
                                        <p:tgtEl>
                                          <p:spTgt spid="81"/>
                                        </p:tgtEl>
                                      </p:cBhvr>
                                    </p:animEffect>
                                  </p:childTnLst>
                                </p:cTn>
                              </p:par>
                              <p:par>
                                <p:cTn id="13" presetID="2" presetClass="entr" presetSubtype="4" fill="hold" nodeType="withEffect">
                                  <p:stCondLst>
                                    <p:cond delay="10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00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2" presetClass="entr" presetSubtype="1" fill="hold" nodeType="withEffect">
                                  <p:stCondLst>
                                    <p:cond delay="1500"/>
                                  </p:stCondLst>
                                  <p:childTnLst>
                                    <p:set>
                                      <p:cBhvr>
                                        <p:cTn id="26" dur="1" fill="hold">
                                          <p:stCondLst>
                                            <p:cond delay="0"/>
                                          </p:stCondLst>
                                        </p:cTn>
                                        <p:tgtEl>
                                          <p:spTgt spid="86"/>
                                        </p:tgtEl>
                                        <p:attrNameLst>
                                          <p:attrName>style.visibility</p:attrName>
                                        </p:attrNameLst>
                                      </p:cBhvr>
                                      <p:to>
                                        <p:strVal val="visible"/>
                                      </p:to>
                                    </p:set>
                                    <p:animEffect transition="in" filter="wipe(up)">
                                      <p:cBhvr>
                                        <p:cTn id="27" dur="500"/>
                                        <p:tgtEl>
                                          <p:spTgt spid="86"/>
                                        </p:tgtEl>
                                      </p:cBhvr>
                                    </p:animEffect>
                                  </p:childTnLst>
                                </p:cTn>
                              </p:par>
                              <p:par>
                                <p:cTn id="28" presetID="22" presetClass="entr" presetSubtype="1" fill="hold" nodeType="withEffect">
                                  <p:stCondLst>
                                    <p:cond delay="200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par>
                                <p:cTn id="31" presetID="22" presetClass="entr" presetSubtype="1" fill="hold" nodeType="withEffect">
                                  <p:stCondLst>
                                    <p:cond delay="2500"/>
                                  </p:stCondLst>
                                  <p:childTnLst>
                                    <p:set>
                                      <p:cBhvr>
                                        <p:cTn id="32" dur="1" fill="hold">
                                          <p:stCondLst>
                                            <p:cond delay="0"/>
                                          </p:stCondLst>
                                        </p:cTn>
                                        <p:tgtEl>
                                          <p:spTgt spid="87"/>
                                        </p:tgtEl>
                                        <p:attrNameLst>
                                          <p:attrName>style.visibility</p:attrName>
                                        </p:attrNameLst>
                                      </p:cBhvr>
                                      <p:to>
                                        <p:strVal val="visible"/>
                                      </p:to>
                                    </p:set>
                                    <p:animEffect transition="in" filter="wipe(up)">
                                      <p:cBhvr>
                                        <p:cTn id="33" dur="500"/>
                                        <p:tgtEl>
                                          <p:spTgt spid="87"/>
                                        </p:tgtEl>
                                      </p:cBhvr>
                                    </p:animEffect>
                                  </p:childTnLst>
                                </p:cTn>
                              </p:par>
                              <p:par>
                                <p:cTn id="34" presetID="22" presetClass="entr" presetSubtype="1" fill="hold" nodeType="withEffect">
                                  <p:stCondLst>
                                    <p:cond delay="3000"/>
                                  </p:stCondLst>
                                  <p:childTnLst>
                                    <p:set>
                                      <p:cBhvr>
                                        <p:cTn id="35" dur="1" fill="hold">
                                          <p:stCondLst>
                                            <p:cond delay="0"/>
                                          </p:stCondLst>
                                        </p:cTn>
                                        <p:tgtEl>
                                          <p:spTgt spid="46"/>
                                        </p:tgtEl>
                                        <p:attrNameLst>
                                          <p:attrName>style.visibility</p:attrName>
                                        </p:attrNameLst>
                                      </p:cBhvr>
                                      <p:to>
                                        <p:strVal val="visible"/>
                                      </p:to>
                                    </p:set>
                                    <p:animEffect transition="in" filter="wipe(up)">
                                      <p:cBhvr>
                                        <p:cTn id="36" dur="500"/>
                                        <p:tgtEl>
                                          <p:spTgt spid="46"/>
                                        </p:tgtEl>
                                      </p:cBhvr>
                                    </p:animEffect>
                                  </p:childTnLst>
                                </p:cTn>
                              </p:par>
                              <p:par>
                                <p:cTn id="37" presetID="22" presetClass="entr" presetSubtype="1" fill="hold" nodeType="withEffect">
                                  <p:stCondLst>
                                    <p:cond delay="3500"/>
                                  </p:stCondLst>
                                  <p:childTnLst>
                                    <p:set>
                                      <p:cBhvr>
                                        <p:cTn id="38" dur="1" fill="hold">
                                          <p:stCondLst>
                                            <p:cond delay="0"/>
                                          </p:stCondLst>
                                        </p:cTn>
                                        <p:tgtEl>
                                          <p:spTgt spid="88"/>
                                        </p:tgtEl>
                                        <p:attrNameLst>
                                          <p:attrName>style.visibility</p:attrName>
                                        </p:attrNameLst>
                                      </p:cBhvr>
                                      <p:to>
                                        <p:strVal val="visible"/>
                                      </p:to>
                                    </p:set>
                                    <p:animEffect transition="in" filter="wipe(up)">
                                      <p:cBhvr>
                                        <p:cTn id="39" dur="500"/>
                                        <p:tgtEl>
                                          <p:spTgt spid="88"/>
                                        </p:tgtEl>
                                      </p:cBhvr>
                                    </p:animEffect>
                                  </p:childTnLst>
                                </p:cTn>
                              </p:par>
                              <p:par>
                                <p:cTn id="40" presetID="22" presetClass="entr" presetSubtype="1" fill="hold" nodeType="withEffect">
                                  <p:stCondLst>
                                    <p:cond delay="400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27" descr="圈轴bg"/>
          <p:cNvPicPr>
            <a:picLocks noChangeAspect="1" noChangeArrowheads="1"/>
          </p:cNvPicPr>
          <p:nvPr/>
        </p:nvPicPr>
        <p:blipFill>
          <a:blip r:embed="rId2">
            <a:grayscl/>
            <a:extLst>
              <a:ext uri="{28A0092B-C50C-407E-A947-70E740481C1C}">
                <a14:useLocalDpi xmlns:a14="http://schemas.microsoft.com/office/drawing/2010/main"/>
              </a:ext>
            </a:extLst>
          </a:blip>
          <a:srcRect/>
          <a:stretch>
            <a:fillRect/>
          </a:stretch>
        </p:blipFill>
        <p:spPr bwMode="auto">
          <a:xfrm>
            <a:off x="917469" y="713919"/>
            <a:ext cx="7467600" cy="40901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30" descr="圈轴左右"/>
          <p:cNvPicPr>
            <a:picLocks noChangeAspect="1" noChangeArrowheads="1"/>
          </p:cNvPicPr>
          <p:nvPr/>
        </p:nvPicPr>
        <p:blipFill>
          <a:blip r:embed="rId3">
            <a:grayscl/>
            <a:extLst>
              <a:ext uri="{28A0092B-C50C-407E-A947-70E740481C1C}">
                <a14:useLocalDpi xmlns:a14="http://schemas.microsoft.com/office/drawing/2010/main"/>
              </a:ext>
            </a:extLst>
          </a:blip>
          <a:srcRect/>
          <a:stretch>
            <a:fillRect/>
          </a:stretch>
        </p:blipFill>
        <p:spPr bwMode="auto">
          <a:xfrm>
            <a:off x="8232670" y="554563"/>
            <a:ext cx="377825" cy="44368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32" descr="圈轴左右"/>
          <p:cNvPicPr>
            <a:picLocks noChangeAspect="1" noChangeArrowheads="1"/>
          </p:cNvPicPr>
          <p:nvPr/>
        </p:nvPicPr>
        <p:blipFill>
          <a:blip r:embed="rId3">
            <a:grayscl/>
            <a:extLst>
              <a:ext uri="{28A0092B-C50C-407E-A947-70E740481C1C}">
                <a14:useLocalDpi xmlns:a14="http://schemas.microsoft.com/office/drawing/2010/main"/>
              </a:ext>
            </a:extLst>
          </a:blip>
          <a:srcRect/>
          <a:stretch>
            <a:fillRect/>
          </a:stretch>
        </p:blipFill>
        <p:spPr bwMode="auto">
          <a:xfrm>
            <a:off x="598135" y="573216"/>
            <a:ext cx="377825" cy="443687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a:spLocks noChangeArrowheads="1"/>
          </p:cNvSpPr>
          <p:nvPr/>
        </p:nvSpPr>
        <p:spPr bwMode="auto">
          <a:xfrm>
            <a:off x="3231517" y="1657374"/>
            <a:ext cx="2954655"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5400" dirty="0">
                <a:latin typeface="李旭科书法" pitchFamily="2" charset="-122"/>
                <a:ea typeface="李旭科书法" pitchFamily="2" charset="-122"/>
              </a:rPr>
              <a:t>第三部分</a:t>
            </a:r>
          </a:p>
        </p:txBody>
      </p:sp>
      <p:sp>
        <p:nvSpPr>
          <p:cNvPr id="18" name="TextBox 17"/>
          <p:cNvSpPr txBox="1">
            <a:spLocks noChangeArrowheads="1"/>
          </p:cNvSpPr>
          <p:nvPr/>
        </p:nvSpPr>
        <p:spPr bwMode="auto">
          <a:xfrm>
            <a:off x="2712144" y="2724146"/>
            <a:ext cx="3993401"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dirty="0">
                <a:latin typeface="李旭科书法" pitchFamily="2" charset="-122"/>
                <a:ea typeface="李旭科书法" pitchFamily="2" charset="-122"/>
              </a:rPr>
              <a:t>单击添加您的文字内容 合理排版布局</a:t>
            </a:r>
            <a:endParaRPr lang="en-US" altLang="zh-CN" dirty="0">
              <a:latin typeface="李旭科书法" pitchFamily="2" charset="-122"/>
              <a:ea typeface="李旭科书法" pitchFamily="2" charset="-122"/>
            </a:endParaRPr>
          </a:p>
          <a:p>
            <a:pPr eaLnBrk="1" hangingPunct="1"/>
            <a:r>
              <a:rPr lang="zh-CN" altLang="en-US" dirty="0">
                <a:latin typeface="李旭科书法" pitchFamily="2" charset="-122"/>
                <a:ea typeface="李旭科书法" pitchFamily="2" charset="-122"/>
              </a:rPr>
              <a:t>单击添加您的文字内容 合理排版布局</a:t>
            </a:r>
          </a:p>
          <a:p>
            <a:pPr eaLnBrk="1" hangingPunct="1"/>
            <a:r>
              <a:rPr lang="zh-CN" altLang="en-US" dirty="0">
                <a:latin typeface="李旭科书法" pitchFamily="2" charset="-122"/>
                <a:ea typeface="李旭科书法" pitchFamily="2" charset="-122"/>
              </a:rPr>
              <a:t>单击添加您的文字内容 合理排版布局</a:t>
            </a:r>
          </a:p>
        </p:txBody>
      </p:sp>
    </p:spTree>
    <p:extLst>
      <p:ext uri="{BB962C8B-B14F-4D97-AF65-F5344CB8AC3E}">
        <p14:creationId xmlns:p14="http://schemas.microsoft.com/office/powerpoint/2010/main" val="192266299"/>
      </p:ext>
    </p:extLst>
  </p:cSld>
  <p:clrMapOvr>
    <a:masterClrMapping/>
  </p:clrMapOvr>
  <mc:AlternateContent xmlns:mc="http://schemas.openxmlformats.org/markup-compatibility/2006" xmlns:p14="http://schemas.microsoft.com/office/powerpoint/2010/main">
    <mc:Choice Requires="p14">
      <p:transition spd="slow" p14:dur="1200" advTm="8000">
        <p14:prism/>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63" presetClass="path" presetSubtype="0" fill="hold" nodeType="withEffect">
                                  <p:stCondLst>
                                    <p:cond delay="500"/>
                                  </p:stCondLst>
                                  <p:childTnLst>
                                    <p:animMotion origin="layout" path="M -0.83333 -4.81481E-6 L 0 -4.81481E-6 " pathEditMode="relative" rAng="0" ptsTypes="AA">
                                      <p:cBhvr>
                                        <p:cTn id="12" dur="1750" fill="hold"/>
                                        <p:tgtEl>
                                          <p:spTgt spid="3"/>
                                        </p:tgtEl>
                                        <p:attrNameLst>
                                          <p:attrName>ppt_x</p:attrName>
                                          <p:attrName>ppt_y</p:attrName>
                                        </p:attrNameLst>
                                      </p:cBhvr>
                                      <p:rCtr x="41667" y="0"/>
                                    </p:animMotion>
                                  </p:childTnLst>
                                </p:cTn>
                              </p:par>
                              <p:par>
                                <p:cTn id="13" presetID="22" presetClass="entr" presetSubtype="8" fill="hold" nodeType="with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1750"/>
                                        <p:tgtEl>
                                          <p:spTgt spid="2"/>
                                        </p:tgtEl>
                                      </p:cBhvr>
                                    </p:animEffect>
                                  </p:childTnLst>
                                </p:cTn>
                              </p:par>
                              <p:par>
                                <p:cTn id="16" presetID="1" presetClass="entr" presetSubtype="0" fill="hold" grpId="0" nodeType="withEffect">
                                  <p:stCondLst>
                                    <p:cond delay="3000"/>
                                  </p:stCondLst>
                                  <p:iterate type="lt">
                                    <p:tmAbs val="200"/>
                                  </p:iterate>
                                  <p:childTnLst>
                                    <p:set>
                                      <p:cBhvr>
                                        <p:cTn id="17" dur="1" fill="hold">
                                          <p:stCondLst>
                                            <p:cond delay="249"/>
                                          </p:stCondLst>
                                        </p:cTn>
                                        <p:tgtEl>
                                          <p:spTgt spid="17"/>
                                        </p:tgtEl>
                                        <p:attrNameLst>
                                          <p:attrName>style.visibility</p:attrName>
                                        </p:attrNameLst>
                                      </p:cBhvr>
                                      <p:to>
                                        <p:strVal val="visible"/>
                                      </p:to>
                                    </p:set>
                                  </p:childTnLst>
                                </p:cTn>
                              </p:par>
                            </p:childTnLst>
                          </p:cTn>
                        </p:par>
                        <p:par>
                          <p:cTn id="18" fill="hold">
                            <p:stCondLst>
                              <p:cond delay="3850"/>
                            </p:stCondLst>
                            <p:childTnLst>
                              <p:par>
                                <p:cTn id="19" presetID="1" presetClass="entr" presetSubtype="0" fill="hold" grpId="0" nodeType="afterEffect">
                                  <p:stCondLst>
                                    <p:cond delay="0"/>
                                  </p:stCondLst>
                                  <p:iterate type="lt">
                                    <p:tmAbs val="200"/>
                                  </p:iterate>
                                  <p:childTnLst>
                                    <p:set>
                                      <p:cBhvr>
                                        <p:cTn id="20" dur="1" fill="hold">
                                          <p:stCondLst>
                                            <p:cond delay="24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我的模板\中国风模板\中国风模板05\宽版\页面2\切片\竹子.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3555964"/>
            <a:ext cx="3071008" cy="2159036"/>
          </a:xfrm>
          <a:prstGeom prst="rect">
            <a:avLst/>
          </a:prstGeom>
          <a:noFill/>
        </p:spPr>
      </p:pic>
      <p:pic>
        <p:nvPicPr>
          <p:cNvPr id="5124" name="Picture 4" descr="C:\Users\zjd\Desktop\Nipic_9501016_2012041916170751919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13872724">
            <a:off x="2210720" y="2543043"/>
            <a:ext cx="1765379" cy="5635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zjd\Desktop\Nipic_9501016_2012041916170751919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16200000">
            <a:off x="3680592" y="2393737"/>
            <a:ext cx="1765381" cy="5635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zjd\Desktop\Nipic_9501016_2012041916170751919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7727276" flipH="1">
            <a:off x="5104014" y="2510270"/>
            <a:ext cx="1765379" cy="56356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1752675" y="590602"/>
            <a:ext cx="1755775" cy="1770338"/>
            <a:chOff x="1898327" y="841289"/>
            <a:chExt cx="1755775" cy="1730461"/>
          </a:xfrm>
        </p:grpSpPr>
        <p:pic>
          <p:nvPicPr>
            <p:cNvPr id="5123" name="Picture 3" descr="C:\Users\zjd\Desktop\Nipic_6732184_20121008144548449367.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898327" y="841289"/>
              <a:ext cx="1755775" cy="17304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273512" y="1585124"/>
              <a:ext cx="1005403" cy="330928"/>
            </a:xfrm>
            <a:prstGeom prst="rect">
              <a:avLst/>
            </a:prstGeom>
            <a:noFill/>
          </p:spPr>
          <p:txBody>
            <a:bodyPr wrap="none" rtlCol="0">
              <a:spAutoFit/>
            </a:bodyPr>
            <a:lstStyle/>
            <a:p>
              <a:r>
                <a:rPr lang="zh-CN" altLang="en-US" sz="1600" dirty="0">
                  <a:latin typeface="华文隶书" pitchFamily="2" charset="-122"/>
                  <a:ea typeface="华文隶书" pitchFamily="2" charset="-122"/>
                </a:rPr>
                <a:t>添加文本</a:t>
              </a:r>
            </a:p>
          </p:txBody>
        </p:sp>
      </p:grpSp>
      <p:grpSp>
        <p:nvGrpSpPr>
          <p:cNvPr id="7" name="组合 6"/>
          <p:cNvGrpSpPr/>
          <p:nvPr/>
        </p:nvGrpSpPr>
        <p:grpSpPr>
          <a:xfrm>
            <a:off x="3768899" y="590602"/>
            <a:ext cx="1755775" cy="1770338"/>
            <a:chOff x="3914551" y="841289"/>
            <a:chExt cx="1755775" cy="1730461"/>
          </a:xfrm>
        </p:grpSpPr>
        <p:pic>
          <p:nvPicPr>
            <p:cNvPr id="8" name="Picture 3" descr="C:\Users\zjd\Desktop\Nipic_6732184_20121008144548449367.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914551" y="841289"/>
              <a:ext cx="1755775" cy="173046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289736" y="1585124"/>
              <a:ext cx="1005403" cy="330928"/>
            </a:xfrm>
            <a:prstGeom prst="rect">
              <a:avLst/>
            </a:prstGeom>
            <a:noFill/>
          </p:spPr>
          <p:txBody>
            <a:bodyPr wrap="none" rtlCol="0">
              <a:spAutoFit/>
            </a:bodyPr>
            <a:lstStyle/>
            <a:p>
              <a:r>
                <a:rPr lang="zh-CN" altLang="en-US" sz="1600" dirty="0">
                  <a:latin typeface="华文隶书" pitchFamily="2" charset="-122"/>
                  <a:ea typeface="华文隶书" pitchFamily="2" charset="-122"/>
                </a:rPr>
                <a:t>添加文本</a:t>
              </a:r>
            </a:p>
          </p:txBody>
        </p:sp>
      </p:grpSp>
      <p:grpSp>
        <p:nvGrpSpPr>
          <p:cNvPr id="10" name="组合 9"/>
          <p:cNvGrpSpPr/>
          <p:nvPr/>
        </p:nvGrpSpPr>
        <p:grpSpPr>
          <a:xfrm>
            <a:off x="5622901" y="590602"/>
            <a:ext cx="1755775" cy="1770338"/>
            <a:chOff x="5768553" y="841289"/>
            <a:chExt cx="1755775" cy="1730461"/>
          </a:xfrm>
        </p:grpSpPr>
        <p:pic>
          <p:nvPicPr>
            <p:cNvPr id="9" name="Picture 3" descr="C:\Users\zjd\Desktop\Nipic_6732184_20121008144548449367.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768553" y="841289"/>
              <a:ext cx="1755775" cy="17304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143738" y="1537242"/>
              <a:ext cx="1005403" cy="330928"/>
            </a:xfrm>
            <a:prstGeom prst="rect">
              <a:avLst/>
            </a:prstGeom>
            <a:noFill/>
          </p:spPr>
          <p:txBody>
            <a:bodyPr wrap="none" rtlCol="0">
              <a:spAutoFit/>
            </a:bodyPr>
            <a:lstStyle/>
            <a:p>
              <a:r>
                <a:rPr lang="zh-CN" altLang="en-US" sz="1600" dirty="0">
                  <a:latin typeface="华文隶书" pitchFamily="2" charset="-122"/>
                  <a:ea typeface="华文隶书" pitchFamily="2" charset="-122"/>
                </a:rPr>
                <a:t>添加文本</a:t>
              </a:r>
            </a:p>
          </p:txBody>
        </p:sp>
      </p:grpSp>
      <p:grpSp>
        <p:nvGrpSpPr>
          <p:cNvPr id="13" name="组合 12"/>
          <p:cNvGrpSpPr/>
          <p:nvPr/>
        </p:nvGrpSpPr>
        <p:grpSpPr>
          <a:xfrm>
            <a:off x="1837210" y="3770517"/>
            <a:ext cx="6424180" cy="574147"/>
            <a:chOff x="1982864" y="3795887"/>
            <a:chExt cx="6424180" cy="561214"/>
          </a:xfrm>
        </p:grpSpPr>
        <p:pic>
          <p:nvPicPr>
            <p:cNvPr id="5125" name="Picture 5" descr="C:\Users\zjd\Desktop\未命名 -1.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rot="16200000">
              <a:off x="4914347" y="864404"/>
              <a:ext cx="561214" cy="642418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3476779" y="3867894"/>
              <a:ext cx="2031325" cy="361013"/>
            </a:xfrm>
            <a:prstGeom prst="rect">
              <a:avLst/>
            </a:prstGeom>
            <a:noFill/>
          </p:spPr>
          <p:txBody>
            <a:bodyPr wrap="none" rtlCol="0">
              <a:spAutoFit/>
            </a:bodyPr>
            <a:lstStyle/>
            <a:p>
              <a:r>
                <a:rPr lang="zh-CN" altLang="en-US" dirty="0">
                  <a:solidFill>
                    <a:schemeClr val="bg1"/>
                  </a:solidFill>
                  <a:latin typeface="华文隶书" pitchFamily="2" charset="-122"/>
                  <a:ea typeface="华文隶书" pitchFamily="2" charset="-122"/>
                </a:rPr>
                <a:t>单击此处添加文本</a:t>
              </a:r>
            </a:p>
          </p:txBody>
        </p:sp>
      </p:grpSp>
    </p:spTree>
    <p:extLst>
      <p:ext uri="{BB962C8B-B14F-4D97-AF65-F5344CB8AC3E}">
        <p14:creationId xmlns:p14="http://schemas.microsoft.com/office/powerpoint/2010/main" val="818015132"/>
      </p:ext>
    </p:extLst>
  </p:cSld>
  <p:clrMapOvr>
    <a:masterClrMapping/>
  </p:clrMapOvr>
  <mc:AlternateContent xmlns:mc="http://schemas.openxmlformats.org/markup-compatibility/2006" xmlns:p14="http://schemas.microsoft.com/office/powerpoint/2010/main">
    <mc:Choice Requires="p14">
      <p:transition spd="slow" p14:dur="1600" advTm="4522">
        <p14:gallery dir="l"/>
      </p:transition>
    </mc:Choice>
    <mc:Fallback xmlns="">
      <p:transition spd="slow" advTm="452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7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par>
                                <p:cTn id="8" presetID="47" presetClass="entr" presetSubtype="0" fill="hold" nodeType="withEffect">
                                  <p:stCondLst>
                                    <p:cond delay="4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8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11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par>
                                <p:cTn id="23" presetID="22" presetClass="entr" presetSubtype="1" fill="hold" nodeType="withEffect">
                                  <p:stCondLst>
                                    <p:cond delay="2000"/>
                                  </p:stCondLst>
                                  <p:childTnLst>
                                    <p:set>
                                      <p:cBhvr>
                                        <p:cTn id="24" dur="1" fill="hold">
                                          <p:stCondLst>
                                            <p:cond delay="0"/>
                                          </p:stCondLst>
                                        </p:cTn>
                                        <p:tgtEl>
                                          <p:spTgt spid="5124"/>
                                        </p:tgtEl>
                                        <p:attrNameLst>
                                          <p:attrName>style.visibility</p:attrName>
                                        </p:attrNameLst>
                                      </p:cBhvr>
                                      <p:to>
                                        <p:strVal val="visible"/>
                                      </p:to>
                                    </p:set>
                                    <p:animEffect transition="in" filter="wipe(up)">
                                      <p:cBhvr>
                                        <p:cTn id="25" dur="500"/>
                                        <p:tgtEl>
                                          <p:spTgt spid="5124"/>
                                        </p:tgtEl>
                                      </p:cBhvr>
                                    </p:animEffect>
                                  </p:childTnLst>
                                </p:cTn>
                              </p:par>
                              <p:par>
                                <p:cTn id="26" presetID="22" presetClass="entr" presetSubtype="1" fill="hold" nodeType="withEffect">
                                  <p:stCondLst>
                                    <p:cond delay="200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par>
                                <p:cTn id="29" presetID="22" presetClass="entr" presetSubtype="1" fill="hold" nodeType="withEffect">
                                  <p:stCondLst>
                                    <p:cond delay="200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par>
                                <p:cTn id="32" presetID="2" presetClass="entr" presetSubtype="2" fill="hold" nodeType="withEffect">
                                  <p:stCondLst>
                                    <p:cond delay="250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1+#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184" name="Picture 200" descr="墨滴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828697" y="2736583"/>
            <a:ext cx="2590800" cy="1919863"/>
          </a:xfrm>
          <a:prstGeom prst="rect">
            <a:avLst/>
          </a:prstGeom>
          <a:noFill/>
          <a:extLst>
            <a:ext uri="{909E8E84-426E-40DD-AFC4-6F175D3DCCD1}">
              <a14:hiddenFill xmlns:a14="http://schemas.microsoft.com/office/drawing/2010/main">
                <a:solidFill>
                  <a:srgbClr val="FFFFFF"/>
                </a:solidFill>
              </a14:hiddenFill>
            </a:ext>
          </a:extLst>
        </p:spPr>
      </p:pic>
      <p:grpSp>
        <p:nvGrpSpPr>
          <p:cNvPr id="170190" name="Group 206"/>
          <p:cNvGrpSpPr>
            <a:grpSpLocks/>
          </p:cNvGrpSpPr>
          <p:nvPr/>
        </p:nvGrpSpPr>
        <p:grpSpPr bwMode="auto">
          <a:xfrm>
            <a:off x="1419124" y="1586031"/>
            <a:ext cx="3838575" cy="1201675"/>
            <a:chOff x="1086" y="2005"/>
            <a:chExt cx="2418" cy="768"/>
          </a:xfrm>
        </p:grpSpPr>
        <p:sp>
          <p:nvSpPr>
            <p:cNvPr id="170133" name="Freeform 3"/>
            <p:cNvSpPr>
              <a:spLocks/>
            </p:cNvSpPr>
            <p:nvPr/>
          </p:nvSpPr>
          <p:spPr bwMode="invGray">
            <a:xfrm>
              <a:off x="1086" y="2014"/>
              <a:ext cx="1089" cy="676"/>
            </a:xfrm>
            <a:custGeom>
              <a:avLst/>
              <a:gdLst>
                <a:gd name="T0" fmla="*/ 0 w 735"/>
                <a:gd name="T1" fmla="*/ 0 h 532"/>
                <a:gd name="T2" fmla="*/ 1013 w 735"/>
                <a:gd name="T3" fmla="*/ 536 h 532"/>
                <a:gd name="T4" fmla="*/ 1531 w 735"/>
                <a:gd name="T5" fmla="*/ 536 h 532"/>
                <a:gd name="T6" fmla="*/ 1689 w 735"/>
                <a:gd name="T7" fmla="*/ 662 h 532"/>
                <a:gd name="T8" fmla="*/ 1695 w 735"/>
                <a:gd name="T9" fmla="*/ 1067 h 532"/>
                <a:gd name="T10" fmla="*/ 1586 w 735"/>
                <a:gd name="T11" fmla="*/ 1063 h 532"/>
                <a:gd name="T12" fmla="*/ 1775 w 735"/>
                <a:gd name="T13" fmla="*/ 1413 h 532"/>
                <a:gd name="T14" fmla="*/ 1949 w 735"/>
                <a:gd name="T15" fmla="*/ 1067 h 532"/>
                <a:gd name="T16" fmla="*/ 1845 w 735"/>
                <a:gd name="T17" fmla="*/ 1067 h 532"/>
                <a:gd name="T18" fmla="*/ 1840 w 735"/>
                <a:gd name="T19" fmla="*/ 600 h 532"/>
                <a:gd name="T20" fmla="*/ 1633 w 735"/>
                <a:gd name="T21" fmla="*/ 398 h 532"/>
                <a:gd name="T22" fmla="*/ 889 w 735"/>
                <a:gd name="T23" fmla="*/ 396 h 532"/>
                <a:gd name="T24" fmla="*/ 182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C0C0C0">
                    <a:alpha val="0"/>
                  </a:srgbClr>
                </a:gs>
                <a:gs pos="100000">
                  <a:srgbClr val="5F5F5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70134" name="Freeform 4"/>
            <p:cNvSpPr>
              <a:spLocks/>
            </p:cNvSpPr>
            <p:nvPr/>
          </p:nvSpPr>
          <p:spPr bwMode="invGray">
            <a:xfrm>
              <a:off x="2186" y="2005"/>
              <a:ext cx="210" cy="768"/>
            </a:xfrm>
            <a:custGeom>
              <a:avLst/>
              <a:gdLst>
                <a:gd name="T0" fmla="*/ 98 w 142"/>
                <a:gd name="T1" fmla="*/ 3 h 604"/>
                <a:gd name="T2" fmla="*/ 119 w 142"/>
                <a:gd name="T3" fmla="*/ 1253 h 604"/>
                <a:gd name="T4" fmla="*/ 0 w 142"/>
                <a:gd name="T5" fmla="*/ 1258 h 604"/>
                <a:gd name="T6" fmla="*/ 190 w 142"/>
                <a:gd name="T7" fmla="*/ 1603 h 604"/>
                <a:gd name="T8" fmla="*/ 376 w 142"/>
                <a:gd name="T9" fmla="*/ 1258 h 604"/>
                <a:gd name="T10" fmla="*/ 265 w 142"/>
                <a:gd name="T11" fmla="*/ 1258 h 604"/>
                <a:gd name="T12" fmla="*/ 262 w 142"/>
                <a:gd name="T13" fmla="*/ 0 h 604"/>
                <a:gd name="T14" fmla="*/ 98 w 142"/>
                <a:gd name="T15" fmla="*/ 3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rgbClr val="C0C0C0">
                    <a:alpha val="0"/>
                  </a:srgbClr>
                </a:gs>
                <a:gs pos="100000">
                  <a:srgbClr val="5F5F5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70135" name="Freeform 5"/>
            <p:cNvSpPr>
              <a:spLocks/>
            </p:cNvSpPr>
            <p:nvPr/>
          </p:nvSpPr>
          <p:spPr bwMode="invGray">
            <a:xfrm flipH="1">
              <a:off x="2415" y="2014"/>
              <a:ext cx="1089" cy="676"/>
            </a:xfrm>
            <a:custGeom>
              <a:avLst/>
              <a:gdLst>
                <a:gd name="T0" fmla="*/ 0 w 735"/>
                <a:gd name="T1" fmla="*/ 0 h 532"/>
                <a:gd name="T2" fmla="*/ 1013 w 735"/>
                <a:gd name="T3" fmla="*/ 536 h 532"/>
                <a:gd name="T4" fmla="*/ 1531 w 735"/>
                <a:gd name="T5" fmla="*/ 536 h 532"/>
                <a:gd name="T6" fmla="*/ 1689 w 735"/>
                <a:gd name="T7" fmla="*/ 662 h 532"/>
                <a:gd name="T8" fmla="*/ 1695 w 735"/>
                <a:gd name="T9" fmla="*/ 1067 h 532"/>
                <a:gd name="T10" fmla="*/ 1586 w 735"/>
                <a:gd name="T11" fmla="*/ 1063 h 532"/>
                <a:gd name="T12" fmla="*/ 1775 w 735"/>
                <a:gd name="T13" fmla="*/ 1413 h 532"/>
                <a:gd name="T14" fmla="*/ 1949 w 735"/>
                <a:gd name="T15" fmla="*/ 1067 h 532"/>
                <a:gd name="T16" fmla="*/ 1845 w 735"/>
                <a:gd name="T17" fmla="*/ 1067 h 532"/>
                <a:gd name="T18" fmla="*/ 1840 w 735"/>
                <a:gd name="T19" fmla="*/ 600 h 532"/>
                <a:gd name="T20" fmla="*/ 1633 w 735"/>
                <a:gd name="T21" fmla="*/ 398 h 532"/>
                <a:gd name="T22" fmla="*/ 889 w 735"/>
                <a:gd name="T23" fmla="*/ 396 h 532"/>
                <a:gd name="T24" fmla="*/ 182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FFFFFF">
                    <a:alpha val="0"/>
                  </a:srgbClr>
                </a:gs>
                <a:gs pos="100000">
                  <a:srgbClr val="5F5F5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170167" name="Group 183"/>
          <p:cNvGrpSpPr>
            <a:grpSpLocks/>
          </p:cNvGrpSpPr>
          <p:nvPr/>
        </p:nvGrpSpPr>
        <p:grpSpPr bwMode="auto">
          <a:xfrm>
            <a:off x="4949724" y="2874785"/>
            <a:ext cx="3508375" cy="830846"/>
            <a:chOff x="2323" y="2947"/>
            <a:chExt cx="2210" cy="531"/>
          </a:xfrm>
        </p:grpSpPr>
        <p:sp>
          <p:nvSpPr>
            <p:cNvPr id="2" name="Rectangle 17"/>
            <p:cNvSpPr>
              <a:spLocks noChangeArrowheads="1"/>
            </p:cNvSpPr>
            <p:nvPr/>
          </p:nvSpPr>
          <p:spPr bwMode="black">
            <a:xfrm>
              <a:off x="2356" y="2947"/>
              <a:ext cx="2177" cy="531"/>
            </a:xfrm>
            <a:prstGeom prst="rect">
              <a:avLst/>
            </a:prstGeom>
            <a:noFill/>
            <a:ln w="9525" algn="ctr">
              <a:noFill/>
              <a:miter lim="800000"/>
              <a:headEnd/>
              <a:tailEnd/>
            </a:ln>
            <a:effectLst/>
          </p:spPr>
          <p:txBody>
            <a:bodyPr>
              <a:spAutoFit/>
            </a:bodyPr>
            <a:lstStyle/>
            <a:p>
              <a:pPr eaLnBrk="0" hangingPunct="0">
                <a:buClr>
                  <a:srgbClr val="D7181F"/>
                </a:buClr>
                <a:buFont typeface="Wingdings" pitchFamily="2" charset="2"/>
                <a:buNone/>
              </a:pPr>
              <a:r>
                <a:rPr lang="en-US" altLang="zh-CN" sz="1600" b="1">
                  <a:ea typeface="宋体" charset="-122"/>
                </a:rPr>
                <a:t> </a:t>
              </a:r>
              <a:r>
                <a:rPr lang="zh-CN" altLang="en-US" sz="1600" b="1">
                  <a:ea typeface="宋体" charset="-122"/>
                </a:rPr>
                <a:t>在此添加您的文字在此添加您的文字在此添加您的文字在此添加您的文字</a:t>
              </a:r>
              <a:endParaRPr lang="zh-CN" altLang="en-US" sz="1600">
                <a:ea typeface="宋体" charset="-122"/>
              </a:endParaRPr>
            </a:p>
          </p:txBody>
        </p:sp>
        <p:sp>
          <p:nvSpPr>
            <p:cNvPr id="170149" name="Rectangle 19"/>
            <p:cNvSpPr>
              <a:spLocks noChangeArrowheads="1"/>
            </p:cNvSpPr>
            <p:nvPr/>
          </p:nvSpPr>
          <p:spPr bwMode="gray">
            <a:xfrm>
              <a:off x="2323" y="3015"/>
              <a:ext cx="47" cy="386"/>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ea typeface="宋体" charset="-122"/>
              </a:endParaRPr>
            </a:p>
          </p:txBody>
        </p:sp>
      </p:grpSp>
      <p:grpSp>
        <p:nvGrpSpPr>
          <p:cNvPr id="170191" name="Group 207"/>
          <p:cNvGrpSpPr>
            <a:grpSpLocks/>
          </p:cNvGrpSpPr>
          <p:nvPr/>
        </p:nvGrpSpPr>
        <p:grpSpPr bwMode="auto">
          <a:xfrm>
            <a:off x="838097" y="374445"/>
            <a:ext cx="1447800" cy="1397261"/>
            <a:chOff x="720" y="1112"/>
            <a:chExt cx="912" cy="893"/>
          </a:xfrm>
        </p:grpSpPr>
        <p:pic>
          <p:nvPicPr>
            <p:cNvPr id="170173" name="Picture 189" descr="墨滴"/>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20" y="1112"/>
              <a:ext cx="912" cy="893"/>
            </a:xfrm>
            <a:prstGeom prst="rect">
              <a:avLst/>
            </a:prstGeom>
            <a:noFill/>
            <a:extLst>
              <a:ext uri="{909E8E84-426E-40DD-AFC4-6F175D3DCCD1}">
                <a14:hiddenFill xmlns:a14="http://schemas.microsoft.com/office/drawing/2010/main">
                  <a:solidFill>
                    <a:srgbClr val="FFFFFF"/>
                  </a:solidFill>
                </a14:hiddenFill>
              </a:ext>
            </a:extLst>
          </p:spPr>
        </p:pic>
        <p:sp>
          <p:nvSpPr>
            <p:cNvPr id="170174" name="Text Box 190"/>
            <p:cNvSpPr txBox="1">
              <a:spLocks noChangeArrowheads="1"/>
            </p:cNvSpPr>
            <p:nvPr/>
          </p:nvSpPr>
          <p:spPr bwMode="auto">
            <a:xfrm>
              <a:off x="816" y="1333"/>
              <a:ext cx="672"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200" b="1">
                  <a:solidFill>
                    <a:schemeClr val="bg1"/>
                  </a:solidFill>
                  <a:ea typeface="宋体" charset="-122"/>
                </a:rPr>
                <a:t>添加</a:t>
              </a:r>
            </a:p>
            <a:p>
              <a:pPr algn="ctr"/>
              <a:r>
                <a:rPr lang="zh-CN" altLang="en-US" sz="2200" b="1">
                  <a:solidFill>
                    <a:schemeClr val="bg1"/>
                  </a:solidFill>
                  <a:ea typeface="宋体" charset="-122"/>
                </a:rPr>
                <a:t>文字</a:t>
              </a:r>
            </a:p>
          </p:txBody>
        </p:sp>
      </p:grpSp>
      <p:grpSp>
        <p:nvGrpSpPr>
          <p:cNvPr id="170192" name="Group 208"/>
          <p:cNvGrpSpPr>
            <a:grpSpLocks/>
          </p:cNvGrpSpPr>
          <p:nvPr/>
        </p:nvGrpSpPr>
        <p:grpSpPr bwMode="auto">
          <a:xfrm>
            <a:off x="2590697" y="349310"/>
            <a:ext cx="1447800" cy="1397260"/>
            <a:chOff x="1824" y="1093"/>
            <a:chExt cx="912" cy="893"/>
          </a:xfrm>
        </p:grpSpPr>
        <p:pic>
          <p:nvPicPr>
            <p:cNvPr id="170177" name="Picture 193" descr="墨滴"/>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824" y="1093"/>
              <a:ext cx="912" cy="893"/>
            </a:xfrm>
            <a:prstGeom prst="rect">
              <a:avLst/>
            </a:prstGeom>
            <a:noFill/>
            <a:extLst>
              <a:ext uri="{909E8E84-426E-40DD-AFC4-6F175D3DCCD1}">
                <a14:hiddenFill xmlns:a14="http://schemas.microsoft.com/office/drawing/2010/main">
                  <a:solidFill>
                    <a:srgbClr val="FFFFFF"/>
                  </a:solidFill>
                </a14:hiddenFill>
              </a:ext>
            </a:extLst>
          </p:spPr>
        </p:pic>
        <p:sp>
          <p:nvSpPr>
            <p:cNvPr id="170178" name="Text Box 194"/>
            <p:cNvSpPr txBox="1">
              <a:spLocks noChangeArrowheads="1"/>
            </p:cNvSpPr>
            <p:nvPr/>
          </p:nvSpPr>
          <p:spPr bwMode="auto">
            <a:xfrm>
              <a:off x="1920" y="1314"/>
              <a:ext cx="672"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200" b="1">
                  <a:solidFill>
                    <a:schemeClr val="bg1"/>
                  </a:solidFill>
                  <a:ea typeface="宋体" charset="-122"/>
                </a:rPr>
                <a:t>添加</a:t>
              </a:r>
            </a:p>
            <a:p>
              <a:pPr algn="ctr"/>
              <a:r>
                <a:rPr lang="zh-CN" altLang="en-US" sz="2200" b="1">
                  <a:solidFill>
                    <a:schemeClr val="bg1"/>
                  </a:solidFill>
                  <a:ea typeface="宋体" charset="-122"/>
                </a:rPr>
                <a:t>文字</a:t>
              </a:r>
            </a:p>
          </p:txBody>
        </p:sp>
      </p:grpSp>
      <p:grpSp>
        <p:nvGrpSpPr>
          <p:cNvPr id="170193" name="Group 209"/>
          <p:cNvGrpSpPr>
            <a:grpSpLocks/>
          </p:cNvGrpSpPr>
          <p:nvPr/>
        </p:nvGrpSpPr>
        <p:grpSpPr bwMode="auto">
          <a:xfrm>
            <a:off x="4419497" y="285810"/>
            <a:ext cx="1447800" cy="1397260"/>
            <a:chOff x="2976" y="1045"/>
            <a:chExt cx="912" cy="893"/>
          </a:xfrm>
        </p:grpSpPr>
        <p:pic>
          <p:nvPicPr>
            <p:cNvPr id="170180" name="Picture 196" descr="墨滴"/>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976" y="1045"/>
              <a:ext cx="912" cy="893"/>
            </a:xfrm>
            <a:prstGeom prst="rect">
              <a:avLst/>
            </a:prstGeom>
            <a:noFill/>
            <a:extLst>
              <a:ext uri="{909E8E84-426E-40DD-AFC4-6F175D3DCCD1}">
                <a14:hiddenFill xmlns:a14="http://schemas.microsoft.com/office/drawing/2010/main">
                  <a:solidFill>
                    <a:srgbClr val="FFFFFF"/>
                  </a:solidFill>
                </a14:hiddenFill>
              </a:ext>
            </a:extLst>
          </p:spPr>
        </p:pic>
        <p:sp>
          <p:nvSpPr>
            <p:cNvPr id="170181" name="Text Box 197"/>
            <p:cNvSpPr txBox="1">
              <a:spLocks noChangeArrowheads="1"/>
            </p:cNvSpPr>
            <p:nvPr/>
          </p:nvSpPr>
          <p:spPr bwMode="auto">
            <a:xfrm>
              <a:off x="3072" y="1266"/>
              <a:ext cx="672"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200" b="1">
                  <a:solidFill>
                    <a:schemeClr val="bg1"/>
                  </a:solidFill>
                  <a:ea typeface="宋体" charset="-122"/>
                </a:rPr>
                <a:t>添加</a:t>
              </a:r>
            </a:p>
            <a:p>
              <a:pPr algn="ctr"/>
              <a:r>
                <a:rPr lang="zh-CN" altLang="en-US" sz="2200" b="1">
                  <a:solidFill>
                    <a:schemeClr val="bg1"/>
                  </a:solidFill>
                  <a:ea typeface="宋体" charset="-122"/>
                </a:rPr>
                <a:t>文字</a:t>
              </a:r>
            </a:p>
          </p:txBody>
        </p:sp>
      </p:grpSp>
      <p:sp>
        <p:nvSpPr>
          <p:cNvPr id="170185" name="Text Box 201"/>
          <p:cNvSpPr txBox="1">
            <a:spLocks noChangeArrowheads="1"/>
          </p:cNvSpPr>
          <p:nvPr/>
        </p:nvSpPr>
        <p:spPr bwMode="auto">
          <a:xfrm>
            <a:off x="2438297" y="3640446"/>
            <a:ext cx="1676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bg1"/>
                </a:solidFill>
                <a:ea typeface="宋体" charset="-122"/>
              </a:rPr>
              <a:t>单击此处</a:t>
            </a:r>
          </a:p>
          <a:p>
            <a:pPr algn="ctr"/>
            <a:r>
              <a:rPr lang="zh-CN" altLang="en-US" b="1">
                <a:solidFill>
                  <a:schemeClr val="bg1"/>
                </a:solidFill>
                <a:ea typeface="宋体" charset="-122"/>
              </a:rPr>
              <a:t>添加文字</a:t>
            </a:r>
          </a:p>
        </p:txBody>
      </p:sp>
      <p:grpSp>
        <p:nvGrpSpPr>
          <p:cNvPr id="170186" name="Group 202"/>
          <p:cNvGrpSpPr>
            <a:grpSpLocks/>
          </p:cNvGrpSpPr>
          <p:nvPr/>
        </p:nvGrpSpPr>
        <p:grpSpPr bwMode="auto">
          <a:xfrm>
            <a:off x="4949724" y="3689701"/>
            <a:ext cx="3508375" cy="830846"/>
            <a:chOff x="2323" y="2947"/>
            <a:chExt cx="2210" cy="531"/>
          </a:xfrm>
        </p:grpSpPr>
        <p:sp>
          <p:nvSpPr>
            <p:cNvPr id="18" name="Rectangle 17"/>
            <p:cNvSpPr>
              <a:spLocks noChangeArrowheads="1"/>
            </p:cNvSpPr>
            <p:nvPr/>
          </p:nvSpPr>
          <p:spPr bwMode="black">
            <a:xfrm>
              <a:off x="2356" y="2947"/>
              <a:ext cx="2177" cy="531"/>
            </a:xfrm>
            <a:prstGeom prst="rect">
              <a:avLst/>
            </a:prstGeom>
            <a:noFill/>
            <a:ln w="9525" algn="ctr">
              <a:noFill/>
              <a:miter lim="800000"/>
              <a:headEnd/>
              <a:tailEnd/>
            </a:ln>
            <a:effectLst/>
          </p:spPr>
          <p:txBody>
            <a:bodyPr>
              <a:spAutoFit/>
            </a:bodyPr>
            <a:lstStyle/>
            <a:p>
              <a:pPr eaLnBrk="0" hangingPunct="0">
                <a:buClr>
                  <a:srgbClr val="D7181F"/>
                </a:buClr>
                <a:buFont typeface="Wingdings" pitchFamily="2" charset="2"/>
                <a:buNone/>
              </a:pPr>
              <a:r>
                <a:rPr lang="en-US" altLang="zh-CN" sz="1600" b="1">
                  <a:ea typeface="宋体" charset="-122"/>
                </a:rPr>
                <a:t> </a:t>
              </a:r>
              <a:r>
                <a:rPr lang="zh-CN" altLang="en-US" sz="1600" b="1">
                  <a:ea typeface="宋体" charset="-122"/>
                </a:rPr>
                <a:t>在此添加您的文字在此添加您的文字在此添加您的文字在此添加您的文字</a:t>
              </a:r>
              <a:endParaRPr lang="zh-CN" altLang="en-US" sz="1600">
                <a:ea typeface="宋体" charset="-122"/>
              </a:endParaRPr>
            </a:p>
          </p:txBody>
        </p:sp>
        <p:sp>
          <p:nvSpPr>
            <p:cNvPr id="170188" name="Rectangle 19"/>
            <p:cNvSpPr>
              <a:spLocks noChangeArrowheads="1"/>
            </p:cNvSpPr>
            <p:nvPr/>
          </p:nvSpPr>
          <p:spPr bwMode="gray">
            <a:xfrm>
              <a:off x="2323" y="3015"/>
              <a:ext cx="47" cy="386"/>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ea typeface="宋体"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advClick="0" advTm="7000">
        <p14:gallery dir="l"/>
      </p:transition>
    </mc:Choice>
    <mc:Fallback xmlns="">
      <p:transition spd="slow" advClick="0" advTm="7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nodeType="afterEffect">
                                  <p:stCondLst>
                                    <p:cond delay="0"/>
                                  </p:stCondLst>
                                  <p:childTnLst>
                                    <p:set>
                                      <p:cBhvr>
                                        <p:cTn id="6" dur="1" fill="hold">
                                          <p:stCondLst>
                                            <p:cond delay="0"/>
                                          </p:stCondLst>
                                        </p:cTn>
                                        <p:tgtEl>
                                          <p:spTgt spid="170191"/>
                                        </p:tgtEl>
                                        <p:attrNameLst>
                                          <p:attrName>style.visibility</p:attrName>
                                        </p:attrNameLst>
                                      </p:cBhvr>
                                      <p:to>
                                        <p:strVal val="visible"/>
                                      </p:to>
                                    </p:set>
                                    <p:anim calcmode="lin" valueType="num">
                                      <p:cBhvr>
                                        <p:cTn id="7" dur="500" fill="hold"/>
                                        <p:tgtEl>
                                          <p:spTgt spid="170191"/>
                                        </p:tgtEl>
                                        <p:attrNameLst>
                                          <p:attrName>ppt_w</p:attrName>
                                        </p:attrNameLst>
                                      </p:cBhvr>
                                      <p:tavLst>
                                        <p:tav tm="0">
                                          <p:val>
                                            <p:fltVal val="0"/>
                                          </p:val>
                                        </p:tav>
                                        <p:tav tm="100000">
                                          <p:val>
                                            <p:strVal val="#ppt_w"/>
                                          </p:val>
                                        </p:tav>
                                      </p:tavLst>
                                    </p:anim>
                                    <p:anim calcmode="lin" valueType="num">
                                      <p:cBhvr>
                                        <p:cTn id="8" dur="500" fill="hold"/>
                                        <p:tgtEl>
                                          <p:spTgt spid="170191"/>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70192"/>
                                        </p:tgtEl>
                                        <p:attrNameLst>
                                          <p:attrName>style.visibility</p:attrName>
                                        </p:attrNameLst>
                                      </p:cBhvr>
                                      <p:to>
                                        <p:strVal val="visible"/>
                                      </p:to>
                                    </p:set>
                                    <p:anim calcmode="lin" valueType="num">
                                      <p:cBhvr>
                                        <p:cTn id="11" dur="500" fill="hold"/>
                                        <p:tgtEl>
                                          <p:spTgt spid="170192"/>
                                        </p:tgtEl>
                                        <p:attrNameLst>
                                          <p:attrName>ppt_w</p:attrName>
                                        </p:attrNameLst>
                                      </p:cBhvr>
                                      <p:tavLst>
                                        <p:tav tm="0">
                                          <p:val>
                                            <p:fltVal val="0"/>
                                          </p:val>
                                        </p:tav>
                                        <p:tav tm="100000">
                                          <p:val>
                                            <p:strVal val="#ppt_w"/>
                                          </p:val>
                                        </p:tav>
                                      </p:tavLst>
                                    </p:anim>
                                    <p:anim calcmode="lin" valueType="num">
                                      <p:cBhvr>
                                        <p:cTn id="12" dur="500" fill="hold"/>
                                        <p:tgtEl>
                                          <p:spTgt spid="170192"/>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70193"/>
                                        </p:tgtEl>
                                        <p:attrNameLst>
                                          <p:attrName>style.visibility</p:attrName>
                                        </p:attrNameLst>
                                      </p:cBhvr>
                                      <p:to>
                                        <p:strVal val="visible"/>
                                      </p:to>
                                    </p:set>
                                    <p:anim calcmode="lin" valueType="num">
                                      <p:cBhvr>
                                        <p:cTn id="15" dur="500" fill="hold"/>
                                        <p:tgtEl>
                                          <p:spTgt spid="170193"/>
                                        </p:tgtEl>
                                        <p:attrNameLst>
                                          <p:attrName>ppt_w</p:attrName>
                                        </p:attrNameLst>
                                      </p:cBhvr>
                                      <p:tavLst>
                                        <p:tav tm="0">
                                          <p:val>
                                            <p:fltVal val="0"/>
                                          </p:val>
                                        </p:tav>
                                        <p:tav tm="100000">
                                          <p:val>
                                            <p:strVal val="#ppt_w"/>
                                          </p:val>
                                        </p:tav>
                                      </p:tavLst>
                                    </p:anim>
                                    <p:anim calcmode="lin" valueType="num">
                                      <p:cBhvr>
                                        <p:cTn id="16" dur="500" fill="hold"/>
                                        <p:tgtEl>
                                          <p:spTgt spid="170193"/>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170190"/>
                                        </p:tgtEl>
                                        <p:attrNameLst>
                                          <p:attrName>style.visibility</p:attrName>
                                        </p:attrNameLst>
                                      </p:cBhvr>
                                      <p:to>
                                        <p:strVal val="visible"/>
                                      </p:to>
                                    </p:set>
                                    <p:animEffect transition="in" filter="wipe(up)">
                                      <p:cBhvr>
                                        <p:cTn id="20" dur="500"/>
                                        <p:tgtEl>
                                          <p:spTgt spid="170190"/>
                                        </p:tgtEl>
                                      </p:cBhvr>
                                    </p:animEffect>
                                  </p:childTnLst>
                                </p:cTn>
                              </p:par>
                            </p:childTnLst>
                          </p:cTn>
                        </p:par>
                        <p:par>
                          <p:cTn id="21" fill="hold" nodeType="afterGroup">
                            <p:stCondLst>
                              <p:cond delay="1000"/>
                            </p:stCondLst>
                            <p:childTnLst>
                              <p:par>
                                <p:cTn id="22" presetID="23" presetClass="entr" presetSubtype="16" fill="hold" nodeType="afterEffect">
                                  <p:stCondLst>
                                    <p:cond delay="0"/>
                                  </p:stCondLst>
                                  <p:childTnLst>
                                    <p:set>
                                      <p:cBhvr>
                                        <p:cTn id="23" dur="1" fill="hold">
                                          <p:stCondLst>
                                            <p:cond delay="0"/>
                                          </p:stCondLst>
                                        </p:cTn>
                                        <p:tgtEl>
                                          <p:spTgt spid="170184"/>
                                        </p:tgtEl>
                                        <p:attrNameLst>
                                          <p:attrName>style.visibility</p:attrName>
                                        </p:attrNameLst>
                                      </p:cBhvr>
                                      <p:to>
                                        <p:strVal val="visible"/>
                                      </p:to>
                                    </p:set>
                                    <p:anim calcmode="lin" valueType="num">
                                      <p:cBhvr>
                                        <p:cTn id="24" dur="500" fill="hold"/>
                                        <p:tgtEl>
                                          <p:spTgt spid="170184"/>
                                        </p:tgtEl>
                                        <p:attrNameLst>
                                          <p:attrName>ppt_w</p:attrName>
                                        </p:attrNameLst>
                                      </p:cBhvr>
                                      <p:tavLst>
                                        <p:tav tm="0">
                                          <p:val>
                                            <p:fltVal val="0"/>
                                          </p:val>
                                        </p:tav>
                                        <p:tav tm="100000">
                                          <p:val>
                                            <p:strVal val="#ppt_w"/>
                                          </p:val>
                                        </p:tav>
                                      </p:tavLst>
                                    </p:anim>
                                    <p:anim calcmode="lin" valueType="num">
                                      <p:cBhvr>
                                        <p:cTn id="25" dur="500" fill="hold"/>
                                        <p:tgtEl>
                                          <p:spTgt spid="170184"/>
                                        </p:tgtEl>
                                        <p:attrNameLst>
                                          <p:attrName>ppt_h</p:attrName>
                                        </p:attrNameLst>
                                      </p:cBhvr>
                                      <p:tavLst>
                                        <p:tav tm="0">
                                          <p:val>
                                            <p:fltVal val="0"/>
                                          </p:val>
                                        </p:tav>
                                        <p:tav tm="100000">
                                          <p:val>
                                            <p:strVal val="#ppt_h"/>
                                          </p:val>
                                        </p:tav>
                                      </p:tavLst>
                                    </p:anim>
                                  </p:childTnLst>
                                </p:cTn>
                              </p:par>
                            </p:childTnLst>
                          </p:cTn>
                        </p:par>
                        <p:par>
                          <p:cTn id="26" fill="hold" nodeType="afterGroup">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170185"/>
                                        </p:tgtEl>
                                        <p:attrNameLst>
                                          <p:attrName>style.visibility</p:attrName>
                                        </p:attrNameLst>
                                      </p:cBhvr>
                                      <p:to>
                                        <p:strVal val="visible"/>
                                      </p:to>
                                    </p:set>
                                    <p:animEffect transition="in" filter="fade">
                                      <p:cBhvr>
                                        <p:cTn id="29" dur="2000"/>
                                        <p:tgtEl>
                                          <p:spTgt spid="170185"/>
                                        </p:tgtEl>
                                      </p:cBhvr>
                                    </p:animEffect>
                                  </p:childTnLst>
                                </p:cTn>
                              </p:par>
                            </p:childTnLst>
                          </p:cTn>
                        </p:par>
                        <p:par>
                          <p:cTn id="30" fill="hold" nodeType="afterGroup">
                            <p:stCondLst>
                              <p:cond delay="3500"/>
                            </p:stCondLst>
                            <p:childTnLst>
                              <p:par>
                                <p:cTn id="31" presetID="12" presetClass="entr" presetSubtype="2" fill="hold" nodeType="afterEffect">
                                  <p:stCondLst>
                                    <p:cond delay="0"/>
                                  </p:stCondLst>
                                  <p:childTnLst>
                                    <p:set>
                                      <p:cBhvr>
                                        <p:cTn id="32" dur="1" fill="hold">
                                          <p:stCondLst>
                                            <p:cond delay="0"/>
                                          </p:stCondLst>
                                        </p:cTn>
                                        <p:tgtEl>
                                          <p:spTgt spid="170167"/>
                                        </p:tgtEl>
                                        <p:attrNameLst>
                                          <p:attrName>style.visibility</p:attrName>
                                        </p:attrNameLst>
                                      </p:cBhvr>
                                      <p:to>
                                        <p:strVal val="visible"/>
                                      </p:to>
                                    </p:set>
                                    <p:animEffect transition="in" filter="slide(fromRight)">
                                      <p:cBhvr>
                                        <p:cTn id="33" dur="500"/>
                                        <p:tgtEl>
                                          <p:spTgt spid="170167"/>
                                        </p:tgtEl>
                                      </p:cBhvr>
                                    </p:animEffect>
                                  </p:childTnLst>
                                </p:cTn>
                              </p:par>
                            </p:childTnLst>
                          </p:cTn>
                        </p:par>
                        <p:par>
                          <p:cTn id="34" fill="hold" nodeType="afterGroup">
                            <p:stCondLst>
                              <p:cond delay="4000"/>
                            </p:stCondLst>
                            <p:childTnLst>
                              <p:par>
                                <p:cTn id="35" presetID="12" presetClass="entr" presetSubtype="2" fill="hold" nodeType="afterEffect">
                                  <p:stCondLst>
                                    <p:cond delay="0"/>
                                  </p:stCondLst>
                                  <p:childTnLst>
                                    <p:set>
                                      <p:cBhvr>
                                        <p:cTn id="36" dur="1" fill="hold">
                                          <p:stCondLst>
                                            <p:cond delay="0"/>
                                          </p:stCondLst>
                                        </p:cTn>
                                        <p:tgtEl>
                                          <p:spTgt spid="170186"/>
                                        </p:tgtEl>
                                        <p:attrNameLst>
                                          <p:attrName>style.visibility</p:attrName>
                                        </p:attrNameLst>
                                      </p:cBhvr>
                                      <p:to>
                                        <p:strVal val="visible"/>
                                      </p:to>
                                    </p:set>
                                    <p:animEffect transition="in" filter="slide(fromRight)">
                                      <p:cBhvr>
                                        <p:cTn id="37" dur="500"/>
                                        <p:tgtEl>
                                          <p:spTgt spid="170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8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C:\Users\zjd\Desktop\Nipic_9501016_2012041916170751919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13872724">
            <a:off x="2030609" y="2632068"/>
            <a:ext cx="1725613" cy="5635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Users\zjd\Desktop\Nipic_9501016_2012041916170751919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16200000">
            <a:off x="3548080" y="2482611"/>
            <a:ext cx="1725613" cy="5635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zjd\Desktop\Nipic_9501016_2012041916170751919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7727276" flipH="1">
            <a:off x="5019101" y="2602572"/>
            <a:ext cx="1725613" cy="56356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1600279" y="819197"/>
            <a:ext cx="1755775" cy="1730461"/>
            <a:chOff x="1898327" y="841289"/>
            <a:chExt cx="1755775" cy="1730461"/>
          </a:xfrm>
        </p:grpSpPr>
        <p:pic>
          <p:nvPicPr>
            <p:cNvPr id="7" name="Picture 3" descr="C:\Users\zjd\Desktop\Nipic_6732184_20121008144548449367.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898327" y="841289"/>
              <a:ext cx="1755775" cy="17304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273512" y="1585124"/>
              <a:ext cx="1005403" cy="338554"/>
            </a:xfrm>
            <a:prstGeom prst="rect">
              <a:avLst/>
            </a:prstGeom>
            <a:noFill/>
          </p:spPr>
          <p:txBody>
            <a:bodyPr wrap="none" rtlCol="0">
              <a:spAutoFit/>
            </a:bodyPr>
            <a:lstStyle/>
            <a:p>
              <a:r>
                <a:rPr lang="zh-CN" altLang="en-US" sz="1600" dirty="0">
                  <a:latin typeface="华文隶书" pitchFamily="2" charset="-122"/>
                  <a:ea typeface="华文隶书" pitchFamily="2" charset="-122"/>
                </a:rPr>
                <a:t>添加文本</a:t>
              </a:r>
            </a:p>
          </p:txBody>
        </p:sp>
      </p:grpSp>
      <p:grpSp>
        <p:nvGrpSpPr>
          <p:cNvPr id="9" name="组合 8"/>
          <p:cNvGrpSpPr/>
          <p:nvPr/>
        </p:nvGrpSpPr>
        <p:grpSpPr>
          <a:xfrm>
            <a:off x="3616503" y="819197"/>
            <a:ext cx="1755775" cy="1730461"/>
            <a:chOff x="3914551" y="841289"/>
            <a:chExt cx="1755775" cy="1730461"/>
          </a:xfrm>
        </p:grpSpPr>
        <p:pic>
          <p:nvPicPr>
            <p:cNvPr id="10" name="Picture 3" descr="C:\Users\zjd\Desktop\Nipic_6732184_20121008144548449367.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914551" y="841289"/>
              <a:ext cx="1755775" cy="173046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289736" y="1585124"/>
              <a:ext cx="1005403" cy="338554"/>
            </a:xfrm>
            <a:prstGeom prst="rect">
              <a:avLst/>
            </a:prstGeom>
            <a:noFill/>
          </p:spPr>
          <p:txBody>
            <a:bodyPr wrap="none" rtlCol="0">
              <a:spAutoFit/>
            </a:bodyPr>
            <a:lstStyle/>
            <a:p>
              <a:r>
                <a:rPr lang="zh-CN" altLang="en-US" sz="1600" dirty="0">
                  <a:latin typeface="华文隶书" pitchFamily="2" charset="-122"/>
                  <a:ea typeface="华文隶书" pitchFamily="2" charset="-122"/>
                </a:rPr>
                <a:t>添加文本</a:t>
              </a:r>
            </a:p>
          </p:txBody>
        </p:sp>
      </p:grpSp>
      <p:grpSp>
        <p:nvGrpSpPr>
          <p:cNvPr id="12" name="组合 11"/>
          <p:cNvGrpSpPr/>
          <p:nvPr/>
        </p:nvGrpSpPr>
        <p:grpSpPr>
          <a:xfrm>
            <a:off x="5470505" y="819197"/>
            <a:ext cx="1755775" cy="1730461"/>
            <a:chOff x="5768553" y="841289"/>
            <a:chExt cx="1755775" cy="1730461"/>
          </a:xfrm>
        </p:grpSpPr>
        <p:pic>
          <p:nvPicPr>
            <p:cNvPr id="13" name="Picture 3" descr="C:\Users\zjd\Desktop\Nipic_6732184_20121008144548449367.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768553" y="841289"/>
              <a:ext cx="1755775" cy="17304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143738" y="1537242"/>
              <a:ext cx="1005403" cy="338554"/>
            </a:xfrm>
            <a:prstGeom prst="rect">
              <a:avLst/>
            </a:prstGeom>
            <a:noFill/>
          </p:spPr>
          <p:txBody>
            <a:bodyPr wrap="none" rtlCol="0">
              <a:spAutoFit/>
            </a:bodyPr>
            <a:lstStyle/>
            <a:p>
              <a:r>
                <a:rPr lang="zh-CN" altLang="en-US" sz="1600" dirty="0">
                  <a:latin typeface="华文隶书" pitchFamily="2" charset="-122"/>
                  <a:ea typeface="华文隶书" pitchFamily="2" charset="-122"/>
                </a:rPr>
                <a:t>添加文本</a:t>
              </a:r>
            </a:p>
          </p:txBody>
        </p:sp>
      </p:grpSp>
      <p:grpSp>
        <p:nvGrpSpPr>
          <p:cNvPr id="15" name="组合 14"/>
          <p:cNvGrpSpPr/>
          <p:nvPr/>
        </p:nvGrpSpPr>
        <p:grpSpPr>
          <a:xfrm>
            <a:off x="1684815" y="3773794"/>
            <a:ext cx="6424180" cy="561214"/>
            <a:chOff x="1982864" y="3795887"/>
            <a:chExt cx="6424180" cy="561214"/>
          </a:xfrm>
        </p:grpSpPr>
        <p:pic>
          <p:nvPicPr>
            <p:cNvPr id="16" name="Picture 5" descr="C:\Users\zjd\Desktop\未命名 -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16200000">
              <a:off x="4914347" y="864404"/>
              <a:ext cx="561214" cy="642418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476779" y="3867894"/>
              <a:ext cx="2031325" cy="369332"/>
            </a:xfrm>
            <a:prstGeom prst="rect">
              <a:avLst/>
            </a:prstGeom>
            <a:noFill/>
          </p:spPr>
          <p:txBody>
            <a:bodyPr wrap="none" rtlCol="0">
              <a:spAutoFit/>
            </a:bodyPr>
            <a:lstStyle/>
            <a:p>
              <a:r>
                <a:rPr lang="zh-CN" altLang="en-US" dirty="0">
                  <a:solidFill>
                    <a:schemeClr val="bg1"/>
                  </a:solidFill>
                  <a:latin typeface="华文隶书" pitchFamily="2" charset="-122"/>
                  <a:ea typeface="华文隶书" pitchFamily="2" charset="-122"/>
                </a:rPr>
                <a:t>单击此处添加文本</a:t>
              </a:r>
            </a:p>
          </p:txBody>
        </p:sp>
      </p:grpSp>
    </p:spTree>
    <p:extLst>
      <p:ext uri="{BB962C8B-B14F-4D97-AF65-F5344CB8AC3E}">
        <p14:creationId xmlns:p14="http://schemas.microsoft.com/office/powerpoint/2010/main" val="1919292632"/>
      </p:ext>
    </p:extLst>
  </p:cSld>
  <p:clrMapOvr>
    <a:masterClrMapping/>
  </p:clrMapOvr>
  <mc:AlternateContent xmlns:mc="http://schemas.openxmlformats.org/markup-compatibility/2006" xmlns:p14="http://schemas.microsoft.com/office/powerpoint/2010/main">
    <mc:Choice Requires="p14">
      <p:transition spd="slow" p14:dur="1600" advTm="8000">
        <p14:gallery dir="l"/>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4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8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11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22" presetClass="entr" presetSubtype="1" fill="hold" nodeType="withEffect">
                                  <p:stCondLst>
                                    <p:cond delay="200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par>
                                <p:cTn id="23" presetID="22" presetClass="entr" presetSubtype="1" fill="hold" nodeType="withEffect">
                                  <p:stCondLst>
                                    <p:cond delay="200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par>
                                <p:cTn id="26" presetID="22" presetClass="entr" presetSubtype="1" fill="hold" nodeType="withEffect">
                                  <p:stCondLst>
                                    <p:cond delay="200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2" presetClass="entr" presetSubtype="2" fill="hold" nodeType="withEffect">
                                  <p:stCondLst>
                                    <p:cond delay="250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1+#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descr="墨迹1.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356148" y="819196"/>
            <a:ext cx="1093970" cy="110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descr="墨迹3.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33506" y="1844457"/>
            <a:ext cx="1497012" cy="153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矩形 87"/>
          <p:cNvSpPr>
            <a:spLocks noChangeArrowheads="1"/>
          </p:cNvSpPr>
          <p:nvPr/>
        </p:nvSpPr>
        <p:spPr bwMode="auto">
          <a:xfrm>
            <a:off x="794223" y="2406698"/>
            <a:ext cx="806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fontAlgn="ctr" hangingPunct="0">
              <a:buClr>
                <a:srgbClr val="FF0000"/>
              </a:buClr>
              <a:buSzPct val="70000"/>
            </a:pPr>
            <a:r>
              <a:rPr lang="zh-CN" altLang="en-US" sz="2400">
                <a:solidFill>
                  <a:schemeClr val="bg1"/>
                </a:solidFill>
                <a:latin typeface="宋体" charset="-122"/>
              </a:rPr>
              <a:t>文本</a:t>
            </a:r>
            <a:endParaRPr lang="en-US" altLang="zh-CN" sz="2400">
              <a:solidFill>
                <a:schemeClr val="bg1"/>
              </a:solidFill>
              <a:latin typeface="宋体" charset="-122"/>
            </a:endParaRPr>
          </a:p>
        </p:txBody>
      </p:sp>
      <p:sp>
        <p:nvSpPr>
          <p:cNvPr id="78" name="矩形 87"/>
          <p:cNvSpPr>
            <a:spLocks noChangeArrowheads="1"/>
          </p:cNvSpPr>
          <p:nvPr/>
        </p:nvSpPr>
        <p:spPr bwMode="auto">
          <a:xfrm>
            <a:off x="5456710" y="1224010"/>
            <a:ext cx="806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fontAlgn="ctr" hangingPunct="0">
              <a:buClr>
                <a:srgbClr val="FF0000"/>
              </a:buClr>
              <a:buSzPct val="70000"/>
            </a:pPr>
            <a:r>
              <a:rPr lang="zh-CN" altLang="en-US" sz="2400">
                <a:latin typeface="宋体" charset="-122"/>
              </a:rPr>
              <a:t>文本</a:t>
            </a:r>
            <a:endParaRPr lang="en-US" altLang="zh-CN" sz="2400">
              <a:latin typeface="宋体" charset="-122"/>
            </a:endParaRPr>
          </a:p>
        </p:txBody>
      </p:sp>
      <p:pic>
        <p:nvPicPr>
          <p:cNvPr id="84" name="图片 83" descr="墨迹箭头2.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868334" y="2332614"/>
            <a:ext cx="676534" cy="582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Rectangle 30"/>
          <p:cNvSpPr>
            <a:spLocks noChangeArrowheads="1"/>
          </p:cNvSpPr>
          <p:nvPr/>
        </p:nvSpPr>
        <p:spPr bwMode="black">
          <a:xfrm>
            <a:off x="6917392" y="1136696"/>
            <a:ext cx="1437614"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1400"/>
              <a:t>这里输入文本</a:t>
            </a:r>
            <a:endParaRPr lang="en-US" altLang="zh-CN" sz="1400"/>
          </a:p>
          <a:p>
            <a:pPr>
              <a:spcBef>
                <a:spcPct val="50000"/>
              </a:spcBef>
            </a:pPr>
            <a:r>
              <a:rPr lang="zh-CN" altLang="en-US" sz="1400"/>
              <a:t>这里输入文本</a:t>
            </a:r>
            <a:endParaRPr lang="en-US" altLang="zh-CN" sz="1400"/>
          </a:p>
        </p:txBody>
      </p:sp>
      <p:sp>
        <p:nvSpPr>
          <p:cNvPr id="87" name="Rectangle 30"/>
          <p:cNvSpPr>
            <a:spLocks noChangeArrowheads="1"/>
          </p:cNvSpPr>
          <p:nvPr/>
        </p:nvSpPr>
        <p:spPr bwMode="black">
          <a:xfrm>
            <a:off x="6917392" y="2382884"/>
            <a:ext cx="1437614"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1400"/>
              <a:t>这里输入文本</a:t>
            </a:r>
            <a:endParaRPr lang="en-US" altLang="zh-CN" sz="1400"/>
          </a:p>
          <a:p>
            <a:pPr>
              <a:spcBef>
                <a:spcPct val="50000"/>
              </a:spcBef>
            </a:pPr>
            <a:r>
              <a:rPr lang="zh-CN" altLang="en-US" sz="1400"/>
              <a:t>这里输入文本</a:t>
            </a:r>
            <a:endParaRPr lang="en-US" altLang="zh-CN" sz="1400"/>
          </a:p>
        </p:txBody>
      </p:sp>
      <p:sp>
        <p:nvSpPr>
          <p:cNvPr id="88" name="Rectangle 30"/>
          <p:cNvSpPr>
            <a:spLocks noChangeArrowheads="1"/>
          </p:cNvSpPr>
          <p:nvPr/>
        </p:nvSpPr>
        <p:spPr bwMode="black">
          <a:xfrm>
            <a:off x="6917392" y="3613196"/>
            <a:ext cx="1437614"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1400"/>
              <a:t>这里输入文本</a:t>
            </a:r>
            <a:endParaRPr lang="en-US" altLang="zh-CN" sz="1400"/>
          </a:p>
          <a:p>
            <a:pPr>
              <a:spcBef>
                <a:spcPct val="50000"/>
              </a:spcBef>
            </a:pPr>
            <a:r>
              <a:rPr lang="zh-CN" altLang="en-US" sz="1400"/>
              <a:t>这里输入文本</a:t>
            </a:r>
            <a:endParaRPr lang="en-US" altLang="zh-CN" sz="1400"/>
          </a:p>
        </p:txBody>
      </p:sp>
      <p:pic>
        <p:nvPicPr>
          <p:cNvPr id="90" name="图片 89" descr="墨迹3.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019531" y="1844457"/>
            <a:ext cx="1497012" cy="153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矩形 87"/>
          <p:cNvSpPr>
            <a:spLocks noChangeArrowheads="1"/>
          </p:cNvSpPr>
          <p:nvPr/>
        </p:nvSpPr>
        <p:spPr bwMode="auto">
          <a:xfrm>
            <a:off x="3278660" y="2406698"/>
            <a:ext cx="806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fontAlgn="ctr" hangingPunct="0">
              <a:buClr>
                <a:srgbClr val="FF0000"/>
              </a:buClr>
              <a:buSzPct val="70000"/>
            </a:pPr>
            <a:r>
              <a:rPr lang="zh-CN" altLang="en-US" sz="2400">
                <a:solidFill>
                  <a:schemeClr val="bg1"/>
                </a:solidFill>
                <a:latin typeface="宋体" charset="-122"/>
              </a:rPr>
              <a:t>文本</a:t>
            </a:r>
            <a:endParaRPr lang="en-US" altLang="zh-CN" sz="2400">
              <a:solidFill>
                <a:schemeClr val="bg1"/>
              </a:solidFill>
              <a:latin typeface="宋体" charset="-122"/>
            </a:endParaRPr>
          </a:p>
        </p:txBody>
      </p:sp>
      <p:pic>
        <p:nvPicPr>
          <p:cNvPr id="92" name="图片 91" descr="墨迹箭头2.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354359" y="2332614"/>
            <a:ext cx="676534" cy="582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图片 92" descr="墨迹1.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356148" y="2048187"/>
            <a:ext cx="1093970" cy="1107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矩形 87"/>
          <p:cNvSpPr>
            <a:spLocks noChangeArrowheads="1"/>
          </p:cNvSpPr>
          <p:nvPr/>
        </p:nvSpPr>
        <p:spPr bwMode="auto">
          <a:xfrm>
            <a:off x="5456710" y="2451677"/>
            <a:ext cx="806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fontAlgn="ctr" hangingPunct="0">
              <a:buClr>
                <a:srgbClr val="FF0000"/>
              </a:buClr>
              <a:buSzPct val="70000"/>
            </a:pPr>
            <a:r>
              <a:rPr lang="zh-CN" altLang="en-US" sz="2400">
                <a:latin typeface="宋体" charset="-122"/>
              </a:rPr>
              <a:t>文本</a:t>
            </a:r>
            <a:endParaRPr lang="en-US" altLang="zh-CN" sz="2400">
              <a:latin typeface="宋体" charset="-122"/>
            </a:endParaRPr>
          </a:p>
        </p:txBody>
      </p:sp>
      <p:pic>
        <p:nvPicPr>
          <p:cNvPr id="95" name="图片 94" descr="墨迹1.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356148" y="3286437"/>
            <a:ext cx="1093970" cy="1107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矩形 87"/>
          <p:cNvSpPr>
            <a:spLocks noChangeArrowheads="1"/>
          </p:cNvSpPr>
          <p:nvPr/>
        </p:nvSpPr>
        <p:spPr bwMode="auto">
          <a:xfrm>
            <a:off x="5456710" y="3689927"/>
            <a:ext cx="806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fontAlgn="ctr" hangingPunct="0">
              <a:buClr>
                <a:srgbClr val="FF0000"/>
              </a:buClr>
              <a:buSzPct val="70000"/>
            </a:pPr>
            <a:r>
              <a:rPr lang="zh-CN" altLang="en-US" sz="2400">
                <a:latin typeface="宋体" charset="-122"/>
              </a:rPr>
              <a:t>文本</a:t>
            </a:r>
            <a:endParaRPr lang="en-US" altLang="zh-CN" sz="2400">
              <a:latin typeface="宋体"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0-#ppt_w/2"/>
                                          </p:val>
                                        </p:tav>
                                        <p:tav tm="100000">
                                          <p:val>
                                            <p:strVal val="#ppt_x"/>
                                          </p:val>
                                        </p:tav>
                                      </p:tavLst>
                                    </p:anim>
                                    <p:anim calcmode="lin" valueType="num">
                                      <p:cBhvr additive="base">
                                        <p:cTn id="8" dur="500" fill="hold"/>
                                        <p:tgtEl>
                                          <p:spTgt spid="7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1000" fill="hold"/>
                                        <p:tgtEl>
                                          <p:spTgt spid="77"/>
                                        </p:tgtEl>
                                        <p:attrNameLst>
                                          <p:attrName>ppt_w</p:attrName>
                                        </p:attrNameLst>
                                      </p:cBhvr>
                                      <p:tavLst>
                                        <p:tav tm="0">
                                          <p:val>
                                            <p:fltVal val="0"/>
                                          </p:val>
                                        </p:tav>
                                        <p:tav tm="100000">
                                          <p:val>
                                            <p:strVal val="#ppt_w"/>
                                          </p:val>
                                        </p:tav>
                                      </p:tavLst>
                                    </p:anim>
                                    <p:anim calcmode="lin" valueType="num">
                                      <p:cBhvr>
                                        <p:cTn id="13" dur="1000" fill="hold"/>
                                        <p:tgtEl>
                                          <p:spTgt spid="77"/>
                                        </p:tgtEl>
                                        <p:attrNameLst>
                                          <p:attrName>ppt_h</p:attrName>
                                        </p:attrNameLst>
                                      </p:cBhvr>
                                      <p:tavLst>
                                        <p:tav tm="0">
                                          <p:val>
                                            <p:fltVal val="0"/>
                                          </p:val>
                                        </p:tav>
                                        <p:tav tm="100000">
                                          <p:val>
                                            <p:strVal val="#ppt_h"/>
                                          </p:val>
                                        </p:tav>
                                      </p:tavLst>
                                    </p:anim>
                                    <p:anim calcmode="lin" valueType="num">
                                      <p:cBhvr>
                                        <p:cTn id="14" dur="1000" fill="hold"/>
                                        <p:tgtEl>
                                          <p:spTgt spid="77"/>
                                        </p:tgtEl>
                                        <p:attrNameLst>
                                          <p:attrName>style.rotation</p:attrName>
                                        </p:attrNameLst>
                                      </p:cBhvr>
                                      <p:tavLst>
                                        <p:tav tm="0">
                                          <p:val>
                                            <p:fltVal val="360"/>
                                          </p:val>
                                        </p:tav>
                                        <p:tav tm="100000">
                                          <p:val>
                                            <p:fltVal val="0"/>
                                          </p:val>
                                        </p:tav>
                                      </p:tavLst>
                                    </p:anim>
                                    <p:animEffect transition="in" filter="fade">
                                      <p:cBhvr>
                                        <p:cTn id="15" dur="1000"/>
                                        <p:tgtEl>
                                          <p:spTgt spid="77"/>
                                        </p:tgtEl>
                                      </p:cBhvr>
                                    </p:animEffect>
                                  </p:childTnLst>
                                </p:cTn>
                              </p:par>
                            </p:childTnLst>
                          </p:cTn>
                        </p:par>
                        <p:par>
                          <p:cTn id="16" fill="hold" nodeType="afterGroup">
                            <p:stCondLst>
                              <p:cond delay="1500"/>
                            </p:stCondLst>
                            <p:childTnLst>
                              <p:par>
                                <p:cTn id="17" presetID="2" presetClass="entr" presetSubtype="8" fill="hold" nodeType="after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additive="base">
                                        <p:cTn id="19" dur="500" fill="hold"/>
                                        <p:tgtEl>
                                          <p:spTgt spid="84"/>
                                        </p:tgtEl>
                                        <p:attrNameLst>
                                          <p:attrName>ppt_x</p:attrName>
                                        </p:attrNameLst>
                                      </p:cBhvr>
                                      <p:tavLst>
                                        <p:tav tm="0">
                                          <p:val>
                                            <p:strVal val="0-#ppt_w/2"/>
                                          </p:val>
                                        </p:tav>
                                        <p:tav tm="100000">
                                          <p:val>
                                            <p:strVal val="#ppt_x"/>
                                          </p:val>
                                        </p:tav>
                                      </p:tavLst>
                                    </p:anim>
                                    <p:anim calcmode="lin" valueType="num">
                                      <p:cBhvr additive="base">
                                        <p:cTn id="20" dur="500" fill="hold"/>
                                        <p:tgtEl>
                                          <p:spTgt spid="84"/>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2000"/>
                            </p:stCondLst>
                            <p:childTnLst>
                              <p:par>
                                <p:cTn id="22" presetID="2" presetClass="entr" presetSubtype="8" fill="hold" nodeType="afterEffect">
                                  <p:stCondLst>
                                    <p:cond delay="0"/>
                                  </p:stCondLst>
                                  <p:childTnLst>
                                    <p:set>
                                      <p:cBhvr>
                                        <p:cTn id="23" dur="1" fill="hold">
                                          <p:stCondLst>
                                            <p:cond delay="0"/>
                                          </p:stCondLst>
                                        </p:cTn>
                                        <p:tgtEl>
                                          <p:spTgt spid="90"/>
                                        </p:tgtEl>
                                        <p:attrNameLst>
                                          <p:attrName>style.visibility</p:attrName>
                                        </p:attrNameLst>
                                      </p:cBhvr>
                                      <p:to>
                                        <p:strVal val="visible"/>
                                      </p:to>
                                    </p:set>
                                    <p:anim calcmode="lin" valueType="num">
                                      <p:cBhvr additive="base">
                                        <p:cTn id="24" dur="500" fill="hold"/>
                                        <p:tgtEl>
                                          <p:spTgt spid="90"/>
                                        </p:tgtEl>
                                        <p:attrNameLst>
                                          <p:attrName>ppt_x</p:attrName>
                                        </p:attrNameLst>
                                      </p:cBhvr>
                                      <p:tavLst>
                                        <p:tav tm="0">
                                          <p:val>
                                            <p:strVal val="0-#ppt_w/2"/>
                                          </p:val>
                                        </p:tav>
                                        <p:tav tm="100000">
                                          <p:val>
                                            <p:strVal val="#ppt_x"/>
                                          </p:val>
                                        </p:tav>
                                      </p:tavLst>
                                    </p:anim>
                                    <p:anim calcmode="lin" valueType="num">
                                      <p:cBhvr additive="base">
                                        <p:cTn id="25" dur="500" fill="hold"/>
                                        <p:tgtEl>
                                          <p:spTgt spid="90"/>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2500"/>
                            </p:stCondLst>
                            <p:childTnLst>
                              <p:par>
                                <p:cTn id="27" presetID="49" presetClass="entr" presetSubtype="0" decel="100000" fill="hold" grpId="0" nodeType="afterEffect">
                                  <p:stCondLst>
                                    <p:cond delay="0"/>
                                  </p:stCondLst>
                                  <p:childTnLst>
                                    <p:set>
                                      <p:cBhvr>
                                        <p:cTn id="28" dur="1" fill="hold">
                                          <p:stCondLst>
                                            <p:cond delay="0"/>
                                          </p:stCondLst>
                                        </p:cTn>
                                        <p:tgtEl>
                                          <p:spTgt spid="91"/>
                                        </p:tgtEl>
                                        <p:attrNameLst>
                                          <p:attrName>style.visibility</p:attrName>
                                        </p:attrNameLst>
                                      </p:cBhvr>
                                      <p:to>
                                        <p:strVal val="visible"/>
                                      </p:to>
                                    </p:set>
                                    <p:anim calcmode="lin" valueType="num">
                                      <p:cBhvr>
                                        <p:cTn id="29" dur="1000" fill="hold"/>
                                        <p:tgtEl>
                                          <p:spTgt spid="91"/>
                                        </p:tgtEl>
                                        <p:attrNameLst>
                                          <p:attrName>ppt_w</p:attrName>
                                        </p:attrNameLst>
                                      </p:cBhvr>
                                      <p:tavLst>
                                        <p:tav tm="0">
                                          <p:val>
                                            <p:fltVal val="0"/>
                                          </p:val>
                                        </p:tav>
                                        <p:tav tm="100000">
                                          <p:val>
                                            <p:strVal val="#ppt_w"/>
                                          </p:val>
                                        </p:tav>
                                      </p:tavLst>
                                    </p:anim>
                                    <p:anim calcmode="lin" valueType="num">
                                      <p:cBhvr>
                                        <p:cTn id="30" dur="1000" fill="hold"/>
                                        <p:tgtEl>
                                          <p:spTgt spid="91"/>
                                        </p:tgtEl>
                                        <p:attrNameLst>
                                          <p:attrName>ppt_h</p:attrName>
                                        </p:attrNameLst>
                                      </p:cBhvr>
                                      <p:tavLst>
                                        <p:tav tm="0">
                                          <p:val>
                                            <p:fltVal val="0"/>
                                          </p:val>
                                        </p:tav>
                                        <p:tav tm="100000">
                                          <p:val>
                                            <p:strVal val="#ppt_h"/>
                                          </p:val>
                                        </p:tav>
                                      </p:tavLst>
                                    </p:anim>
                                    <p:anim calcmode="lin" valueType="num">
                                      <p:cBhvr>
                                        <p:cTn id="31" dur="1000" fill="hold"/>
                                        <p:tgtEl>
                                          <p:spTgt spid="91"/>
                                        </p:tgtEl>
                                        <p:attrNameLst>
                                          <p:attrName>style.rotation</p:attrName>
                                        </p:attrNameLst>
                                      </p:cBhvr>
                                      <p:tavLst>
                                        <p:tav tm="0">
                                          <p:val>
                                            <p:fltVal val="360"/>
                                          </p:val>
                                        </p:tav>
                                        <p:tav tm="100000">
                                          <p:val>
                                            <p:fltVal val="0"/>
                                          </p:val>
                                        </p:tav>
                                      </p:tavLst>
                                    </p:anim>
                                    <p:animEffect transition="in" filter="fade">
                                      <p:cBhvr>
                                        <p:cTn id="32" dur="1000"/>
                                        <p:tgtEl>
                                          <p:spTgt spid="91"/>
                                        </p:tgtEl>
                                      </p:cBhvr>
                                    </p:animEffect>
                                  </p:childTnLst>
                                </p:cTn>
                              </p:par>
                            </p:childTnLst>
                          </p:cTn>
                        </p:par>
                        <p:par>
                          <p:cTn id="33" fill="hold" nodeType="afterGroup">
                            <p:stCondLst>
                              <p:cond delay="3500"/>
                            </p:stCondLst>
                            <p:childTnLst>
                              <p:par>
                                <p:cTn id="34" presetID="2" presetClass="entr" presetSubtype="8" fill="hold" nodeType="afterEffect">
                                  <p:stCondLst>
                                    <p:cond delay="0"/>
                                  </p:stCondLst>
                                  <p:childTnLst>
                                    <p:set>
                                      <p:cBhvr>
                                        <p:cTn id="35" dur="1" fill="hold">
                                          <p:stCondLst>
                                            <p:cond delay="0"/>
                                          </p:stCondLst>
                                        </p:cTn>
                                        <p:tgtEl>
                                          <p:spTgt spid="92"/>
                                        </p:tgtEl>
                                        <p:attrNameLst>
                                          <p:attrName>style.visibility</p:attrName>
                                        </p:attrNameLst>
                                      </p:cBhvr>
                                      <p:to>
                                        <p:strVal val="visible"/>
                                      </p:to>
                                    </p:set>
                                    <p:anim calcmode="lin" valueType="num">
                                      <p:cBhvr additive="base">
                                        <p:cTn id="36" dur="500" fill="hold"/>
                                        <p:tgtEl>
                                          <p:spTgt spid="92"/>
                                        </p:tgtEl>
                                        <p:attrNameLst>
                                          <p:attrName>ppt_x</p:attrName>
                                        </p:attrNameLst>
                                      </p:cBhvr>
                                      <p:tavLst>
                                        <p:tav tm="0">
                                          <p:val>
                                            <p:strVal val="0-#ppt_w/2"/>
                                          </p:val>
                                        </p:tav>
                                        <p:tav tm="100000">
                                          <p:val>
                                            <p:strVal val="#ppt_x"/>
                                          </p:val>
                                        </p:tav>
                                      </p:tavLst>
                                    </p:anim>
                                    <p:anim calcmode="lin" valueType="num">
                                      <p:cBhvr additive="base">
                                        <p:cTn id="37" dur="500" fill="hold"/>
                                        <p:tgtEl>
                                          <p:spTgt spid="92"/>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4000"/>
                            </p:stCondLst>
                            <p:childTnLst>
                              <p:par>
                                <p:cTn id="39" presetID="35" presetClass="entr" presetSubtype="0" fill="hold"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000"/>
                                        <p:tgtEl>
                                          <p:spTgt spid="56"/>
                                        </p:tgtEl>
                                      </p:cBhvr>
                                    </p:animEffect>
                                    <p:anim calcmode="lin" valueType="num">
                                      <p:cBhvr>
                                        <p:cTn id="42" dur="2000" fill="hold"/>
                                        <p:tgtEl>
                                          <p:spTgt spid="56"/>
                                        </p:tgtEl>
                                        <p:attrNameLst>
                                          <p:attrName>style.rotation</p:attrName>
                                        </p:attrNameLst>
                                      </p:cBhvr>
                                      <p:tavLst>
                                        <p:tav tm="0">
                                          <p:val>
                                            <p:fltVal val="720"/>
                                          </p:val>
                                        </p:tav>
                                        <p:tav tm="100000">
                                          <p:val>
                                            <p:fltVal val="0"/>
                                          </p:val>
                                        </p:tav>
                                      </p:tavLst>
                                    </p:anim>
                                    <p:anim calcmode="lin" valueType="num">
                                      <p:cBhvr>
                                        <p:cTn id="43" dur="2000" fill="hold"/>
                                        <p:tgtEl>
                                          <p:spTgt spid="56"/>
                                        </p:tgtEl>
                                        <p:attrNameLst>
                                          <p:attrName>ppt_h</p:attrName>
                                        </p:attrNameLst>
                                      </p:cBhvr>
                                      <p:tavLst>
                                        <p:tav tm="0">
                                          <p:val>
                                            <p:fltVal val="0"/>
                                          </p:val>
                                        </p:tav>
                                        <p:tav tm="100000">
                                          <p:val>
                                            <p:strVal val="#ppt_h"/>
                                          </p:val>
                                        </p:tav>
                                      </p:tavLst>
                                    </p:anim>
                                    <p:anim calcmode="lin" valueType="num">
                                      <p:cBhvr>
                                        <p:cTn id="44" dur="2000" fill="hold"/>
                                        <p:tgtEl>
                                          <p:spTgt spid="56"/>
                                        </p:tgtEl>
                                        <p:attrNameLst>
                                          <p:attrName>ppt_w</p:attrName>
                                        </p:attrNameLst>
                                      </p:cBhvr>
                                      <p:tavLst>
                                        <p:tav tm="0">
                                          <p:val>
                                            <p:fltVal val="0"/>
                                          </p:val>
                                        </p:tav>
                                        <p:tav tm="100000">
                                          <p:val>
                                            <p:strVal val="#ppt_w"/>
                                          </p:val>
                                        </p:tav>
                                      </p:tavLst>
                                    </p:anim>
                                  </p:childTnLst>
                                </p:cTn>
                              </p:par>
                            </p:childTnLst>
                          </p:cTn>
                        </p:par>
                        <p:par>
                          <p:cTn id="45" fill="hold" nodeType="afterGroup">
                            <p:stCondLst>
                              <p:cond delay="6000"/>
                            </p:stCondLst>
                            <p:childTnLst>
                              <p:par>
                                <p:cTn id="46" presetID="49" presetClass="entr" presetSubtype="0" decel="100000" fill="hold" grpId="0" nodeType="afterEffect">
                                  <p:stCondLst>
                                    <p:cond delay="0"/>
                                  </p:stCondLst>
                                  <p:childTnLst>
                                    <p:set>
                                      <p:cBhvr>
                                        <p:cTn id="47" dur="1" fill="hold">
                                          <p:stCondLst>
                                            <p:cond delay="0"/>
                                          </p:stCondLst>
                                        </p:cTn>
                                        <p:tgtEl>
                                          <p:spTgt spid="78"/>
                                        </p:tgtEl>
                                        <p:attrNameLst>
                                          <p:attrName>style.visibility</p:attrName>
                                        </p:attrNameLst>
                                      </p:cBhvr>
                                      <p:to>
                                        <p:strVal val="visible"/>
                                      </p:to>
                                    </p:set>
                                    <p:anim calcmode="lin" valueType="num">
                                      <p:cBhvr>
                                        <p:cTn id="48" dur="500" fill="hold"/>
                                        <p:tgtEl>
                                          <p:spTgt spid="78"/>
                                        </p:tgtEl>
                                        <p:attrNameLst>
                                          <p:attrName>ppt_w</p:attrName>
                                        </p:attrNameLst>
                                      </p:cBhvr>
                                      <p:tavLst>
                                        <p:tav tm="0">
                                          <p:val>
                                            <p:fltVal val="0"/>
                                          </p:val>
                                        </p:tav>
                                        <p:tav tm="100000">
                                          <p:val>
                                            <p:strVal val="#ppt_w"/>
                                          </p:val>
                                        </p:tav>
                                      </p:tavLst>
                                    </p:anim>
                                    <p:anim calcmode="lin" valueType="num">
                                      <p:cBhvr>
                                        <p:cTn id="49" dur="500" fill="hold"/>
                                        <p:tgtEl>
                                          <p:spTgt spid="78"/>
                                        </p:tgtEl>
                                        <p:attrNameLst>
                                          <p:attrName>ppt_h</p:attrName>
                                        </p:attrNameLst>
                                      </p:cBhvr>
                                      <p:tavLst>
                                        <p:tav tm="0">
                                          <p:val>
                                            <p:fltVal val="0"/>
                                          </p:val>
                                        </p:tav>
                                        <p:tav tm="100000">
                                          <p:val>
                                            <p:strVal val="#ppt_h"/>
                                          </p:val>
                                        </p:tav>
                                      </p:tavLst>
                                    </p:anim>
                                    <p:anim calcmode="lin" valueType="num">
                                      <p:cBhvr>
                                        <p:cTn id="50" dur="500" fill="hold"/>
                                        <p:tgtEl>
                                          <p:spTgt spid="78"/>
                                        </p:tgtEl>
                                        <p:attrNameLst>
                                          <p:attrName>style.rotation</p:attrName>
                                        </p:attrNameLst>
                                      </p:cBhvr>
                                      <p:tavLst>
                                        <p:tav tm="0">
                                          <p:val>
                                            <p:fltVal val="360"/>
                                          </p:val>
                                        </p:tav>
                                        <p:tav tm="100000">
                                          <p:val>
                                            <p:fltVal val="0"/>
                                          </p:val>
                                        </p:tav>
                                      </p:tavLst>
                                    </p:anim>
                                    <p:animEffect transition="in" filter="fade">
                                      <p:cBhvr>
                                        <p:cTn id="51" dur="500"/>
                                        <p:tgtEl>
                                          <p:spTgt spid="78"/>
                                        </p:tgtEl>
                                      </p:cBhvr>
                                    </p:animEffect>
                                  </p:childTnLst>
                                </p:cTn>
                              </p:par>
                            </p:childTnLst>
                          </p:cTn>
                        </p:par>
                        <p:par>
                          <p:cTn id="52" fill="hold" nodeType="afterGroup">
                            <p:stCondLst>
                              <p:cond delay="6500"/>
                            </p:stCondLst>
                            <p:childTnLst>
                              <p:par>
                                <p:cTn id="53" presetID="35" presetClass="entr" presetSubtype="0" fill="hold" nodeType="afterEffect">
                                  <p:stCondLst>
                                    <p:cond delay="0"/>
                                  </p:stCondLst>
                                  <p:childTnLst>
                                    <p:set>
                                      <p:cBhvr>
                                        <p:cTn id="54" dur="1" fill="hold">
                                          <p:stCondLst>
                                            <p:cond delay="0"/>
                                          </p:stCondLst>
                                        </p:cTn>
                                        <p:tgtEl>
                                          <p:spTgt spid="93"/>
                                        </p:tgtEl>
                                        <p:attrNameLst>
                                          <p:attrName>style.visibility</p:attrName>
                                        </p:attrNameLst>
                                      </p:cBhvr>
                                      <p:to>
                                        <p:strVal val="visible"/>
                                      </p:to>
                                    </p:set>
                                    <p:animEffect transition="in" filter="fade">
                                      <p:cBhvr>
                                        <p:cTn id="55" dur="2000"/>
                                        <p:tgtEl>
                                          <p:spTgt spid="93"/>
                                        </p:tgtEl>
                                      </p:cBhvr>
                                    </p:animEffect>
                                    <p:anim calcmode="lin" valueType="num">
                                      <p:cBhvr>
                                        <p:cTn id="56" dur="2000" fill="hold"/>
                                        <p:tgtEl>
                                          <p:spTgt spid="93"/>
                                        </p:tgtEl>
                                        <p:attrNameLst>
                                          <p:attrName>style.rotation</p:attrName>
                                        </p:attrNameLst>
                                      </p:cBhvr>
                                      <p:tavLst>
                                        <p:tav tm="0">
                                          <p:val>
                                            <p:fltVal val="720"/>
                                          </p:val>
                                        </p:tav>
                                        <p:tav tm="100000">
                                          <p:val>
                                            <p:fltVal val="0"/>
                                          </p:val>
                                        </p:tav>
                                      </p:tavLst>
                                    </p:anim>
                                    <p:anim calcmode="lin" valueType="num">
                                      <p:cBhvr>
                                        <p:cTn id="57" dur="2000" fill="hold"/>
                                        <p:tgtEl>
                                          <p:spTgt spid="93"/>
                                        </p:tgtEl>
                                        <p:attrNameLst>
                                          <p:attrName>ppt_h</p:attrName>
                                        </p:attrNameLst>
                                      </p:cBhvr>
                                      <p:tavLst>
                                        <p:tav tm="0">
                                          <p:val>
                                            <p:fltVal val="0"/>
                                          </p:val>
                                        </p:tav>
                                        <p:tav tm="100000">
                                          <p:val>
                                            <p:strVal val="#ppt_h"/>
                                          </p:val>
                                        </p:tav>
                                      </p:tavLst>
                                    </p:anim>
                                    <p:anim calcmode="lin" valueType="num">
                                      <p:cBhvr>
                                        <p:cTn id="58" dur="2000" fill="hold"/>
                                        <p:tgtEl>
                                          <p:spTgt spid="93"/>
                                        </p:tgtEl>
                                        <p:attrNameLst>
                                          <p:attrName>ppt_w</p:attrName>
                                        </p:attrNameLst>
                                      </p:cBhvr>
                                      <p:tavLst>
                                        <p:tav tm="0">
                                          <p:val>
                                            <p:fltVal val="0"/>
                                          </p:val>
                                        </p:tav>
                                        <p:tav tm="100000">
                                          <p:val>
                                            <p:strVal val="#ppt_w"/>
                                          </p:val>
                                        </p:tav>
                                      </p:tavLst>
                                    </p:anim>
                                  </p:childTnLst>
                                </p:cTn>
                              </p:par>
                            </p:childTnLst>
                          </p:cTn>
                        </p:par>
                        <p:par>
                          <p:cTn id="59" fill="hold" nodeType="afterGroup">
                            <p:stCondLst>
                              <p:cond delay="8500"/>
                            </p:stCondLst>
                            <p:childTnLst>
                              <p:par>
                                <p:cTn id="60" presetID="49" presetClass="entr" presetSubtype="0" decel="10000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cBhvr>
                                        <p:cTn id="62" dur="500" fill="hold"/>
                                        <p:tgtEl>
                                          <p:spTgt spid="94"/>
                                        </p:tgtEl>
                                        <p:attrNameLst>
                                          <p:attrName>ppt_w</p:attrName>
                                        </p:attrNameLst>
                                      </p:cBhvr>
                                      <p:tavLst>
                                        <p:tav tm="0">
                                          <p:val>
                                            <p:fltVal val="0"/>
                                          </p:val>
                                        </p:tav>
                                        <p:tav tm="100000">
                                          <p:val>
                                            <p:strVal val="#ppt_w"/>
                                          </p:val>
                                        </p:tav>
                                      </p:tavLst>
                                    </p:anim>
                                    <p:anim calcmode="lin" valueType="num">
                                      <p:cBhvr>
                                        <p:cTn id="63" dur="500" fill="hold"/>
                                        <p:tgtEl>
                                          <p:spTgt spid="94"/>
                                        </p:tgtEl>
                                        <p:attrNameLst>
                                          <p:attrName>ppt_h</p:attrName>
                                        </p:attrNameLst>
                                      </p:cBhvr>
                                      <p:tavLst>
                                        <p:tav tm="0">
                                          <p:val>
                                            <p:fltVal val="0"/>
                                          </p:val>
                                        </p:tav>
                                        <p:tav tm="100000">
                                          <p:val>
                                            <p:strVal val="#ppt_h"/>
                                          </p:val>
                                        </p:tav>
                                      </p:tavLst>
                                    </p:anim>
                                    <p:anim calcmode="lin" valueType="num">
                                      <p:cBhvr>
                                        <p:cTn id="64" dur="500" fill="hold"/>
                                        <p:tgtEl>
                                          <p:spTgt spid="94"/>
                                        </p:tgtEl>
                                        <p:attrNameLst>
                                          <p:attrName>style.rotation</p:attrName>
                                        </p:attrNameLst>
                                      </p:cBhvr>
                                      <p:tavLst>
                                        <p:tav tm="0">
                                          <p:val>
                                            <p:fltVal val="360"/>
                                          </p:val>
                                        </p:tav>
                                        <p:tav tm="100000">
                                          <p:val>
                                            <p:fltVal val="0"/>
                                          </p:val>
                                        </p:tav>
                                      </p:tavLst>
                                    </p:anim>
                                    <p:animEffect transition="in" filter="fade">
                                      <p:cBhvr>
                                        <p:cTn id="65" dur="500"/>
                                        <p:tgtEl>
                                          <p:spTgt spid="94"/>
                                        </p:tgtEl>
                                      </p:cBhvr>
                                    </p:animEffect>
                                  </p:childTnLst>
                                </p:cTn>
                              </p:par>
                            </p:childTnLst>
                          </p:cTn>
                        </p:par>
                        <p:par>
                          <p:cTn id="66" fill="hold" nodeType="afterGroup">
                            <p:stCondLst>
                              <p:cond delay="9000"/>
                            </p:stCondLst>
                            <p:childTnLst>
                              <p:par>
                                <p:cTn id="67" presetID="35" presetClass="entr" presetSubtype="0" fill="hold" nodeType="after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fade">
                                      <p:cBhvr>
                                        <p:cTn id="69" dur="2000"/>
                                        <p:tgtEl>
                                          <p:spTgt spid="95"/>
                                        </p:tgtEl>
                                      </p:cBhvr>
                                    </p:animEffect>
                                    <p:anim calcmode="lin" valueType="num">
                                      <p:cBhvr>
                                        <p:cTn id="70" dur="2000" fill="hold"/>
                                        <p:tgtEl>
                                          <p:spTgt spid="95"/>
                                        </p:tgtEl>
                                        <p:attrNameLst>
                                          <p:attrName>style.rotation</p:attrName>
                                        </p:attrNameLst>
                                      </p:cBhvr>
                                      <p:tavLst>
                                        <p:tav tm="0">
                                          <p:val>
                                            <p:fltVal val="720"/>
                                          </p:val>
                                        </p:tav>
                                        <p:tav tm="100000">
                                          <p:val>
                                            <p:fltVal val="0"/>
                                          </p:val>
                                        </p:tav>
                                      </p:tavLst>
                                    </p:anim>
                                    <p:anim calcmode="lin" valueType="num">
                                      <p:cBhvr>
                                        <p:cTn id="71" dur="2000" fill="hold"/>
                                        <p:tgtEl>
                                          <p:spTgt spid="95"/>
                                        </p:tgtEl>
                                        <p:attrNameLst>
                                          <p:attrName>ppt_h</p:attrName>
                                        </p:attrNameLst>
                                      </p:cBhvr>
                                      <p:tavLst>
                                        <p:tav tm="0">
                                          <p:val>
                                            <p:fltVal val="0"/>
                                          </p:val>
                                        </p:tav>
                                        <p:tav tm="100000">
                                          <p:val>
                                            <p:strVal val="#ppt_h"/>
                                          </p:val>
                                        </p:tav>
                                      </p:tavLst>
                                    </p:anim>
                                    <p:anim calcmode="lin" valueType="num">
                                      <p:cBhvr>
                                        <p:cTn id="72" dur="2000" fill="hold"/>
                                        <p:tgtEl>
                                          <p:spTgt spid="95"/>
                                        </p:tgtEl>
                                        <p:attrNameLst>
                                          <p:attrName>ppt_w</p:attrName>
                                        </p:attrNameLst>
                                      </p:cBhvr>
                                      <p:tavLst>
                                        <p:tav tm="0">
                                          <p:val>
                                            <p:fltVal val="0"/>
                                          </p:val>
                                        </p:tav>
                                        <p:tav tm="100000">
                                          <p:val>
                                            <p:strVal val="#ppt_w"/>
                                          </p:val>
                                        </p:tav>
                                      </p:tavLst>
                                    </p:anim>
                                  </p:childTnLst>
                                </p:cTn>
                              </p:par>
                            </p:childTnLst>
                          </p:cTn>
                        </p:par>
                        <p:par>
                          <p:cTn id="73" fill="hold" nodeType="afterGroup">
                            <p:stCondLst>
                              <p:cond delay="11000"/>
                            </p:stCondLst>
                            <p:childTnLst>
                              <p:par>
                                <p:cTn id="74" presetID="49" presetClass="entr" presetSubtype="0" decel="100000" fill="hold" grpId="0" nodeType="afterEffect">
                                  <p:stCondLst>
                                    <p:cond delay="0"/>
                                  </p:stCondLst>
                                  <p:childTnLst>
                                    <p:set>
                                      <p:cBhvr>
                                        <p:cTn id="75" dur="1" fill="hold">
                                          <p:stCondLst>
                                            <p:cond delay="0"/>
                                          </p:stCondLst>
                                        </p:cTn>
                                        <p:tgtEl>
                                          <p:spTgt spid="96"/>
                                        </p:tgtEl>
                                        <p:attrNameLst>
                                          <p:attrName>style.visibility</p:attrName>
                                        </p:attrNameLst>
                                      </p:cBhvr>
                                      <p:to>
                                        <p:strVal val="visible"/>
                                      </p:to>
                                    </p:set>
                                    <p:anim calcmode="lin" valueType="num">
                                      <p:cBhvr>
                                        <p:cTn id="76" dur="500" fill="hold"/>
                                        <p:tgtEl>
                                          <p:spTgt spid="96"/>
                                        </p:tgtEl>
                                        <p:attrNameLst>
                                          <p:attrName>ppt_w</p:attrName>
                                        </p:attrNameLst>
                                      </p:cBhvr>
                                      <p:tavLst>
                                        <p:tav tm="0">
                                          <p:val>
                                            <p:fltVal val="0"/>
                                          </p:val>
                                        </p:tav>
                                        <p:tav tm="100000">
                                          <p:val>
                                            <p:strVal val="#ppt_w"/>
                                          </p:val>
                                        </p:tav>
                                      </p:tavLst>
                                    </p:anim>
                                    <p:anim calcmode="lin" valueType="num">
                                      <p:cBhvr>
                                        <p:cTn id="77" dur="500" fill="hold"/>
                                        <p:tgtEl>
                                          <p:spTgt spid="96"/>
                                        </p:tgtEl>
                                        <p:attrNameLst>
                                          <p:attrName>ppt_h</p:attrName>
                                        </p:attrNameLst>
                                      </p:cBhvr>
                                      <p:tavLst>
                                        <p:tav tm="0">
                                          <p:val>
                                            <p:fltVal val="0"/>
                                          </p:val>
                                        </p:tav>
                                        <p:tav tm="100000">
                                          <p:val>
                                            <p:strVal val="#ppt_h"/>
                                          </p:val>
                                        </p:tav>
                                      </p:tavLst>
                                    </p:anim>
                                    <p:anim calcmode="lin" valueType="num">
                                      <p:cBhvr>
                                        <p:cTn id="78" dur="500" fill="hold"/>
                                        <p:tgtEl>
                                          <p:spTgt spid="96"/>
                                        </p:tgtEl>
                                        <p:attrNameLst>
                                          <p:attrName>style.rotation</p:attrName>
                                        </p:attrNameLst>
                                      </p:cBhvr>
                                      <p:tavLst>
                                        <p:tav tm="0">
                                          <p:val>
                                            <p:fltVal val="360"/>
                                          </p:val>
                                        </p:tav>
                                        <p:tav tm="100000">
                                          <p:val>
                                            <p:fltVal val="0"/>
                                          </p:val>
                                        </p:tav>
                                      </p:tavLst>
                                    </p:anim>
                                    <p:animEffect transition="in" filter="fade">
                                      <p:cBhvr>
                                        <p:cTn id="79" dur="500"/>
                                        <p:tgtEl>
                                          <p:spTgt spid="96"/>
                                        </p:tgtEl>
                                      </p:cBhvr>
                                    </p:animEffect>
                                  </p:childTnLst>
                                </p:cTn>
                              </p:par>
                            </p:childTnLst>
                          </p:cTn>
                        </p:par>
                        <p:par>
                          <p:cTn id="80" fill="hold" nodeType="afterGroup">
                            <p:stCondLst>
                              <p:cond delay="11500"/>
                            </p:stCondLst>
                            <p:childTnLst>
                              <p:par>
                                <p:cTn id="81" presetID="2" presetClass="entr" presetSubtype="4" fill="hold" grpId="0" nodeType="afterEffect">
                                  <p:stCondLst>
                                    <p:cond delay="0"/>
                                  </p:stCondLst>
                                  <p:childTnLst>
                                    <p:set>
                                      <p:cBhvr>
                                        <p:cTn id="82" dur="1" fill="hold">
                                          <p:stCondLst>
                                            <p:cond delay="0"/>
                                          </p:stCondLst>
                                        </p:cTn>
                                        <p:tgtEl>
                                          <p:spTgt spid="86"/>
                                        </p:tgtEl>
                                        <p:attrNameLst>
                                          <p:attrName>style.visibility</p:attrName>
                                        </p:attrNameLst>
                                      </p:cBhvr>
                                      <p:to>
                                        <p:strVal val="visible"/>
                                      </p:to>
                                    </p:set>
                                    <p:anim calcmode="lin" valueType="num">
                                      <p:cBhvr additive="base">
                                        <p:cTn id="83" dur="500" fill="hold"/>
                                        <p:tgtEl>
                                          <p:spTgt spid="86"/>
                                        </p:tgtEl>
                                        <p:attrNameLst>
                                          <p:attrName>ppt_x</p:attrName>
                                        </p:attrNameLst>
                                      </p:cBhvr>
                                      <p:tavLst>
                                        <p:tav tm="0">
                                          <p:val>
                                            <p:strVal val="#ppt_x"/>
                                          </p:val>
                                        </p:tav>
                                        <p:tav tm="100000">
                                          <p:val>
                                            <p:strVal val="#ppt_x"/>
                                          </p:val>
                                        </p:tav>
                                      </p:tavLst>
                                    </p:anim>
                                    <p:anim calcmode="lin" valueType="num">
                                      <p:cBhvr additive="base">
                                        <p:cTn id="84" dur="500" fill="hold"/>
                                        <p:tgtEl>
                                          <p:spTgt spid="86"/>
                                        </p:tgtEl>
                                        <p:attrNameLst>
                                          <p:attrName>ppt_y</p:attrName>
                                        </p:attrNameLst>
                                      </p:cBhvr>
                                      <p:tavLst>
                                        <p:tav tm="0">
                                          <p:val>
                                            <p:strVal val="1+#ppt_h/2"/>
                                          </p:val>
                                        </p:tav>
                                        <p:tav tm="100000">
                                          <p:val>
                                            <p:strVal val="#ppt_y"/>
                                          </p:val>
                                        </p:tav>
                                      </p:tavLst>
                                    </p:anim>
                                  </p:childTnLst>
                                </p:cTn>
                              </p:par>
                            </p:childTnLst>
                          </p:cTn>
                        </p:par>
                        <p:par>
                          <p:cTn id="85" fill="hold" nodeType="afterGroup">
                            <p:stCondLst>
                              <p:cond delay="12000"/>
                            </p:stCondLst>
                            <p:childTnLst>
                              <p:par>
                                <p:cTn id="86" presetID="2" presetClass="entr" presetSubtype="4" fill="hold" grpId="0" nodeType="afterEffect">
                                  <p:stCondLst>
                                    <p:cond delay="0"/>
                                  </p:stCondLst>
                                  <p:childTnLst>
                                    <p:set>
                                      <p:cBhvr>
                                        <p:cTn id="87" dur="1" fill="hold">
                                          <p:stCondLst>
                                            <p:cond delay="0"/>
                                          </p:stCondLst>
                                        </p:cTn>
                                        <p:tgtEl>
                                          <p:spTgt spid="87"/>
                                        </p:tgtEl>
                                        <p:attrNameLst>
                                          <p:attrName>style.visibility</p:attrName>
                                        </p:attrNameLst>
                                      </p:cBhvr>
                                      <p:to>
                                        <p:strVal val="visible"/>
                                      </p:to>
                                    </p:set>
                                    <p:anim calcmode="lin" valueType="num">
                                      <p:cBhvr additive="base">
                                        <p:cTn id="88" dur="500" fill="hold"/>
                                        <p:tgtEl>
                                          <p:spTgt spid="87"/>
                                        </p:tgtEl>
                                        <p:attrNameLst>
                                          <p:attrName>ppt_x</p:attrName>
                                        </p:attrNameLst>
                                      </p:cBhvr>
                                      <p:tavLst>
                                        <p:tav tm="0">
                                          <p:val>
                                            <p:strVal val="#ppt_x"/>
                                          </p:val>
                                        </p:tav>
                                        <p:tav tm="100000">
                                          <p:val>
                                            <p:strVal val="#ppt_x"/>
                                          </p:val>
                                        </p:tav>
                                      </p:tavLst>
                                    </p:anim>
                                    <p:anim calcmode="lin" valueType="num">
                                      <p:cBhvr additive="base">
                                        <p:cTn id="89" dur="500" fill="hold"/>
                                        <p:tgtEl>
                                          <p:spTgt spid="87"/>
                                        </p:tgtEl>
                                        <p:attrNameLst>
                                          <p:attrName>ppt_y</p:attrName>
                                        </p:attrNameLst>
                                      </p:cBhvr>
                                      <p:tavLst>
                                        <p:tav tm="0">
                                          <p:val>
                                            <p:strVal val="1+#ppt_h/2"/>
                                          </p:val>
                                        </p:tav>
                                        <p:tav tm="100000">
                                          <p:val>
                                            <p:strVal val="#ppt_y"/>
                                          </p:val>
                                        </p:tav>
                                      </p:tavLst>
                                    </p:anim>
                                  </p:childTnLst>
                                </p:cTn>
                              </p:par>
                            </p:childTnLst>
                          </p:cTn>
                        </p:par>
                        <p:par>
                          <p:cTn id="90" fill="hold" nodeType="afterGroup">
                            <p:stCondLst>
                              <p:cond delay="12500"/>
                            </p:stCondLst>
                            <p:childTnLst>
                              <p:par>
                                <p:cTn id="91" presetID="2" presetClass="entr" presetSubtype="4" fill="hold" grpId="0" nodeType="afterEffect">
                                  <p:stCondLst>
                                    <p:cond delay="0"/>
                                  </p:stCondLst>
                                  <p:childTnLst>
                                    <p:set>
                                      <p:cBhvr>
                                        <p:cTn id="92" dur="1" fill="hold">
                                          <p:stCondLst>
                                            <p:cond delay="0"/>
                                          </p:stCondLst>
                                        </p:cTn>
                                        <p:tgtEl>
                                          <p:spTgt spid="88"/>
                                        </p:tgtEl>
                                        <p:attrNameLst>
                                          <p:attrName>style.visibility</p:attrName>
                                        </p:attrNameLst>
                                      </p:cBhvr>
                                      <p:to>
                                        <p:strVal val="visible"/>
                                      </p:to>
                                    </p:set>
                                    <p:anim calcmode="lin" valueType="num">
                                      <p:cBhvr additive="base">
                                        <p:cTn id="93" dur="500" fill="hold"/>
                                        <p:tgtEl>
                                          <p:spTgt spid="88"/>
                                        </p:tgtEl>
                                        <p:attrNameLst>
                                          <p:attrName>ppt_x</p:attrName>
                                        </p:attrNameLst>
                                      </p:cBhvr>
                                      <p:tavLst>
                                        <p:tav tm="0">
                                          <p:val>
                                            <p:strVal val="#ppt_x"/>
                                          </p:val>
                                        </p:tav>
                                        <p:tav tm="100000">
                                          <p:val>
                                            <p:strVal val="#ppt_x"/>
                                          </p:val>
                                        </p:tav>
                                      </p:tavLst>
                                    </p:anim>
                                    <p:anim calcmode="lin" valueType="num">
                                      <p:cBhvr additive="base">
                                        <p:cTn id="94"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86" grpId="0"/>
      <p:bldP spid="87" grpId="0"/>
      <p:bldP spid="88" grpId="0"/>
      <p:bldP spid="91" grpId="0"/>
      <p:bldP spid="94" grpId="0"/>
      <p:bldP spid="9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墨迹4.png"/>
          <p:cNvPicPr>
            <a:picLocks noChangeAspect="1"/>
          </p:cNvPicPr>
          <p:nvPr/>
        </p:nvPicPr>
        <p:blipFill>
          <a:blip r:embed="rId2" cstate="print"/>
          <a:stretch>
            <a:fillRect/>
          </a:stretch>
        </p:blipFill>
        <p:spPr>
          <a:xfrm>
            <a:off x="914496" y="1005342"/>
            <a:ext cx="3200400" cy="3358836"/>
          </a:xfrm>
          <a:prstGeom prst="rect">
            <a:avLst/>
          </a:prstGeom>
        </p:spPr>
      </p:pic>
      <p:sp>
        <p:nvSpPr>
          <p:cNvPr id="3" name="Rectangle 30"/>
          <p:cNvSpPr>
            <a:spLocks noChangeArrowheads="1"/>
          </p:cNvSpPr>
          <p:nvPr/>
        </p:nvSpPr>
        <p:spPr bwMode="black">
          <a:xfrm>
            <a:off x="1719140" y="2242019"/>
            <a:ext cx="1600200" cy="784830"/>
          </a:xfrm>
          <a:prstGeom prst="rect">
            <a:avLst/>
          </a:prstGeom>
          <a:noFill/>
          <a:ln w="9525">
            <a:noFill/>
            <a:miter lim="800000"/>
            <a:headEnd/>
            <a:tailEnd/>
          </a:ln>
        </p:spPr>
        <p:txBody>
          <a:bodyPr wrap="square">
            <a:spAutoFit/>
          </a:bodyPr>
          <a:lstStyle/>
          <a:p>
            <a:pPr>
              <a:spcBef>
                <a:spcPct val="50000"/>
              </a:spcBef>
            </a:pPr>
            <a:r>
              <a:rPr lang="zh-CN" altLang="en-US" dirty="0"/>
              <a:t>这里输入文本</a:t>
            </a:r>
            <a:endParaRPr lang="en-US" altLang="zh-CN" dirty="0"/>
          </a:p>
          <a:p>
            <a:pPr>
              <a:spcBef>
                <a:spcPct val="50000"/>
              </a:spcBef>
            </a:pPr>
            <a:r>
              <a:rPr lang="zh-CN" altLang="en-US" dirty="0"/>
              <a:t>这里输入文本</a:t>
            </a:r>
            <a:endParaRPr lang="en-US" altLang="zh-CN" dirty="0"/>
          </a:p>
        </p:txBody>
      </p:sp>
      <p:sp>
        <p:nvSpPr>
          <p:cNvPr id="4" name="矩形 87"/>
          <p:cNvSpPr>
            <a:spLocks noChangeArrowheads="1"/>
          </p:cNvSpPr>
          <p:nvPr/>
        </p:nvSpPr>
        <p:spPr bwMode="auto">
          <a:xfrm>
            <a:off x="4953096" y="630378"/>
            <a:ext cx="2133600" cy="369332"/>
          </a:xfrm>
          <a:prstGeom prst="rect">
            <a:avLst/>
          </a:prstGeom>
          <a:noFill/>
          <a:ln w="9525">
            <a:noFill/>
            <a:miter lim="800000"/>
            <a:headEnd/>
            <a:tailEnd/>
          </a:ln>
        </p:spPr>
        <p:txBody>
          <a:bodyPr wrap="square">
            <a:spAutoFit/>
          </a:bodyPr>
          <a:lstStyle/>
          <a:p>
            <a:pPr algn="l" eaLnBrk="0" fontAlgn="ctr" hangingPunct="0">
              <a:buClr>
                <a:srgbClr val="FF0000"/>
              </a:buClr>
              <a:buSzPct val="70000"/>
            </a:pPr>
            <a:r>
              <a:rPr lang="zh-CN" altLang="en-US" dirty="0">
                <a:latin typeface="宋体" pitchFamily="2" charset="-122"/>
                <a:ea typeface="宋体" pitchFamily="2" charset="-122"/>
              </a:rPr>
              <a:t>点击添加文本信息</a:t>
            </a:r>
            <a:endParaRPr lang="en-US" altLang="zh-CN" dirty="0">
              <a:latin typeface="宋体" pitchFamily="2" charset="-122"/>
              <a:ea typeface="宋体" pitchFamily="2" charset="-122"/>
            </a:endParaRPr>
          </a:p>
        </p:txBody>
      </p:sp>
      <p:pic>
        <p:nvPicPr>
          <p:cNvPr id="5" name="图片 4" descr="墨迹5.png"/>
          <p:cNvPicPr>
            <a:picLocks noChangeAspect="1"/>
          </p:cNvPicPr>
          <p:nvPr/>
        </p:nvPicPr>
        <p:blipFill>
          <a:blip r:embed="rId3" cstate="print"/>
          <a:stretch>
            <a:fillRect/>
          </a:stretch>
        </p:blipFill>
        <p:spPr>
          <a:xfrm>
            <a:off x="4343496" y="968734"/>
            <a:ext cx="3276600" cy="381000"/>
          </a:xfrm>
          <a:prstGeom prst="rect">
            <a:avLst/>
          </a:prstGeom>
        </p:spPr>
      </p:pic>
      <p:sp>
        <p:nvSpPr>
          <p:cNvPr id="6" name="矩形 87"/>
          <p:cNvSpPr>
            <a:spLocks noChangeArrowheads="1"/>
          </p:cNvSpPr>
          <p:nvPr/>
        </p:nvSpPr>
        <p:spPr bwMode="auto">
          <a:xfrm>
            <a:off x="4953096" y="1587422"/>
            <a:ext cx="2133600" cy="369332"/>
          </a:xfrm>
          <a:prstGeom prst="rect">
            <a:avLst/>
          </a:prstGeom>
          <a:noFill/>
          <a:ln w="9525">
            <a:noFill/>
            <a:miter lim="800000"/>
            <a:headEnd/>
            <a:tailEnd/>
          </a:ln>
        </p:spPr>
        <p:txBody>
          <a:bodyPr wrap="square">
            <a:spAutoFit/>
          </a:bodyPr>
          <a:lstStyle/>
          <a:p>
            <a:pPr algn="l" eaLnBrk="0" fontAlgn="ctr" hangingPunct="0">
              <a:buClr>
                <a:srgbClr val="FF0000"/>
              </a:buClr>
              <a:buSzPct val="70000"/>
            </a:pPr>
            <a:r>
              <a:rPr lang="zh-CN" altLang="en-US" dirty="0">
                <a:latin typeface="宋体" pitchFamily="2" charset="-122"/>
                <a:ea typeface="宋体" pitchFamily="2" charset="-122"/>
              </a:rPr>
              <a:t>点击添加文本信息</a:t>
            </a:r>
            <a:endParaRPr lang="en-US" altLang="zh-CN" dirty="0">
              <a:latin typeface="宋体" pitchFamily="2" charset="-122"/>
              <a:ea typeface="宋体" pitchFamily="2" charset="-122"/>
            </a:endParaRPr>
          </a:p>
        </p:txBody>
      </p:sp>
      <p:pic>
        <p:nvPicPr>
          <p:cNvPr id="7" name="图片 6" descr="墨迹5.png"/>
          <p:cNvPicPr>
            <a:picLocks noChangeAspect="1"/>
          </p:cNvPicPr>
          <p:nvPr/>
        </p:nvPicPr>
        <p:blipFill>
          <a:blip r:embed="rId3" cstate="print"/>
          <a:stretch>
            <a:fillRect/>
          </a:stretch>
        </p:blipFill>
        <p:spPr>
          <a:xfrm>
            <a:off x="4343496" y="1925778"/>
            <a:ext cx="3276600" cy="381000"/>
          </a:xfrm>
          <a:prstGeom prst="rect">
            <a:avLst/>
          </a:prstGeom>
        </p:spPr>
      </p:pic>
      <p:sp>
        <p:nvSpPr>
          <p:cNvPr id="8" name="矩形 87"/>
          <p:cNvSpPr>
            <a:spLocks noChangeArrowheads="1"/>
          </p:cNvSpPr>
          <p:nvPr/>
        </p:nvSpPr>
        <p:spPr bwMode="auto">
          <a:xfrm>
            <a:off x="4953096" y="2578022"/>
            <a:ext cx="2133600" cy="369332"/>
          </a:xfrm>
          <a:prstGeom prst="rect">
            <a:avLst/>
          </a:prstGeom>
          <a:noFill/>
          <a:ln w="9525">
            <a:noFill/>
            <a:miter lim="800000"/>
            <a:headEnd/>
            <a:tailEnd/>
          </a:ln>
        </p:spPr>
        <p:txBody>
          <a:bodyPr wrap="square">
            <a:spAutoFit/>
          </a:bodyPr>
          <a:lstStyle/>
          <a:p>
            <a:pPr algn="l" eaLnBrk="0" fontAlgn="ctr" hangingPunct="0">
              <a:buClr>
                <a:srgbClr val="FF0000"/>
              </a:buClr>
              <a:buSzPct val="70000"/>
            </a:pPr>
            <a:r>
              <a:rPr lang="zh-CN" altLang="en-US" dirty="0">
                <a:latin typeface="宋体" pitchFamily="2" charset="-122"/>
                <a:ea typeface="宋体" pitchFamily="2" charset="-122"/>
              </a:rPr>
              <a:t>点击添加文本信息</a:t>
            </a:r>
            <a:endParaRPr lang="en-US" altLang="zh-CN" dirty="0">
              <a:latin typeface="宋体" pitchFamily="2" charset="-122"/>
              <a:ea typeface="宋体" pitchFamily="2" charset="-122"/>
            </a:endParaRPr>
          </a:p>
        </p:txBody>
      </p:sp>
      <p:pic>
        <p:nvPicPr>
          <p:cNvPr id="9" name="图片 8" descr="墨迹5.png"/>
          <p:cNvPicPr>
            <a:picLocks noChangeAspect="1"/>
          </p:cNvPicPr>
          <p:nvPr/>
        </p:nvPicPr>
        <p:blipFill>
          <a:blip r:embed="rId3" cstate="print"/>
          <a:stretch>
            <a:fillRect/>
          </a:stretch>
        </p:blipFill>
        <p:spPr>
          <a:xfrm>
            <a:off x="4343496" y="2916378"/>
            <a:ext cx="3276600" cy="381000"/>
          </a:xfrm>
          <a:prstGeom prst="rect">
            <a:avLst/>
          </a:prstGeom>
        </p:spPr>
      </p:pic>
      <p:sp>
        <p:nvSpPr>
          <p:cNvPr id="10" name="矩形 87"/>
          <p:cNvSpPr>
            <a:spLocks noChangeArrowheads="1"/>
          </p:cNvSpPr>
          <p:nvPr/>
        </p:nvSpPr>
        <p:spPr bwMode="auto">
          <a:xfrm>
            <a:off x="4953096" y="3649070"/>
            <a:ext cx="2133600" cy="369332"/>
          </a:xfrm>
          <a:prstGeom prst="rect">
            <a:avLst/>
          </a:prstGeom>
          <a:noFill/>
          <a:ln w="9525">
            <a:noFill/>
            <a:miter lim="800000"/>
            <a:headEnd/>
            <a:tailEnd/>
          </a:ln>
        </p:spPr>
        <p:txBody>
          <a:bodyPr wrap="square">
            <a:spAutoFit/>
          </a:bodyPr>
          <a:lstStyle/>
          <a:p>
            <a:pPr algn="l" eaLnBrk="0" fontAlgn="ctr" hangingPunct="0">
              <a:buClr>
                <a:srgbClr val="FF0000"/>
              </a:buClr>
              <a:buSzPct val="70000"/>
            </a:pPr>
            <a:r>
              <a:rPr lang="zh-CN" altLang="en-US" dirty="0">
                <a:latin typeface="宋体" pitchFamily="2" charset="-122"/>
                <a:ea typeface="宋体" pitchFamily="2" charset="-122"/>
              </a:rPr>
              <a:t>点击添加文本信息</a:t>
            </a:r>
            <a:endParaRPr lang="en-US" altLang="zh-CN" dirty="0">
              <a:latin typeface="宋体" pitchFamily="2" charset="-122"/>
              <a:ea typeface="宋体" pitchFamily="2" charset="-122"/>
            </a:endParaRPr>
          </a:p>
        </p:txBody>
      </p:sp>
      <p:pic>
        <p:nvPicPr>
          <p:cNvPr id="11" name="图片 10" descr="墨迹5.png"/>
          <p:cNvPicPr>
            <a:picLocks noChangeAspect="1"/>
          </p:cNvPicPr>
          <p:nvPr/>
        </p:nvPicPr>
        <p:blipFill>
          <a:blip r:embed="rId3" cstate="print"/>
          <a:stretch>
            <a:fillRect/>
          </a:stretch>
        </p:blipFill>
        <p:spPr>
          <a:xfrm>
            <a:off x="4343496" y="3987426"/>
            <a:ext cx="3276600" cy="381000"/>
          </a:xfrm>
          <a:prstGeom prst="rect">
            <a:avLst/>
          </a:prstGeom>
        </p:spPr>
      </p:pic>
    </p:spTree>
    <p:extLst>
      <p:ext uri="{BB962C8B-B14F-4D97-AF65-F5344CB8AC3E}">
        <p14:creationId xmlns:p14="http://schemas.microsoft.com/office/powerpoint/2010/main" val="82484419"/>
      </p:ext>
    </p:extLst>
  </p:cSld>
  <p:clrMapOvr>
    <a:masterClrMapping/>
  </p:clrMapOvr>
  <mc:AlternateContent xmlns:mc="http://schemas.openxmlformats.org/markup-compatibility/2006" xmlns:p14="http://schemas.microsoft.com/office/powerpoint/2010/main">
    <mc:Choice Requires="p14">
      <p:transition spd="slow" p14:dur="1600" advTm="8000">
        <p14:gallery dir="l"/>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0"/>
                                        <p:tgtEl>
                                          <p:spTgt spid="2"/>
                                        </p:tgtEl>
                                      </p:cBhvr>
                                    </p:animEffect>
                                    <p:anim calcmode="lin" valueType="num">
                                      <p:cBhvr>
                                        <p:cTn id="8" dur="3000" fill="hold"/>
                                        <p:tgtEl>
                                          <p:spTgt spid="2"/>
                                        </p:tgtEl>
                                        <p:attrNameLst>
                                          <p:attrName>style.rotation</p:attrName>
                                        </p:attrNameLst>
                                      </p:cBhvr>
                                      <p:tavLst>
                                        <p:tav tm="0">
                                          <p:val>
                                            <p:fltVal val="720"/>
                                          </p:val>
                                        </p:tav>
                                        <p:tav tm="100000">
                                          <p:val>
                                            <p:fltVal val="0"/>
                                          </p:val>
                                        </p:tav>
                                      </p:tavLst>
                                    </p:anim>
                                    <p:anim calcmode="lin" valueType="num">
                                      <p:cBhvr>
                                        <p:cTn id="9" dur="3000" fill="hold"/>
                                        <p:tgtEl>
                                          <p:spTgt spid="2"/>
                                        </p:tgtEl>
                                        <p:attrNameLst>
                                          <p:attrName>ppt_h</p:attrName>
                                        </p:attrNameLst>
                                      </p:cBhvr>
                                      <p:tavLst>
                                        <p:tav tm="0">
                                          <p:val>
                                            <p:fltVal val="0"/>
                                          </p:val>
                                        </p:tav>
                                        <p:tav tm="100000">
                                          <p:val>
                                            <p:strVal val="#ppt_h"/>
                                          </p:val>
                                        </p:tav>
                                      </p:tavLst>
                                    </p:anim>
                                    <p:anim calcmode="lin" valueType="num">
                                      <p:cBhvr>
                                        <p:cTn id="10" dur="3000" fill="hold"/>
                                        <p:tgtEl>
                                          <p:spTgt spid="2"/>
                                        </p:tgtEl>
                                        <p:attrNameLst>
                                          <p:attrName>ppt_w</p:attrName>
                                        </p:attrNameLst>
                                      </p:cBhvr>
                                      <p:tavLst>
                                        <p:tav tm="0">
                                          <p:val>
                                            <p:fltVal val="0"/>
                                          </p:val>
                                        </p:tav>
                                        <p:tav tm="100000">
                                          <p:val>
                                            <p:strVal val="#ppt_w"/>
                                          </p:val>
                                        </p:tav>
                                      </p:tavLst>
                                    </p:anim>
                                  </p:childTnLst>
                                </p:cTn>
                              </p:par>
                            </p:childTnLst>
                          </p:cTn>
                        </p:par>
                        <p:par>
                          <p:cTn id="11" fill="hold">
                            <p:stCondLst>
                              <p:cond delay="3000"/>
                            </p:stCondLst>
                            <p:childTnLst>
                              <p:par>
                                <p:cTn id="12" presetID="49" presetClass="entr" presetSubtype="0" decel="10000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360"/>
                                          </p:val>
                                        </p:tav>
                                        <p:tav tm="100000">
                                          <p:val>
                                            <p:fltVal val="0"/>
                                          </p:val>
                                        </p:tav>
                                      </p:tavLst>
                                    </p:anim>
                                    <p:animEffect transition="in" filter="fade">
                                      <p:cBhvr>
                                        <p:cTn id="17" dur="1000"/>
                                        <p:tgtEl>
                                          <p:spTgt spid="3"/>
                                        </p:tgtEl>
                                      </p:cBhvr>
                                    </p:animEffect>
                                  </p:childTnLst>
                                </p:cTn>
                              </p:par>
                            </p:childTnLst>
                          </p:cTn>
                        </p:par>
                        <p:par>
                          <p:cTn id="18" fill="hold">
                            <p:stCondLst>
                              <p:cond delay="4000"/>
                            </p:stCondLst>
                            <p:childTnLst>
                              <p:par>
                                <p:cTn id="19" presetID="2" presetClass="entr" presetSubtype="2"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1000" fill="hold"/>
                                        <p:tgtEl>
                                          <p:spTgt spid="5"/>
                                        </p:tgtEl>
                                        <p:attrNameLst>
                                          <p:attrName>ppt_x</p:attrName>
                                        </p:attrNameLst>
                                      </p:cBhvr>
                                      <p:tavLst>
                                        <p:tav tm="0">
                                          <p:val>
                                            <p:strVal val="1+#ppt_w/2"/>
                                          </p:val>
                                        </p:tav>
                                        <p:tav tm="100000">
                                          <p:val>
                                            <p:strVal val="#ppt_x"/>
                                          </p:val>
                                        </p:tav>
                                      </p:tavLst>
                                    </p:anim>
                                    <p:anim calcmode="lin" valueType="num">
                                      <p:cBhvr additive="base">
                                        <p:cTn id="22" dur="10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5000"/>
                            </p:stCondLst>
                            <p:childTnLst>
                              <p:par>
                                <p:cTn id="24" presetID="12" presetClass="entr" presetSubtype="4"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slide(fromBottom)">
                                      <p:cBhvr>
                                        <p:cTn id="26" dur="1000"/>
                                        <p:tgtEl>
                                          <p:spTgt spid="4"/>
                                        </p:tgtEl>
                                      </p:cBhvr>
                                    </p:animEffect>
                                  </p:childTnLst>
                                </p:cTn>
                              </p:par>
                            </p:childTnLst>
                          </p:cTn>
                        </p:par>
                        <p:par>
                          <p:cTn id="27" fill="hold">
                            <p:stCondLst>
                              <p:cond delay="6000"/>
                            </p:stCondLst>
                            <p:childTnLst>
                              <p:par>
                                <p:cTn id="28" presetID="2" presetClass="entr" presetSubtype="2"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1000" fill="hold"/>
                                        <p:tgtEl>
                                          <p:spTgt spid="7"/>
                                        </p:tgtEl>
                                        <p:attrNameLst>
                                          <p:attrName>ppt_x</p:attrName>
                                        </p:attrNameLst>
                                      </p:cBhvr>
                                      <p:tavLst>
                                        <p:tav tm="0">
                                          <p:val>
                                            <p:strVal val="1+#ppt_w/2"/>
                                          </p:val>
                                        </p:tav>
                                        <p:tav tm="100000">
                                          <p:val>
                                            <p:strVal val="#ppt_x"/>
                                          </p:val>
                                        </p:tav>
                                      </p:tavLst>
                                    </p:anim>
                                    <p:anim calcmode="lin" valueType="num">
                                      <p:cBhvr additive="base">
                                        <p:cTn id="31" dur="1000" fill="hold"/>
                                        <p:tgtEl>
                                          <p:spTgt spid="7"/>
                                        </p:tgtEl>
                                        <p:attrNameLst>
                                          <p:attrName>ppt_y</p:attrName>
                                        </p:attrNameLst>
                                      </p:cBhvr>
                                      <p:tavLst>
                                        <p:tav tm="0">
                                          <p:val>
                                            <p:strVal val="#ppt_y"/>
                                          </p:val>
                                        </p:tav>
                                        <p:tav tm="100000">
                                          <p:val>
                                            <p:strVal val="#ppt_y"/>
                                          </p:val>
                                        </p:tav>
                                      </p:tavLst>
                                    </p:anim>
                                  </p:childTnLst>
                                </p:cTn>
                              </p:par>
                            </p:childTnLst>
                          </p:cTn>
                        </p:par>
                        <p:par>
                          <p:cTn id="32" fill="hold">
                            <p:stCondLst>
                              <p:cond delay="7000"/>
                            </p:stCondLst>
                            <p:childTnLst>
                              <p:par>
                                <p:cTn id="33" presetID="12" presetClass="entr" presetSubtype="4"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slide(fromBottom)">
                                      <p:cBhvr>
                                        <p:cTn id="35" dur="1000"/>
                                        <p:tgtEl>
                                          <p:spTgt spid="6"/>
                                        </p:tgtEl>
                                      </p:cBhvr>
                                    </p:animEffect>
                                  </p:childTnLst>
                                </p:cTn>
                              </p:par>
                            </p:childTnLst>
                          </p:cTn>
                        </p:par>
                        <p:par>
                          <p:cTn id="36" fill="hold">
                            <p:stCondLst>
                              <p:cond delay="8000"/>
                            </p:stCondLst>
                            <p:childTnLst>
                              <p:par>
                                <p:cTn id="37" presetID="2" presetClass="entr" presetSubtype="2"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1000" fill="hold"/>
                                        <p:tgtEl>
                                          <p:spTgt spid="9"/>
                                        </p:tgtEl>
                                        <p:attrNameLst>
                                          <p:attrName>ppt_x</p:attrName>
                                        </p:attrNameLst>
                                      </p:cBhvr>
                                      <p:tavLst>
                                        <p:tav tm="0">
                                          <p:val>
                                            <p:strVal val="1+#ppt_w/2"/>
                                          </p:val>
                                        </p:tav>
                                        <p:tav tm="100000">
                                          <p:val>
                                            <p:strVal val="#ppt_x"/>
                                          </p:val>
                                        </p:tav>
                                      </p:tavLst>
                                    </p:anim>
                                    <p:anim calcmode="lin" valueType="num">
                                      <p:cBhvr additive="base">
                                        <p:cTn id="40" dur="10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9000"/>
                            </p:stCondLst>
                            <p:childTnLst>
                              <p:par>
                                <p:cTn id="42" presetID="12" presetClass="entr" presetSubtype="4"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slide(fromBottom)">
                                      <p:cBhvr>
                                        <p:cTn id="44" dur="1000"/>
                                        <p:tgtEl>
                                          <p:spTgt spid="8"/>
                                        </p:tgtEl>
                                      </p:cBhvr>
                                    </p:animEffect>
                                  </p:childTnLst>
                                </p:cTn>
                              </p:par>
                            </p:childTnLst>
                          </p:cTn>
                        </p:par>
                        <p:par>
                          <p:cTn id="45" fill="hold">
                            <p:stCondLst>
                              <p:cond delay="10000"/>
                            </p:stCondLst>
                            <p:childTnLst>
                              <p:par>
                                <p:cTn id="46" presetID="2" presetClass="entr" presetSubtype="2"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1000" fill="hold"/>
                                        <p:tgtEl>
                                          <p:spTgt spid="11"/>
                                        </p:tgtEl>
                                        <p:attrNameLst>
                                          <p:attrName>ppt_x</p:attrName>
                                        </p:attrNameLst>
                                      </p:cBhvr>
                                      <p:tavLst>
                                        <p:tav tm="0">
                                          <p:val>
                                            <p:strVal val="1+#ppt_w/2"/>
                                          </p:val>
                                        </p:tav>
                                        <p:tav tm="100000">
                                          <p:val>
                                            <p:strVal val="#ppt_x"/>
                                          </p:val>
                                        </p:tav>
                                      </p:tavLst>
                                    </p:anim>
                                    <p:anim calcmode="lin" valueType="num">
                                      <p:cBhvr additive="base">
                                        <p:cTn id="49" dur="1000" fill="hold"/>
                                        <p:tgtEl>
                                          <p:spTgt spid="11"/>
                                        </p:tgtEl>
                                        <p:attrNameLst>
                                          <p:attrName>ppt_y</p:attrName>
                                        </p:attrNameLst>
                                      </p:cBhvr>
                                      <p:tavLst>
                                        <p:tav tm="0">
                                          <p:val>
                                            <p:strVal val="#ppt_y"/>
                                          </p:val>
                                        </p:tav>
                                        <p:tav tm="100000">
                                          <p:val>
                                            <p:strVal val="#ppt_y"/>
                                          </p:val>
                                        </p:tav>
                                      </p:tavLst>
                                    </p:anim>
                                  </p:childTnLst>
                                </p:cTn>
                              </p:par>
                            </p:childTnLst>
                          </p:cTn>
                        </p:par>
                        <p:par>
                          <p:cTn id="50" fill="hold">
                            <p:stCondLst>
                              <p:cond delay="11000"/>
                            </p:stCondLst>
                            <p:childTnLst>
                              <p:par>
                                <p:cTn id="51" presetID="12" presetClass="entr" presetSubtype="4"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slide(fromBottom)">
                                      <p:cBhvr>
                                        <p:cTn id="5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27" descr="圈轴bg"/>
          <p:cNvPicPr>
            <a:picLocks noChangeAspect="1" noChangeArrowheads="1"/>
          </p:cNvPicPr>
          <p:nvPr/>
        </p:nvPicPr>
        <p:blipFill>
          <a:blip r:embed="rId2">
            <a:grayscl/>
            <a:extLst>
              <a:ext uri="{28A0092B-C50C-407E-A947-70E740481C1C}">
                <a14:useLocalDpi xmlns:a14="http://schemas.microsoft.com/office/drawing/2010/main"/>
              </a:ext>
            </a:extLst>
          </a:blip>
          <a:srcRect/>
          <a:stretch>
            <a:fillRect/>
          </a:stretch>
        </p:blipFill>
        <p:spPr bwMode="auto">
          <a:xfrm>
            <a:off x="917469" y="713919"/>
            <a:ext cx="7467600" cy="40901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30" descr="圈轴左右"/>
          <p:cNvPicPr>
            <a:picLocks noChangeAspect="1" noChangeArrowheads="1"/>
          </p:cNvPicPr>
          <p:nvPr/>
        </p:nvPicPr>
        <p:blipFill>
          <a:blip r:embed="rId3">
            <a:grayscl/>
            <a:extLst>
              <a:ext uri="{28A0092B-C50C-407E-A947-70E740481C1C}">
                <a14:useLocalDpi xmlns:a14="http://schemas.microsoft.com/office/drawing/2010/main"/>
              </a:ext>
            </a:extLst>
          </a:blip>
          <a:srcRect/>
          <a:stretch>
            <a:fillRect/>
          </a:stretch>
        </p:blipFill>
        <p:spPr bwMode="auto">
          <a:xfrm>
            <a:off x="8232670" y="554563"/>
            <a:ext cx="377825" cy="44368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32" descr="圈轴左右"/>
          <p:cNvPicPr>
            <a:picLocks noChangeAspect="1" noChangeArrowheads="1"/>
          </p:cNvPicPr>
          <p:nvPr/>
        </p:nvPicPr>
        <p:blipFill>
          <a:blip r:embed="rId3">
            <a:grayscl/>
            <a:extLst>
              <a:ext uri="{28A0092B-C50C-407E-A947-70E740481C1C}">
                <a14:useLocalDpi xmlns:a14="http://schemas.microsoft.com/office/drawing/2010/main"/>
              </a:ext>
            </a:extLst>
          </a:blip>
          <a:srcRect/>
          <a:stretch>
            <a:fillRect/>
          </a:stretch>
        </p:blipFill>
        <p:spPr bwMode="auto">
          <a:xfrm>
            <a:off x="598135" y="573216"/>
            <a:ext cx="377825" cy="443687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a:spLocks noChangeArrowheads="1"/>
          </p:cNvSpPr>
          <p:nvPr/>
        </p:nvSpPr>
        <p:spPr bwMode="auto">
          <a:xfrm>
            <a:off x="3231517" y="1657374"/>
            <a:ext cx="2954655"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5400" dirty="0">
                <a:latin typeface="李旭科书法" pitchFamily="2" charset="-122"/>
                <a:ea typeface="李旭科书法" pitchFamily="2" charset="-122"/>
              </a:rPr>
              <a:t>第四部分</a:t>
            </a:r>
          </a:p>
        </p:txBody>
      </p:sp>
      <p:sp>
        <p:nvSpPr>
          <p:cNvPr id="18" name="TextBox 17"/>
          <p:cNvSpPr txBox="1">
            <a:spLocks noChangeArrowheads="1"/>
          </p:cNvSpPr>
          <p:nvPr/>
        </p:nvSpPr>
        <p:spPr bwMode="auto">
          <a:xfrm>
            <a:off x="2712144" y="2724146"/>
            <a:ext cx="3993401"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dirty="0">
                <a:latin typeface="李旭科书法" pitchFamily="2" charset="-122"/>
                <a:ea typeface="李旭科书法" pitchFamily="2" charset="-122"/>
              </a:rPr>
              <a:t>单击添加您的文字内容 合理排版布局</a:t>
            </a:r>
            <a:endParaRPr lang="en-US" altLang="zh-CN" dirty="0">
              <a:latin typeface="李旭科书法" pitchFamily="2" charset="-122"/>
              <a:ea typeface="李旭科书法" pitchFamily="2" charset="-122"/>
            </a:endParaRPr>
          </a:p>
          <a:p>
            <a:pPr eaLnBrk="1" hangingPunct="1"/>
            <a:r>
              <a:rPr lang="zh-CN" altLang="en-US" dirty="0">
                <a:latin typeface="李旭科书法" pitchFamily="2" charset="-122"/>
                <a:ea typeface="李旭科书法" pitchFamily="2" charset="-122"/>
              </a:rPr>
              <a:t>单击添加您的文字内容 合理排版布局</a:t>
            </a:r>
          </a:p>
          <a:p>
            <a:pPr eaLnBrk="1" hangingPunct="1"/>
            <a:r>
              <a:rPr lang="zh-CN" altLang="en-US" dirty="0">
                <a:latin typeface="李旭科书法" pitchFamily="2" charset="-122"/>
                <a:ea typeface="李旭科书法" pitchFamily="2" charset="-122"/>
              </a:rPr>
              <a:t>单击添加您的文字内容 合理排版布局</a:t>
            </a:r>
          </a:p>
        </p:txBody>
      </p:sp>
    </p:spTree>
    <p:extLst>
      <p:ext uri="{BB962C8B-B14F-4D97-AF65-F5344CB8AC3E}">
        <p14:creationId xmlns:p14="http://schemas.microsoft.com/office/powerpoint/2010/main" val="355531764"/>
      </p:ext>
    </p:extLst>
  </p:cSld>
  <p:clrMapOvr>
    <a:masterClrMapping/>
  </p:clrMapOvr>
  <mc:AlternateContent xmlns:mc="http://schemas.openxmlformats.org/markup-compatibility/2006" xmlns:p14="http://schemas.microsoft.com/office/powerpoint/2010/main">
    <mc:Choice Requires="p14">
      <p:transition spd="slow" p14:dur="1200" advTm="8000">
        <p14:prism/>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63" presetClass="path" presetSubtype="0" fill="hold" nodeType="withEffect">
                                  <p:stCondLst>
                                    <p:cond delay="500"/>
                                  </p:stCondLst>
                                  <p:childTnLst>
                                    <p:animMotion origin="layout" path="M -0.83333 -4.81481E-6 L 0 -4.81481E-6 " pathEditMode="relative" rAng="0" ptsTypes="AA">
                                      <p:cBhvr>
                                        <p:cTn id="12" dur="1750" fill="hold"/>
                                        <p:tgtEl>
                                          <p:spTgt spid="3"/>
                                        </p:tgtEl>
                                        <p:attrNameLst>
                                          <p:attrName>ppt_x</p:attrName>
                                          <p:attrName>ppt_y</p:attrName>
                                        </p:attrNameLst>
                                      </p:cBhvr>
                                      <p:rCtr x="41667" y="0"/>
                                    </p:animMotion>
                                  </p:childTnLst>
                                </p:cTn>
                              </p:par>
                              <p:par>
                                <p:cTn id="13" presetID="22" presetClass="entr" presetSubtype="8" fill="hold" nodeType="with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1750"/>
                                        <p:tgtEl>
                                          <p:spTgt spid="2"/>
                                        </p:tgtEl>
                                      </p:cBhvr>
                                    </p:animEffect>
                                  </p:childTnLst>
                                </p:cTn>
                              </p:par>
                              <p:par>
                                <p:cTn id="16" presetID="1" presetClass="entr" presetSubtype="0" fill="hold" grpId="0" nodeType="withEffect">
                                  <p:stCondLst>
                                    <p:cond delay="3000"/>
                                  </p:stCondLst>
                                  <p:iterate type="lt">
                                    <p:tmAbs val="200"/>
                                  </p:iterate>
                                  <p:childTnLst>
                                    <p:set>
                                      <p:cBhvr>
                                        <p:cTn id="17" dur="1" fill="hold">
                                          <p:stCondLst>
                                            <p:cond delay="249"/>
                                          </p:stCondLst>
                                        </p:cTn>
                                        <p:tgtEl>
                                          <p:spTgt spid="17"/>
                                        </p:tgtEl>
                                        <p:attrNameLst>
                                          <p:attrName>style.visibility</p:attrName>
                                        </p:attrNameLst>
                                      </p:cBhvr>
                                      <p:to>
                                        <p:strVal val="visible"/>
                                      </p:to>
                                    </p:set>
                                  </p:childTnLst>
                                </p:cTn>
                              </p:par>
                            </p:childTnLst>
                          </p:cTn>
                        </p:par>
                        <p:par>
                          <p:cTn id="18" fill="hold">
                            <p:stCondLst>
                              <p:cond delay="3850"/>
                            </p:stCondLst>
                            <p:childTnLst>
                              <p:par>
                                <p:cTn id="19" presetID="1" presetClass="entr" presetSubtype="0" fill="hold" grpId="0" nodeType="afterEffect">
                                  <p:stCondLst>
                                    <p:cond delay="0"/>
                                  </p:stCondLst>
                                  <p:iterate type="lt">
                                    <p:tmAbs val="200"/>
                                  </p:iterate>
                                  <p:childTnLst>
                                    <p:set>
                                      <p:cBhvr>
                                        <p:cTn id="20" dur="1" fill="hold">
                                          <p:stCondLst>
                                            <p:cond delay="24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27" descr="圈轴bg"/>
          <p:cNvPicPr>
            <a:picLocks noChangeAspect="1" noChangeArrowheads="1"/>
          </p:cNvPicPr>
          <p:nvPr/>
        </p:nvPicPr>
        <p:blipFill>
          <a:blip r:embed="rId4">
            <a:grayscl/>
            <a:extLst>
              <a:ext uri="{28A0092B-C50C-407E-A947-70E740481C1C}">
                <a14:useLocalDpi xmlns:a14="http://schemas.microsoft.com/office/drawing/2010/main"/>
              </a:ext>
            </a:extLst>
          </a:blip>
          <a:srcRect/>
          <a:stretch>
            <a:fillRect/>
          </a:stretch>
        </p:blipFill>
        <p:spPr bwMode="auto">
          <a:xfrm>
            <a:off x="917469" y="713919"/>
            <a:ext cx="7467600" cy="40901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0" descr="圈轴左右"/>
          <p:cNvPicPr>
            <a:picLocks noChangeAspect="1" noChangeArrowheads="1"/>
          </p:cNvPicPr>
          <p:nvPr/>
        </p:nvPicPr>
        <p:blipFill>
          <a:blip r:embed="rId5">
            <a:grayscl/>
            <a:extLst>
              <a:ext uri="{28A0092B-C50C-407E-A947-70E740481C1C}">
                <a14:useLocalDpi xmlns:a14="http://schemas.microsoft.com/office/drawing/2010/main"/>
              </a:ext>
            </a:extLst>
          </a:blip>
          <a:srcRect/>
          <a:stretch>
            <a:fillRect/>
          </a:stretch>
        </p:blipFill>
        <p:spPr bwMode="auto">
          <a:xfrm>
            <a:off x="8232670" y="554563"/>
            <a:ext cx="377825" cy="44368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2" descr="圈轴左右"/>
          <p:cNvPicPr>
            <a:picLocks noChangeAspect="1" noChangeArrowheads="1"/>
          </p:cNvPicPr>
          <p:nvPr/>
        </p:nvPicPr>
        <p:blipFill>
          <a:blip r:embed="rId5">
            <a:grayscl/>
            <a:extLst>
              <a:ext uri="{28A0092B-C50C-407E-A947-70E740481C1C}">
                <a14:useLocalDpi xmlns:a14="http://schemas.microsoft.com/office/drawing/2010/main"/>
              </a:ext>
            </a:extLst>
          </a:blip>
          <a:srcRect/>
          <a:stretch>
            <a:fillRect/>
          </a:stretch>
        </p:blipFill>
        <p:spPr bwMode="auto">
          <a:xfrm>
            <a:off x="598135" y="573216"/>
            <a:ext cx="377825" cy="4436871"/>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组合 21"/>
          <p:cNvGrpSpPr/>
          <p:nvPr/>
        </p:nvGrpSpPr>
        <p:grpSpPr>
          <a:xfrm>
            <a:off x="1606246" y="1316026"/>
            <a:ext cx="6424180" cy="561214"/>
            <a:chOff x="1982864" y="3795887"/>
            <a:chExt cx="6424180" cy="561214"/>
          </a:xfrm>
        </p:grpSpPr>
        <p:pic>
          <p:nvPicPr>
            <p:cNvPr id="23" name="Picture 5" descr="C:\Users\zjd\Desktop\未命名 -1.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rot="16200000">
              <a:off x="4914347" y="864404"/>
              <a:ext cx="561214" cy="642418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2844226" y="3867894"/>
              <a:ext cx="2031325" cy="369332"/>
            </a:xfrm>
            <a:prstGeom prst="rect">
              <a:avLst/>
            </a:prstGeom>
            <a:noFill/>
          </p:spPr>
          <p:txBody>
            <a:bodyPr wrap="none" rtlCol="0">
              <a:spAutoFit/>
            </a:bodyPr>
            <a:lstStyle/>
            <a:p>
              <a:r>
                <a:rPr lang="zh-CN" altLang="en-US" dirty="0">
                  <a:solidFill>
                    <a:schemeClr val="bg1"/>
                  </a:solidFill>
                  <a:latin typeface="华文隶书" pitchFamily="2" charset="-122"/>
                  <a:ea typeface="华文隶书" pitchFamily="2" charset="-122"/>
                </a:rPr>
                <a:t>单击此处添加文本</a:t>
              </a:r>
            </a:p>
          </p:txBody>
        </p:sp>
      </p:grpSp>
      <p:grpSp>
        <p:nvGrpSpPr>
          <p:cNvPr id="25" name="组合 24"/>
          <p:cNvGrpSpPr/>
          <p:nvPr/>
        </p:nvGrpSpPr>
        <p:grpSpPr>
          <a:xfrm>
            <a:off x="1606246" y="2153048"/>
            <a:ext cx="6424180" cy="561214"/>
            <a:chOff x="1982864" y="3795887"/>
            <a:chExt cx="6424180" cy="561214"/>
          </a:xfrm>
        </p:grpSpPr>
        <p:pic>
          <p:nvPicPr>
            <p:cNvPr id="26" name="Picture 5" descr="C:\Users\zjd\Desktop\未命名 -1.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rot="16200000">
              <a:off x="4914347" y="864404"/>
              <a:ext cx="561214" cy="642418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2860622" y="3867894"/>
              <a:ext cx="2031325" cy="369332"/>
            </a:xfrm>
            <a:prstGeom prst="rect">
              <a:avLst/>
            </a:prstGeom>
            <a:noFill/>
          </p:spPr>
          <p:txBody>
            <a:bodyPr wrap="none" rtlCol="0">
              <a:spAutoFit/>
            </a:bodyPr>
            <a:lstStyle/>
            <a:p>
              <a:r>
                <a:rPr lang="zh-CN" altLang="en-US" dirty="0">
                  <a:solidFill>
                    <a:schemeClr val="bg1"/>
                  </a:solidFill>
                  <a:latin typeface="华文隶书" pitchFamily="2" charset="-122"/>
                  <a:ea typeface="华文隶书" pitchFamily="2" charset="-122"/>
                </a:rPr>
                <a:t>单击此处添加文本</a:t>
              </a:r>
            </a:p>
          </p:txBody>
        </p:sp>
      </p:grpSp>
      <p:grpSp>
        <p:nvGrpSpPr>
          <p:cNvPr id="28" name="组合 27"/>
          <p:cNvGrpSpPr/>
          <p:nvPr/>
        </p:nvGrpSpPr>
        <p:grpSpPr>
          <a:xfrm>
            <a:off x="1606246" y="3827092"/>
            <a:ext cx="6424180" cy="561214"/>
            <a:chOff x="1982864" y="3795887"/>
            <a:chExt cx="6424180" cy="561214"/>
          </a:xfrm>
        </p:grpSpPr>
        <p:pic>
          <p:nvPicPr>
            <p:cNvPr id="32" name="Picture 5" descr="C:\Users\zjd\Desktop\未命名 -1.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rot="16200000">
              <a:off x="4914347" y="864404"/>
              <a:ext cx="561214" cy="6424180"/>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2967401" y="3867894"/>
              <a:ext cx="2031325" cy="369332"/>
            </a:xfrm>
            <a:prstGeom prst="rect">
              <a:avLst/>
            </a:prstGeom>
            <a:noFill/>
          </p:spPr>
          <p:txBody>
            <a:bodyPr wrap="none" rtlCol="0">
              <a:spAutoFit/>
            </a:bodyPr>
            <a:lstStyle/>
            <a:p>
              <a:r>
                <a:rPr lang="zh-CN" altLang="en-US" dirty="0">
                  <a:solidFill>
                    <a:schemeClr val="bg1"/>
                  </a:solidFill>
                  <a:latin typeface="华文隶书" pitchFamily="2" charset="-122"/>
                  <a:ea typeface="华文隶书" pitchFamily="2" charset="-122"/>
                </a:rPr>
                <a:t>单击此处添加文本</a:t>
              </a:r>
            </a:p>
          </p:txBody>
        </p:sp>
      </p:grpSp>
      <p:grpSp>
        <p:nvGrpSpPr>
          <p:cNvPr id="47" name="组合 46"/>
          <p:cNvGrpSpPr/>
          <p:nvPr/>
        </p:nvGrpSpPr>
        <p:grpSpPr>
          <a:xfrm>
            <a:off x="1606246" y="2990070"/>
            <a:ext cx="6424180" cy="561214"/>
            <a:chOff x="1982864" y="3795887"/>
            <a:chExt cx="6424180" cy="561214"/>
          </a:xfrm>
        </p:grpSpPr>
        <p:pic>
          <p:nvPicPr>
            <p:cNvPr id="48" name="Picture 5" descr="C:\Users\zjd\Desktop\未命名 -1.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rot="16200000">
              <a:off x="4914347" y="864404"/>
              <a:ext cx="561214" cy="642418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2872642" y="3867894"/>
              <a:ext cx="2031325" cy="369332"/>
            </a:xfrm>
            <a:prstGeom prst="rect">
              <a:avLst/>
            </a:prstGeom>
            <a:noFill/>
          </p:spPr>
          <p:txBody>
            <a:bodyPr wrap="none" rtlCol="0">
              <a:spAutoFit/>
            </a:bodyPr>
            <a:lstStyle/>
            <a:p>
              <a:r>
                <a:rPr lang="zh-CN" altLang="en-US" dirty="0">
                  <a:solidFill>
                    <a:schemeClr val="bg1"/>
                  </a:solidFill>
                  <a:latin typeface="华文隶书" pitchFamily="2" charset="-122"/>
                  <a:ea typeface="华文隶书" pitchFamily="2" charset="-122"/>
                </a:rPr>
                <a:t>单击此处添加文本</a:t>
              </a:r>
            </a:p>
          </p:txBody>
        </p:sp>
      </p:grpSp>
    </p:spTree>
    <p:custDataLst>
      <p:tags r:id="rId1"/>
    </p:custDataLst>
  </p:cSld>
  <p:clrMapOvr>
    <a:masterClrMapping/>
  </p:clrMapOvr>
  <p:transition spd="slow" advTm="1771">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5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63" presetClass="path" presetSubtype="0" fill="hold" nodeType="withEffect">
                                  <p:stCondLst>
                                    <p:cond delay="500"/>
                                  </p:stCondLst>
                                  <p:childTnLst>
                                    <p:animMotion origin="layout" path="M -0.83333 -4.81481E-6 L 0 -4.81481E-6 " pathEditMode="relative" rAng="0" ptsTypes="AA">
                                      <p:cBhvr>
                                        <p:cTn id="12" dur="1750" fill="hold"/>
                                        <p:tgtEl>
                                          <p:spTgt spid="20"/>
                                        </p:tgtEl>
                                        <p:attrNameLst>
                                          <p:attrName>ppt_x</p:attrName>
                                          <p:attrName>ppt_y</p:attrName>
                                        </p:attrNameLst>
                                      </p:cBhvr>
                                      <p:rCtr x="41667" y="0"/>
                                    </p:animMotion>
                                  </p:childTnLst>
                                </p:cTn>
                              </p:par>
                              <p:par>
                                <p:cTn id="13" presetID="22" presetClass="entr" presetSubtype="8" fill="hold" nodeType="with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1750"/>
                                        <p:tgtEl>
                                          <p:spTgt spid="19"/>
                                        </p:tgtEl>
                                      </p:cBhvr>
                                    </p:animEffect>
                                  </p:childTnLst>
                                </p:cTn>
                              </p:par>
                              <p:par>
                                <p:cTn id="16" presetID="22" presetClass="entr" presetSubtype="8" fill="hold" nodeType="withEffect">
                                  <p:stCondLst>
                                    <p:cond delay="175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1000"/>
                                        <p:tgtEl>
                                          <p:spTgt spid="22"/>
                                        </p:tgtEl>
                                      </p:cBhvr>
                                    </p:animEffect>
                                  </p:childTnLst>
                                </p:cTn>
                              </p:par>
                              <p:par>
                                <p:cTn id="19" presetID="22" presetClass="entr" presetSubtype="8" fill="hold" nodeType="withEffect">
                                  <p:stCondLst>
                                    <p:cond delay="225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1000"/>
                                        <p:tgtEl>
                                          <p:spTgt spid="25"/>
                                        </p:tgtEl>
                                      </p:cBhvr>
                                    </p:animEffect>
                                  </p:childTnLst>
                                </p:cTn>
                              </p:par>
                              <p:par>
                                <p:cTn id="22" presetID="22" presetClass="entr" presetSubtype="8" fill="hold" nodeType="withEffect">
                                  <p:stCondLst>
                                    <p:cond delay="275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1000"/>
                                        <p:tgtEl>
                                          <p:spTgt spid="47"/>
                                        </p:tgtEl>
                                      </p:cBhvr>
                                    </p:animEffect>
                                  </p:childTnLst>
                                </p:cTn>
                              </p:par>
                              <p:par>
                                <p:cTn id="25" presetID="22" presetClass="entr" presetSubtype="8" fill="hold" nodeType="withEffect">
                                  <p:stCondLst>
                                    <p:cond delay="325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flipH="1">
            <a:off x="7086146" y="1559984"/>
            <a:ext cx="476927" cy="27101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flipH="1">
            <a:off x="6084601" y="1916244"/>
            <a:ext cx="476927" cy="235385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H="1">
            <a:off x="5083056" y="2228950"/>
            <a:ext cx="476927" cy="20411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H="1">
            <a:off x="4081513" y="2645892"/>
            <a:ext cx="476927" cy="162421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flipH="1">
            <a:off x="3079968" y="3249526"/>
            <a:ext cx="476927" cy="102057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flipH="1">
            <a:off x="2078421" y="3584009"/>
            <a:ext cx="476927" cy="68609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25" name="直接箭头连接符 24"/>
          <p:cNvCxnSpPr/>
          <p:nvPr/>
        </p:nvCxnSpPr>
        <p:spPr>
          <a:xfrm flipV="1">
            <a:off x="1775998" y="1290833"/>
            <a:ext cx="0" cy="2979269"/>
          </a:xfrm>
          <a:prstGeom prst="straightConnector1">
            <a:avLst/>
          </a:prstGeom>
          <a:ln>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1756336" y="4270101"/>
            <a:ext cx="6200040" cy="0"/>
          </a:xfrm>
          <a:prstGeom prst="straightConnector1">
            <a:avLst/>
          </a:prstGeom>
          <a:ln>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1995202" y="4245122"/>
            <a:ext cx="5515552" cy="307777"/>
            <a:chOff x="1995202" y="4208189"/>
            <a:chExt cx="5515552" cy="307777"/>
          </a:xfrm>
        </p:grpSpPr>
        <p:sp>
          <p:nvSpPr>
            <p:cNvPr id="28" name="TextBox 12"/>
            <p:cNvSpPr txBox="1"/>
            <p:nvPr/>
          </p:nvSpPr>
          <p:spPr>
            <a:xfrm>
              <a:off x="6967015" y="4208189"/>
              <a:ext cx="543739" cy="307777"/>
            </a:xfrm>
            <a:prstGeom prst="rect">
              <a:avLst/>
            </a:prstGeom>
            <a:noFill/>
          </p:spPr>
          <p:txBody>
            <a:bodyPr wrap="none" rtlCol="0">
              <a:spAutoFit/>
            </a:bodyPr>
            <a:lstStyle/>
            <a:p>
              <a:r>
                <a:rPr lang="zh-CN" altLang="en-US" sz="1400" dirty="0">
                  <a:latin typeface="华文隶书" pitchFamily="2" charset="-122"/>
                  <a:ea typeface="华文隶书" pitchFamily="2" charset="-122"/>
                </a:rPr>
                <a:t>文本</a:t>
              </a:r>
              <a:endParaRPr lang="en-US" altLang="zh-CN" sz="1400" dirty="0">
                <a:latin typeface="华文隶书" pitchFamily="2" charset="-122"/>
                <a:ea typeface="华文隶书" pitchFamily="2" charset="-122"/>
              </a:endParaRPr>
            </a:p>
          </p:txBody>
        </p:sp>
        <p:sp>
          <p:nvSpPr>
            <p:cNvPr id="29" name="TextBox 13"/>
            <p:cNvSpPr txBox="1"/>
            <p:nvPr/>
          </p:nvSpPr>
          <p:spPr>
            <a:xfrm>
              <a:off x="5972650" y="4208189"/>
              <a:ext cx="543739" cy="307777"/>
            </a:xfrm>
            <a:prstGeom prst="rect">
              <a:avLst/>
            </a:prstGeom>
            <a:noFill/>
          </p:spPr>
          <p:txBody>
            <a:bodyPr wrap="none" rtlCol="0">
              <a:spAutoFit/>
            </a:bodyPr>
            <a:lstStyle/>
            <a:p>
              <a:r>
                <a:rPr lang="zh-CN" altLang="en-US" sz="1400" dirty="0">
                  <a:latin typeface="华文隶书" pitchFamily="2" charset="-122"/>
                  <a:ea typeface="华文隶书" pitchFamily="2" charset="-122"/>
                </a:rPr>
                <a:t>文本</a:t>
              </a:r>
              <a:endParaRPr lang="en-US" altLang="zh-CN" sz="1400" dirty="0">
                <a:latin typeface="华文隶书" pitchFamily="2" charset="-122"/>
                <a:ea typeface="华文隶书" pitchFamily="2" charset="-122"/>
              </a:endParaRPr>
            </a:p>
          </p:txBody>
        </p:sp>
        <p:sp>
          <p:nvSpPr>
            <p:cNvPr id="30" name="TextBox 14"/>
            <p:cNvSpPr txBox="1"/>
            <p:nvPr/>
          </p:nvSpPr>
          <p:spPr>
            <a:xfrm>
              <a:off x="4978291" y="4208189"/>
              <a:ext cx="543739" cy="307777"/>
            </a:xfrm>
            <a:prstGeom prst="rect">
              <a:avLst/>
            </a:prstGeom>
            <a:noFill/>
          </p:spPr>
          <p:txBody>
            <a:bodyPr wrap="none" rtlCol="0">
              <a:spAutoFit/>
            </a:bodyPr>
            <a:lstStyle/>
            <a:p>
              <a:r>
                <a:rPr lang="zh-CN" altLang="en-US" sz="1400" dirty="0">
                  <a:latin typeface="华文隶书" pitchFamily="2" charset="-122"/>
                  <a:ea typeface="华文隶书" pitchFamily="2" charset="-122"/>
                </a:rPr>
                <a:t>文本</a:t>
              </a:r>
              <a:endParaRPr lang="en-US" altLang="zh-CN" sz="1400" dirty="0">
                <a:latin typeface="华文隶书" pitchFamily="2" charset="-122"/>
                <a:ea typeface="华文隶书" pitchFamily="2" charset="-122"/>
              </a:endParaRPr>
            </a:p>
          </p:txBody>
        </p:sp>
        <p:sp>
          <p:nvSpPr>
            <p:cNvPr id="31" name="TextBox 15"/>
            <p:cNvSpPr txBox="1"/>
            <p:nvPr/>
          </p:nvSpPr>
          <p:spPr>
            <a:xfrm>
              <a:off x="3991596" y="4208189"/>
              <a:ext cx="543739" cy="307777"/>
            </a:xfrm>
            <a:prstGeom prst="rect">
              <a:avLst/>
            </a:prstGeom>
            <a:noFill/>
          </p:spPr>
          <p:txBody>
            <a:bodyPr wrap="none" rtlCol="0">
              <a:spAutoFit/>
            </a:bodyPr>
            <a:lstStyle/>
            <a:p>
              <a:r>
                <a:rPr lang="zh-CN" altLang="en-US" sz="1400" dirty="0">
                  <a:latin typeface="华文隶书" pitchFamily="2" charset="-122"/>
                  <a:ea typeface="华文隶书" pitchFamily="2" charset="-122"/>
                </a:rPr>
                <a:t>文本</a:t>
              </a:r>
              <a:endParaRPr lang="en-US" altLang="zh-CN" sz="1400" dirty="0">
                <a:latin typeface="华文隶书" pitchFamily="2" charset="-122"/>
                <a:ea typeface="华文隶书" pitchFamily="2" charset="-122"/>
              </a:endParaRPr>
            </a:p>
          </p:txBody>
        </p:sp>
        <p:sp>
          <p:nvSpPr>
            <p:cNvPr id="32" name="TextBox 16"/>
            <p:cNvSpPr txBox="1"/>
            <p:nvPr/>
          </p:nvSpPr>
          <p:spPr>
            <a:xfrm>
              <a:off x="2989566" y="4208189"/>
              <a:ext cx="543739" cy="307777"/>
            </a:xfrm>
            <a:prstGeom prst="rect">
              <a:avLst/>
            </a:prstGeom>
            <a:noFill/>
          </p:spPr>
          <p:txBody>
            <a:bodyPr wrap="none" rtlCol="0">
              <a:spAutoFit/>
            </a:bodyPr>
            <a:lstStyle/>
            <a:p>
              <a:r>
                <a:rPr lang="zh-CN" altLang="en-US" sz="1400" dirty="0">
                  <a:latin typeface="华文隶书" pitchFamily="2" charset="-122"/>
                  <a:ea typeface="华文隶书" pitchFamily="2" charset="-122"/>
                </a:rPr>
                <a:t>文本</a:t>
              </a:r>
              <a:endParaRPr lang="en-US" altLang="zh-CN" sz="1400" dirty="0">
                <a:latin typeface="华文隶书" pitchFamily="2" charset="-122"/>
                <a:ea typeface="华文隶书" pitchFamily="2" charset="-122"/>
              </a:endParaRPr>
            </a:p>
          </p:txBody>
        </p:sp>
        <p:sp>
          <p:nvSpPr>
            <p:cNvPr id="33" name="TextBox 17"/>
            <p:cNvSpPr txBox="1"/>
            <p:nvPr/>
          </p:nvSpPr>
          <p:spPr>
            <a:xfrm>
              <a:off x="1995202" y="4208189"/>
              <a:ext cx="543739" cy="307777"/>
            </a:xfrm>
            <a:prstGeom prst="rect">
              <a:avLst/>
            </a:prstGeom>
            <a:noFill/>
          </p:spPr>
          <p:txBody>
            <a:bodyPr wrap="none" rtlCol="0">
              <a:spAutoFit/>
            </a:bodyPr>
            <a:lstStyle/>
            <a:p>
              <a:r>
                <a:rPr lang="zh-CN" altLang="en-US" sz="1400" dirty="0">
                  <a:latin typeface="华文隶书" pitchFamily="2" charset="-122"/>
                  <a:ea typeface="华文隶书" pitchFamily="2" charset="-122"/>
                </a:rPr>
                <a:t>文本</a:t>
              </a:r>
              <a:endParaRPr lang="en-US" altLang="zh-CN" sz="1400" dirty="0">
                <a:latin typeface="华文隶书" pitchFamily="2" charset="-122"/>
                <a:ea typeface="华文隶书" pitchFamily="2" charset="-122"/>
              </a:endParaRPr>
            </a:p>
          </p:txBody>
        </p:sp>
      </p:grpSp>
      <p:sp>
        <p:nvSpPr>
          <p:cNvPr id="34" name="TextBox 18"/>
          <p:cNvSpPr txBox="1"/>
          <p:nvPr/>
        </p:nvSpPr>
        <p:spPr>
          <a:xfrm>
            <a:off x="1304504" y="1307849"/>
            <a:ext cx="461665" cy="2041585"/>
          </a:xfrm>
          <a:prstGeom prst="rect">
            <a:avLst/>
          </a:prstGeom>
          <a:noFill/>
        </p:spPr>
        <p:txBody>
          <a:bodyPr vert="eaVert" wrap="none" rtlCol="0">
            <a:spAutoFit/>
          </a:bodyPr>
          <a:lstStyle/>
          <a:p>
            <a:r>
              <a:rPr lang="zh-CN" altLang="en-US" dirty="0">
                <a:latin typeface="华文隶书" pitchFamily="2" charset="-122"/>
                <a:ea typeface="华文隶书" pitchFamily="2" charset="-122"/>
              </a:rPr>
              <a:t>单击此处添加文本</a:t>
            </a:r>
            <a:endParaRPr lang="en-US" altLang="zh-CN" dirty="0">
              <a:latin typeface="华文隶书" pitchFamily="2" charset="-122"/>
              <a:ea typeface="华文隶书" pitchFamily="2" charset="-122"/>
            </a:endParaRPr>
          </a:p>
        </p:txBody>
      </p:sp>
      <p:sp>
        <p:nvSpPr>
          <p:cNvPr id="35" name="矩形 34"/>
          <p:cNvSpPr/>
          <p:nvPr/>
        </p:nvSpPr>
        <p:spPr>
          <a:xfrm>
            <a:off x="2271469" y="1373612"/>
            <a:ext cx="2031325" cy="923330"/>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endParaRPr lang="en-US" altLang="zh-CN" dirty="0">
              <a:latin typeface="华文隶书" pitchFamily="2" charset="-122"/>
              <a:ea typeface="华文隶书" pitchFamily="2" charset="-122"/>
            </a:endParaRPr>
          </a:p>
          <a:p>
            <a:r>
              <a:rPr lang="zh-CN" altLang="en-US" dirty="0">
                <a:latin typeface="华文隶书" pitchFamily="2" charset="-122"/>
                <a:ea typeface="华文隶书" pitchFamily="2" charset="-122"/>
              </a:rPr>
              <a:t>单击此处添加文本</a:t>
            </a:r>
          </a:p>
          <a:p>
            <a:r>
              <a:rPr lang="zh-CN" altLang="en-US" dirty="0">
                <a:latin typeface="华文隶书" pitchFamily="2" charset="-122"/>
                <a:ea typeface="华文隶书" pitchFamily="2" charset="-122"/>
              </a:rPr>
              <a:t>单击此处添加文本</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143">
        <p14:ferris dir="l"/>
      </p:transition>
    </mc:Choice>
    <mc:Fallback xmlns="">
      <p:transition spd="slow" advTm="314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125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1250"/>
                                        <p:tgtEl>
                                          <p:spTgt spid="26"/>
                                        </p:tgtEl>
                                      </p:cBhvr>
                                    </p:animEffect>
                                  </p:childTnLst>
                                </p:cTn>
                              </p:par>
                            </p:childTnLst>
                          </p:cTn>
                        </p:par>
                        <p:par>
                          <p:cTn id="11" fill="hold">
                            <p:stCondLst>
                              <p:cond delay="1250"/>
                            </p:stCondLst>
                            <p:childTnLst>
                              <p:par>
                                <p:cTn id="12" presetID="22" presetClass="entr" presetSubtype="4"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down)">
                                      <p:cBhvr>
                                        <p:cTn id="14" dur="500"/>
                                        <p:tgtEl>
                                          <p:spTgt spid="24"/>
                                        </p:tgtEl>
                                      </p:cBhvr>
                                    </p:animEffect>
                                  </p:childTnLst>
                                </p:cTn>
                              </p:par>
                              <p:par>
                                <p:cTn id="15" presetID="22" presetClass="entr" presetSubtype="4" fill="hold" grpId="0" nodeType="withEffect">
                                  <p:stCondLst>
                                    <p:cond delay="20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4" fill="hold" grpId="0" nodeType="withEffect">
                                  <p:stCondLst>
                                    <p:cond delay="40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par>
                                <p:cTn id="21" presetID="22" presetClass="entr" presetSubtype="4" fill="hold" grpId="0" nodeType="withEffect">
                                  <p:stCondLst>
                                    <p:cond delay="60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par>
                                <p:cTn id="24" presetID="22" presetClass="entr" presetSubtype="4" fill="hold" grpId="0" nodeType="withEffect">
                                  <p:stCondLst>
                                    <p:cond delay="80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22" presetClass="entr" presetSubtype="4" fill="hold" grpId="0" nodeType="withEffect">
                                  <p:stCondLst>
                                    <p:cond delay="100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par>
                          <p:cTn id="30" fill="hold">
                            <p:stCondLst>
                              <p:cond delay="2750"/>
                            </p:stCondLst>
                            <p:childTnLst>
                              <p:par>
                                <p:cTn id="31" presetID="2" presetClass="entr" presetSubtype="4"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childTnLst>
                          </p:cTn>
                        </p:par>
                        <p:par>
                          <p:cTn id="35" fill="hold">
                            <p:stCondLst>
                              <p:cond delay="3250"/>
                            </p:stCondLst>
                            <p:childTnLst>
                              <p:par>
                                <p:cTn id="36" presetID="47" presetClass="entr" presetSubtype="0"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1000"/>
                                        <p:tgtEl>
                                          <p:spTgt spid="35"/>
                                        </p:tgtEl>
                                      </p:cBhvr>
                                    </p:animEffect>
                                    <p:anim calcmode="lin" valueType="num">
                                      <p:cBhvr>
                                        <p:cTn id="39" dur="1000" fill="hold"/>
                                        <p:tgtEl>
                                          <p:spTgt spid="35"/>
                                        </p:tgtEl>
                                        <p:attrNameLst>
                                          <p:attrName>ppt_x</p:attrName>
                                        </p:attrNameLst>
                                      </p:cBhvr>
                                      <p:tavLst>
                                        <p:tav tm="0">
                                          <p:val>
                                            <p:strVal val="#ppt_x"/>
                                          </p:val>
                                        </p:tav>
                                        <p:tav tm="100000">
                                          <p:val>
                                            <p:strVal val="#ppt_x"/>
                                          </p:val>
                                        </p:tav>
                                      </p:tavLst>
                                    </p:anim>
                                    <p:anim calcmode="lin" valueType="num">
                                      <p:cBhvr>
                                        <p:cTn id="40" dur="1000" fill="hold"/>
                                        <p:tgtEl>
                                          <p:spTgt spid="3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1000"/>
                                        <p:tgtEl>
                                          <p:spTgt spid="34"/>
                                        </p:tgtEl>
                                      </p:cBhvr>
                                    </p:animEffect>
                                    <p:anim calcmode="lin" valueType="num">
                                      <p:cBhvr>
                                        <p:cTn id="44" dur="1000" fill="hold"/>
                                        <p:tgtEl>
                                          <p:spTgt spid="34"/>
                                        </p:tgtEl>
                                        <p:attrNameLst>
                                          <p:attrName>ppt_x</p:attrName>
                                        </p:attrNameLst>
                                      </p:cBhvr>
                                      <p:tavLst>
                                        <p:tav tm="0">
                                          <p:val>
                                            <p:strVal val="#ppt_x"/>
                                          </p:val>
                                        </p:tav>
                                        <p:tav tm="100000">
                                          <p:val>
                                            <p:strVal val="#ppt_x"/>
                                          </p:val>
                                        </p:tav>
                                      </p:tavLst>
                                    </p:anim>
                                    <p:anim calcmode="lin" valueType="num">
                                      <p:cBhvr>
                                        <p:cTn id="4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Line 27"/>
          <p:cNvSpPr>
            <a:spLocks noChangeShapeType="1"/>
          </p:cNvSpPr>
          <p:nvPr/>
        </p:nvSpPr>
        <p:spPr bwMode="auto">
          <a:xfrm>
            <a:off x="2037152" y="1584364"/>
            <a:ext cx="427480" cy="0"/>
          </a:xfrm>
          <a:prstGeom prst="line">
            <a:avLst/>
          </a:prstGeom>
          <a:noFill/>
          <a:ln w="38100" cap="rnd" cmpd="sng">
            <a:solidFill>
              <a:schemeClr val="bg2">
                <a:lumMod val="25000"/>
              </a:schemeClr>
            </a:solidFill>
            <a:prstDash val="sysDot"/>
            <a:round/>
            <a:headEnd/>
            <a:tailEnd type="oval" w="med" len="med"/>
          </a:ln>
        </p:spPr>
        <p:txBody>
          <a:bodyPr/>
          <a:lstStyle/>
          <a:p>
            <a:endParaRPr lang="zh-CN" altLang="en-US"/>
          </a:p>
        </p:txBody>
      </p:sp>
      <p:sp>
        <p:nvSpPr>
          <p:cNvPr id="18" name="AutoShape 33"/>
          <p:cNvSpPr>
            <a:spLocks noChangeArrowheads="1"/>
          </p:cNvSpPr>
          <p:nvPr/>
        </p:nvSpPr>
        <p:spPr bwMode="auto">
          <a:xfrm>
            <a:off x="2514224" y="1082496"/>
            <a:ext cx="3253212" cy="999768"/>
          </a:xfrm>
          <a:prstGeom prst="roundRect">
            <a:avLst>
              <a:gd name="adj" fmla="val 13292"/>
            </a:avLst>
          </a:prstGeom>
          <a:solidFill>
            <a:schemeClr val="bg1"/>
          </a:solidFill>
          <a:ln w="57150" cmpd="dbl">
            <a:solidFill>
              <a:schemeClr val="tx1"/>
            </a:solidFill>
            <a:round/>
            <a:headEnd/>
            <a:tailEnd/>
          </a:ln>
        </p:spPr>
        <p:txBody>
          <a:bodyPr wrap="none" anchor="ctr"/>
          <a:lstStyle/>
          <a:p>
            <a:endParaRPr lang="zh-CN" altLang="en-US"/>
          </a:p>
        </p:txBody>
      </p:sp>
      <p:sp>
        <p:nvSpPr>
          <p:cNvPr id="19" name="Rectangle 37"/>
          <p:cNvSpPr>
            <a:spLocks noChangeArrowheads="1"/>
          </p:cNvSpPr>
          <p:nvPr/>
        </p:nvSpPr>
        <p:spPr bwMode="auto">
          <a:xfrm>
            <a:off x="2621342" y="1299707"/>
            <a:ext cx="3134215" cy="562370"/>
          </a:xfrm>
          <a:prstGeom prst="rect">
            <a:avLst/>
          </a:prstGeom>
          <a:noFill/>
          <a:ln w="9525">
            <a:noFill/>
            <a:miter lim="800000"/>
            <a:headEnd/>
            <a:tailEnd/>
          </a:ln>
        </p:spPr>
        <p:txBody>
          <a:bodyPr anchor="ctr"/>
          <a:lstStyle/>
          <a:p>
            <a:pPr>
              <a:buClr>
                <a:schemeClr val="tx1"/>
              </a:buClr>
            </a:pPr>
            <a:r>
              <a:rPr lang="zh-CN" altLang="en-US" b="1" dirty="0">
                <a:latin typeface="华文楷体" pitchFamily="2" charset="-122"/>
                <a:ea typeface="华文楷体" pitchFamily="2" charset="-122"/>
              </a:rPr>
              <a:t>添加文本内容添加文本内容添加文本内容</a:t>
            </a:r>
            <a:endParaRPr lang="en-US" b="1" dirty="0">
              <a:latin typeface="华文楷体" pitchFamily="2" charset="-122"/>
              <a:ea typeface="华文楷体" pitchFamily="2" charset="-122"/>
            </a:endParaRPr>
          </a:p>
          <a:p>
            <a:pPr>
              <a:buClr>
                <a:schemeClr val="tx1"/>
              </a:buClr>
            </a:pPr>
            <a:r>
              <a:rPr lang="zh-CN" altLang="en-US" b="1" dirty="0">
                <a:latin typeface="华文楷体" pitchFamily="2" charset="-122"/>
                <a:ea typeface="华文楷体" pitchFamily="2" charset="-122"/>
              </a:rPr>
              <a:t>添加文本内容</a:t>
            </a:r>
            <a:endParaRPr lang="en-US" b="1" dirty="0">
              <a:latin typeface="华文楷体" pitchFamily="2" charset="-122"/>
              <a:ea typeface="华文楷体" pitchFamily="2" charset="-122"/>
            </a:endParaRPr>
          </a:p>
        </p:txBody>
      </p:sp>
      <p:pic>
        <p:nvPicPr>
          <p:cNvPr id="20" name="图片 19" descr="368.png"/>
          <p:cNvPicPr>
            <a:picLocks noChangeAspect="1"/>
          </p:cNvPicPr>
          <p:nvPr/>
        </p:nvPicPr>
        <p:blipFill>
          <a:blip r:embed="rId4" cstate="screen">
            <a:duotone>
              <a:prstClr val="black"/>
              <a:schemeClr val="bg2">
                <a:lumMod val="75000"/>
                <a:tint val="45000"/>
                <a:satMod val="400000"/>
              </a:schemeClr>
            </a:duotone>
            <a:lum contrast="-10000"/>
            <a:extLst>
              <a:ext uri="{28A0092B-C50C-407E-A947-70E740481C1C}">
                <a14:useLocalDpi xmlns:a14="http://schemas.microsoft.com/office/drawing/2010/main"/>
              </a:ext>
            </a:extLst>
          </a:blip>
          <a:stretch>
            <a:fillRect/>
          </a:stretch>
        </p:blipFill>
        <p:spPr>
          <a:xfrm>
            <a:off x="1020157" y="1047790"/>
            <a:ext cx="1120145" cy="1033344"/>
          </a:xfrm>
          <a:prstGeom prst="rect">
            <a:avLst/>
          </a:prstGeom>
        </p:spPr>
      </p:pic>
      <p:sp>
        <p:nvSpPr>
          <p:cNvPr id="21" name="Rectangle 19"/>
          <p:cNvSpPr>
            <a:spLocks noChangeArrowheads="1"/>
          </p:cNvSpPr>
          <p:nvPr/>
        </p:nvSpPr>
        <p:spPr bwMode="auto">
          <a:xfrm>
            <a:off x="1292278" y="1402871"/>
            <a:ext cx="539557" cy="359044"/>
          </a:xfrm>
          <a:prstGeom prst="rect">
            <a:avLst/>
          </a:prstGeom>
          <a:noFill/>
          <a:ln w="9525">
            <a:noFill/>
            <a:miter lim="800000"/>
            <a:headEnd/>
            <a:tailEnd/>
          </a:ln>
        </p:spPr>
        <p:txBody>
          <a:bodyPr wrap="none" anchor="ctr"/>
          <a:lstStyle/>
          <a:p>
            <a:pPr algn="ctr"/>
            <a:r>
              <a:rPr lang="zh-CN" altLang="en-US" sz="2400" b="1" dirty="0">
                <a:latin typeface="隶书" pitchFamily="49" charset="-122"/>
                <a:ea typeface="隶书" pitchFamily="49" charset="-122"/>
              </a:rPr>
              <a:t>标题</a:t>
            </a:r>
            <a:endParaRPr lang="en-US" sz="2400" b="1" dirty="0">
              <a:latin typeface="隶书" pitchFamily="49" charset="-122"/>
              <a:ea typeface="隶书" pitchFamily="49" charset="-122"/>
            </a:endParaRPr>
          </a:p>
        </p:txBody>
      </p:sp>
      <p:sp>
        <p:nvSpPr>
          <p:cNvPr id="22" name="Line 27"/>
          <p:cNvSpPr>
            <a:spLocks noChangeShapeType="1"/>
          </p:cNvSpPr>
          <p:nvPr/>
        </p:nvSpPr>
        <p:spPr bwMode="auto">
          <a:xfrm>
            <a:off x="2060884" y="2815149"/>
            <a:ext cx="427480" cy="0"/>
          </a:xfrm>
          <a:prstGeom prst="line">
            <a:avLst/>
          </a:prstGeom>
          <a:noFill/>
          <a:ln w="38100" cap="rnd" cmpd="sng">
            <a:solidFill>
              <a:schemeClr val="bg2">
                <a:lumMod val="25000"/>
              </a:schemeClr>
            </a:solidFill>
            <a:prstDash val="sysDot"/>
            <a:round/>
            <a:headEnd/>
            <a:tailEnd type="oval" w="med" len="med"/>
          </a:ln>
        </p:spPr>
        <p:txBody>
          <a:bodyPr/>
          <a:lstStyle/>
          <a:p>
            <a:endParaRPr lang="zh-CN" altLang="en-US"/>
          </a:p>
        </p:txBody>
      </p:sp>
      <p:sp>
        <p:nvSpPr>
          <p:cNvPr id="23" name="AutoShape 33"/>
          <p:cNvSpPr>
            <a:spLocks noChangeArrowheads="1"/>
          </p:cNvSpPr>
          <p:nvPr/>
        </p:nvSpPr>
        <p:spPr bwMode="auto">
          <a:xfrm>
            <a:off x="2537956" y="2313281"/>
            <a:ext cx="3253212" cy="999768"/>
          </a:xfrm>
          <a:prstGeom prst="roundRect">
            <a:avLst>
              <a:gd name="adj" fmla="val 13292"/>
            </a:avLst>
          </a:prstGeom>
          <a:solidFill>
            <a:schemeClr val="bg1"/>
          </a:solidFill>
          <a:ln w="57150" cmpd="dbl">
            <a:solidFill>
              <a:schemeClr val="tx1"/>
            </a:solidFill>
            <a:round/>
            <a:headEnd/>
            <a:tailEnd/>
          </a:ln>
        </p:spPr>
        <p:txBody>
          <a:bodyPr wrap="none" anchor="ctr"/>
          <a:lstStyle/>
          <a:p>
            <a:endParaRPr lang="zh-CN" altLang="en-US"/>
          </a:p>
        </p:txBody>
      </p:sp>
      <p:sp>
        <p:nvSpPr>
          <p:cNvPr id="24" name="Rectangle 37"/>
          <p:cNvSpPr>
            <a:spLocks noChangeArrowheads="1"/>
          </p:cNvSpPr>
          <p:nvPr/>
        </p:nvSpPr>
        <p:spPr bwMode="auto">
          <a:xfrm>
            <a:off x="2645074" y="2530492"/>
            <a:ext cx="3134215" cy="562370"/>
          </a:xfrm>
          <a:prstGeom prst="rect">
            <a:avLst/>
          </a:prstGeom>
          <a:noFill/>
          <a:ln w="9525">
            <a:noFill/>
            <a:miter lim="800000"/>
            <a:headEnd/>
            <a:tailEnd/>
          </a:ln>
        </p:spPr>
        <p:txBody>
          <a:bodyPr anchor="ctr"/>
          <a:lstStyle/>
          <a:p>
            <a:pPr>
              <a:buClr>
                <a:schemeClr val="tx1"/>
              </a:buClr>
            </a:pPr>
            <a:r>
              <a:rPr lang="zh-CN" altLang="en-US" b="1" dirty="0">
                <a:latin typeface="华文楷体" pitchFamily="2" charset="-122"/>
                <a:ea typeface="华文楷体" pitchFamily="2" charset="-122"/>
              </a:rPr>
              <a:t>添加文本内容添加文本内容添加文本内容</a:t>
            </a:r>
            <a:endParaRPr lang="en-US" b="1" dirty="0">
              <a:latin typeface="华文楷体" pitchFamily="2" charset="-122"/>
              <a:ea typeface="华文楷体" pitchFamily="2" charset="-122"/>
            </a:endParaRPr>
          </a:p>
          <a:p>
            <a:pPr>
              <a:buClr>
                <a:schemeClr val="tx1"/>
              </a:buClr>
            </a:pPr>
            <a:r>
              <a:rPr lang="zh-CN" altLang="en-US" b="1" dirty="0">
                <a:latin typeface="华文楷体" pitchFamily="2" charset="-122"/>
                <a:ea typeface="华文楷体" pitchFamily="2" charset="-122"/>
              </a:rPr>
              <a:t>添加文本内容</a:t>
            </a:r>
            <a:endParaRPr lang="en-US" b="1" dirty="0">
              <a:latin typeface="华文楷体" pitchFamily="2" charset="-122"/>
              <a:ea typeface="华文楷体" pitchFamily="2" charset="-122"/>
            </a:endParaRPr>
          </a:p>
        </p:txBody>
      </p:sp>
      <p:pic>
        <p:nvPicPr>
          <p:cNvPr id="25" name="图片 24" descr="368.png"/>
          <p:cNvPicPr>
            <a:picLocks noChangeAspect="1"/>
          </p:cNvPicPr>
          <p:nvPr/>
        </p:nvPicPr>
        <p:blipFill>
          <a:blip r:embed="rId4" cstate="screen">
            <a:duotone>
              <a:prstClr val="black"/>
              <a:schemeClr val="bg2">
                <a:lumMod val="75000"/>
                <a:tint val="45000"/>
                <a:satMod val="400000"/>
              </a:schemeClr>
            </a:duotone>
            <a:lum contrast="-10000"/>
            <a:extLst>
              <a:ext uri="{28A0092B-C50C-407E-A947-70E740481C1C}">
                <a14:useLocalDpi xmlns:a14="http://schemas.microsoft.com/office/drawing/2010/main"/>
              </a:ext>
            </a:extLst>
          </a:blip>
          <a:stretch>
            <a:fillRect/>
          </a:stretch>
        </p:blipFill>
        <p:spPr>
          <a:xfrm>
            <a:off x="1043889" y="2278575"/>
            <a:ext cx="1120145" cy="1033344"/>
          </a:xfrm>
          <a:prstGeom prst="rect">
            <a:avLst/>
          </a:prstGeom>
        </p:spPr>
      </p:pic>
      <p:sp>
        <p:nvSpPr>
          <p:cNvPr id="26" name="Rectangle 19"/>
          <p:cNvSpPr>
            <a:spLocks noChangeArrowheads="1"/>
          </p:cNvSpPr>
          <p:nvPr/>
        </p:nvSpPr>
        <p:spPr bwMode="auto">
          <a:xfrm>
            <a:off x="1316010" y="2633656"/>
            <a:ext cx="539557" cy="359044"/>
          </a:xfrm>
          <a:prstGeom prst="rect">
            <a:avLst/>
          </a:prstGeom>
          <a:noFill/>
          <a:ln w="9525">
            <a:noFill/>
            <a:miter lim="800000"/>
            <a:headEnd/>
            <a:tailEnd/>
          </a:ln>
        </p:spPr>
        <p:txBody>
          <a:bodyPr wrap="none" anchor="ctr"/>
          <a:lstStyle/>
          <a:p>
            <a:pPr algn="ctr"/>
            <a:r>
              <a:rPr lang="zh-CN" altLang="en-US" sz="2400" b="1" dirty="0">
                <a:latin typeface="隶书" pitchFamily="49" charset="-122"/>
                <a:ea typeface="隶书" pitchFamily="49" charset="-122"/>
              </a:rPr>
              <a:t>标题</a:t>
            </a:r>
            <a:endParaRPr lang="en-US" sz="2400" b="1" dirty="0">
              <a:latin typeface="隶书" pitchFamily="49" charset="-122"/>
              <a:ea typeface="隶书" pitchFamily="49" charset="-122"/>
            </a:endParaRPr>
          </a:p>
        </p:txBody>
      </p:sp>
      <p:sp>
        <p:nvSpPr>
          <p:cNvPr id="27" name="Line 27"/>
          <p:cNvSpPr>
            <a:spLocks noChangeShapeType="1"/>
          </p:cNvSpPr>
          <p:nvPr/>
        </p:nvSpPr>
        <p:spPr bwMode="auto">
          <a:xfrm>
            <a:off x="2060884" y="4039285"/>
            <a:ext cx="427480" cy="0"/>
          </a:xfrm>
          <a:prstGeom prst="line">
            <a:avLst/>
          </a:prstGeom>
          <a:noFill/>
          <a:ln w="38100" cap="rnd" cmpd="sng">
            <a:solidFill>
              <a:schemeClr val="bg2">
                <a:lumMod val="25000"/>
              </a:schemeClr>
            </a:solidFill>
            <a:prstDash val="sysDot"/>
            <a:round/>
            <a:headEnd/>
            <a:tailEnd type="oval" w="med" len="med"/>
          </a:ln>
        </p:spPr>
        <p:txBody>
          <a:bodyPr/>
          <a:lstStyle/>
          <a:p>
            <a:endParaRPr lang="zh-CN" altLang="en-US"/>
          </a:p>
        </p:txBody>
      </p:sp>
      <p:sp>
        <p:nvSpPr>
          <p:cNvPr id="28" name="AutoShape 33"/>
          <p:cNvSpPr>
            <a:spLocks noChangeArrowheads="1"/>
          </p:cNvSpPr>
          <p:nvPr/>
        </p:nvSpPr>
        <p:spPr bwMode="auto">
          <a:xfrm>
            <a:off x="2537956" y="3537417"/>
            <a:ext cx="3253212" cy="999768"/>
          </a:xfrm>
          <a:prstGeom prst="roundRect">
            <a:avLst>
              <a:gd name="adj" fmla="val 13292"/>
            </a:avLst>
          </a:prstGeom>
          <a:solidFill>
            <a:schemeClr val="bg1"/>
          </a:solidFill>
          <a:ln w="57150" cmpd="dbl">
            <a:solidFill>
              <a:schemeClr val="tx1"/>
            </a:solidFill>
            <a:round/>
            <a:headEnd/>
            <a:tailEnd/>
          </a:ln>
        </p:spPr>
        <p:txBody>
          <a:bodyPr wrap="none" anchor="ctr"/>
          <a:lstStyle/>
          <a:p>
            <a:endParaRPr lang="zh-CN" altLang="en-US"/>
          </a:p>
        </p:txBody>
      </p:sp>
      <p:sp>
        <p:nvSpPr>
          <p:cNvPr id="29" name="Rectangle 37"/>
          <p:cNvSpPr>
            <a:spLocks noChangeArrowheads="1"/>
          </p:cNvSpPr>
          <p:nvPr/>
        </p:nvSpPr>
        <p:spPr bwMode="auto">
          <a:xfrm>
            <a:off x="2645074" y="3754628"/>
            <a:ext cx="3134215" cy="562370"/>
          </a:xfrm>
          <a:prstGeom prst="rect">
            <a:avLst/>
          </a:prstGeom>
          <a:noFill/>
          <a:ln w="9525">
            <a:noFill/>
            <a:miter lim="800000"/>
            <a:headEnd/>
            <a:tailEnd/>
          </a:ln>
        </p:spPr>
        <p:txBody>
          <a:bodyPr anchor="ctr"/>
          <a:lstStyle/>
          <a:p>
            <a:pPr>
              <a:buClr>
                <a:schemeClr val="tx1"/>
              </a:buClr>
            </a:pPr>
            <a:r>
              <a:rPr lang="zh-CN" altLang="en-US" b="1" dirty="0">
                <a:latin typeface="华文楷体" pitchFamily="2" charset="-122"/>
                <a:ea typeface="华文楷体" pitchFamily="2" charset="-122"/>
              </a:rPr>
              <a:t>添加文本内容添加文本内容添加文本内容</a:t>
            </a:r>
            <a:endParaRPr lang="en-US" b="1" dirty="0">
              <a:latin typeface="华文楷体" pitchFamily="2" charset="-122"/>
              <a:ea typeface="华文楷体" pitchFamily="2" charset="-122"/>
            </a:endParaRPr>
          </a:p>
          <a:p>
            <a:pPr>
              <a:buClr>
                <a:schemeClr val="tx1"/>
              </a:buClr>
            </a:pPr>
            <a:r>
              <a:rPr lang="zh-CN" altLang="en-US" b="1" dirty="0">
                <a:latin typeface="华文楷体" pitchFamily="2" charset="-122"/>
                <a:ea typeface="华文楷体" pitchFamily="2" charset="-122"/>
              </a:rPr>
              <a:t>添加文本内容</a:t>
            </a:r>
            <a:endParaRPr lang="en-US" b="1" dirty="0">
              <a:latin typeface="华文楷体" pitchFamily="2" charset="-122"/>
              <a:ea typeface="华文楷体" pitchFamily="2" charset="-122"/>
            </a:endParaRPr>
          </a:p>
        </p:txBody>
      </p:sp>
      <p:pic>
        <p:nvPicPr>
          <p:cNvPr id="30" name="图片 29" descr="368.png"/>
          <p:cNvPicPr>
            <a:picLocks noChangeAspect="1"/>
          </p:cNvPicPr>
          <p:nvPr/>
        </p:nvPicPr>
        <p:blipFill>
          <a:blip r:embed="rId4" cstate="screen">
            <a:duotone>
              <a:prstClr val="black"/>
              <a:schemeClr val="bg2">
                <a:lumMod val="75000"/>
                <a:tint val="45000"/>
                <a:satMod val="400000"/>
              </a:schemeClr>
            </a:duotone>
            <a:lum contrast="-10000"/>
            <a:extLst>
              <a:ext uri="{28A0092B-C50C-407E-A947-70E740481C1C}">
                <a14:useLocalDpi xmlns:a14="http://schemas.microsoft.com/office/drawing/2010/main"/>
              </a:ext>
            </a:extLst>
          </a:blip>
          <a:stretch>
            <a:fillRect/>
          </a:stretch>
        </p:blipFill>
        <p:spPr>
          <a:xfrm>
            <a:off x="1043889" y="3502711"/>
            <a:ext cx="1120145" cy="1033344"/>
          </a:xfrm>
          <a:prstGeom prst="rect">
            <a:avLst/>
          </a:prstGeom>
        </p:spPr>
      </p:pic>
      <p:sp>
        <p:nvSpPr>
          <p:cNvPr id="31" name="Rectangle 19"/>
          <p:cNvSpPr>
            <a:spLocks noChangeArrowheads="1"/>
          </p:cNvSpPr>
          <p:nvPr/>
        </p:nvSpPr>
        <p:spPr bwMode="auto">
          <a:xfrm>
            <a:off x="1316010" y="3857792"/>
            <a:ext cx="539557" cy="359044"/>
          </a:xfrm>
          <a:prstGeom prst="rect">
            <a:avLst/>
          </a:prstGeom>
          <a:noFill/>
          <a:ln w="9525">
            <a:noFill/>
            <a:miter lim="800000"/>
            <a:headEnd/>
            <a:tailEnd/>
          </a:ln>
        </p:spPr>
        <p:txBody>
          <a:bodyPr wrap="none" anchor="ctr"/>
          <a:lstStyle/>
          <a:p>
            <a:pPr algn="ctr"/>
            <a:r>
              <a:rPr lang="zh-CN" altLang="en-US" sz="2400" b="1" dirty="0">
                <a:latin typeface="隶书" pitchFamily="49" charset="-122"/>
                <a:ea typeface="隶书" pitchFamily="49" charset="-122"/>
              </a:rPr>
              <a:t>标题</a:t>
            </a:r>
            <a:endParaRPr lang="en-US" sz="2400" b="1" dirty="0">
              <a:latin typeface="隶书" pitchFamily="49" charset="-122"/>
              <a:ea typeface="隶书" pitchFamily="49"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704">
        <p14:ferris dir="l"/>
      </p:transition>
    </mc:Choice>
    <mc:Fallback xmlns="">
      <p:transition spd="slow" advTm="270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500"/>
                                        <p:tgtEl>
                                          <p:spTgt spid="20"/>
                                        </p:tgtEl>
                                      </p:cBhvr>
                                    </p:animEffect>
                                    <p:anim calcmode="lin" valueType="num">
                                      <p:cBhvr>
                                        <p:cTn id="8" dur="1500" fill="hold"/>
                                        <p:tgtEl>
                                          <p:spTgt spid="20"/>
                                        </p:tgtEl>
                                        <p:attrNameLst>
                                          <p:attrName>style.rotation</p:attrName>
                                        </p:attrNameLst>
                                      </p:cBhvr>
                                      <p:tavLst>
                                        <p:tav tm="0">
                                          <p:val>
                                            <p:fltVal val="720"/>
                                          </p:val>
                                        </p:tav>
                                        <p:tav tm="100000">
                                          <p:val>
                                            <p:fltVal val="0"/>
                                          </p:val>
                                        </p:tav>
                                      </p:tavLst>
                                    </p:anim>
                                    <p:anim calcmode="lin" valueType="num">
                                      <p:cBhvr>
                                        <p:cTn id="9" dur="1500" fill="hold"/>
                                        <p:tgtEl>
                                          <p:spTgt spid="20"/>
                                        </p:tgtEl>
                                        <p:attrNameLst>
                                          <p:attrName>ppt_h</p:attrName>
                                        </p:attrNameLst>
                                      </p:cBhvr>
                                      <p:tavLst>
                                        <p:tav tm="0">
                                          <p:val>
                                            <p:fltVal val="0"/>
                                          </p:val>
                                        </p:tav>
                                        <p:tav tm="100000">
                                          <p:val>
                                            <p:strVal val="#ppt_h"/>
                                          </p:val>
                                        </p:tav>
                                      </p:tavLst>
                                    </p:anim>
                                    <p:anim calcmode="lin" valueType="num">
                                      <p:cBhvr>
                                        <p:cTn id="10" dur="1500" fill="hold"/>
                                        <p:tgtEl>
                                          <p:spTgt spid="20"/>
                                        </p:tgtEl>
                                        <p:attrNameLst>
                                          <p:attrName>ppt_w</p:attrName>
                                        </p:attrNameLst>
                                      </p:cBhvr>
                                      <p:tavLst>
                                        <p:tav tm="0">
                                          <p:val>
                                            <p:fltVal val="0"/>
                                          </p:val>
                                        </p:tav>
                                        <p:tav tm="100000">
                                          <p:val>
                                            <p:strVal val="#ppt_w"/>
                                          </p:val>
                                        </p:tav>
                                      </p:tavLst>
                                    </p:anim>
                                  </p:childTnLst>
                                </p:cTn>
                              </p:par>
                              <p:par>
                                <p:cTn id="11" presetID="53" presetClass="entr" presetSubtype="16" fill="hold" grpId="0" nodeType="withEffect">
                                  <p:stCondLst>
                                    <p:cond delay="150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par>
                                <p:cTn id="16" presetID="22" presetClass="entr" presetSubtype="8" fill="hold" grpId="0" nodeType="withEffect">
                                  <p:stCondLst>
                                    <p:cond delay="200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0" presetClass="entr" presetSubtype="0" fill="hold" grpId="0" nodeType="withEffect">
                                  <p:stCondLst>
                                    <p:cond delay="2500"/>
                                  </p:stCondLst>
                                  <p:childTnLst>
                                    <p:set>
                                      <p:cBhvr>
                                        <p:cTn id="20" dur="1" fill="hold">
                                          <p:stCondLst>
                                            <p:cond delay="0"/>
                                          </p:stCondLst>
                                        </p:cTn>
                                        <p:tgtEl>
                                          <p:spTgt spid="18"/>
                                        </p:tgtEl>
                                        <p:attrNameLst>
                                          <p:attrName>style.visibility</p:attrName>
                                        </p:attrNameLst>
                                      </p:cBhvr>
                                      <p:to>
                                        <p:strVal val="visible"/>
                                      </p:to>
                                    </p:set>
                                    <p:animEffect transition="in" filter="wedge">
                                      <p:cBhvr>
                                        <p:cTn id="21" dur="1500"/>
                                        <p:tgtEl>
                                          <p:spTgt spid="18"/>
                                        </p:tgtEl>
                                      </p:cBhvr>
                                    </p:animEffect>
                                  </p:childTnLst>
                                </p:cTn>
                              </p:par>
                              <p:par>
                                <p:cTn id="22" presetID="10" presetClass="entr" presetSubtype="0" fill="hold" grpId="0" nodeType="withEffect">
                                  <p:stCondLst>
                                    <p:cond delay="400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35" presetClass="entr" presetSubtype="0" fill="hold" nodeType="withEffect">
                                  <p:stCondLst>
                                    <p:cond delay="400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500"/>
                                        <p:tgtEl>
                                          <p:spTgt spid="25"/>
                                        </p:tgtEl>
                                      </p:cBhvr>
                                    </p:animEffect>
                                    <p:anim calcmode="lin" valueType="num">
                                      <p:cBhvr>
                                        <p:cTn id="28" dur="1500" fill="hold"/>
                                        <p:tgtEl>
                                          <p:spTgt spid="25"/>
                                        </p:tgtEl>
                                        <p:attrNameLst>
                                          <p:attrName>style.rotation</p:attrName>
                                        </p:attrNameLst>
                                      </p:cBhvr>
                                      <p:tavLst>
                                        <p:tav tm="0">
                                          <p:val>
                                            <p:fltVal val="720"/>
                                          </p:val>
                                        </p:tav>
                                        <p:tav tm="100000">
                                          <p:val>
                                            <p:fltVal val="0"/>
                                          </p:val>
                                        </p:tav>
                                      </p:tavLst>
                                    </p:anim>
                                    <p:anim calcmode="lin" valueType="num">
                                      <p:cBhvr>
                                        <p:cTn id="29" dur="1500" fill="hold"/>
                                        <p:tgtEl>
                                          <p:spTgt spid="25"/>
                                        </p:tgtEl>
                                        <p:attrNameLst>
                                          <p:attrName>ppt_h</p:attrName>
                                        </p:attrNameLst>
                                      </p:cBhvr>
                                      <p:tavLst>
                                        <p:tav tm="0">
                                          <p:val>
                                            <p:fltVal val="0"/>
                                          </p:val>
                                        </p:tav>
                                        <p:tav tm="100000">
                                          <p:val>
                                            <p:strVal val="#ppt_h"/>
                                          </p:val>
                                        </p:tav>
                                      </p:tavLst>
                                    </p:anim>
                                    <p:anim calcmode="lin" valueType="num">
                                      <p:cBhvr>
                                        <p:cTn id="30" dur="1500" fill="hold"/>
                                        <p:tgtEl>
                                          <p:spTgt spid="25"/>
                                        </p:tgtEl>
                                        <p:attrNameLst>
                                          <p:attrName>ppt_w</p:attrName>
                                        </p:attrNameLst>
                                      </p:cBhvr>
                                      <p:tavLst>
                                        <p:tav tm="0">
                                          <p:val>
                                            <p:fltVal val="0"/>
                                          </p:val>
                                        </p:tav>
                                        <p:tav tm="100000">
                                          <p:val>
                                            <p:strVal val="#ppt_w"/>
                                          </p:val>
                                        </p:tav>
                                      </p:tavLst>
                                    </p:anim>
                                  </p:childTnLst>
                                </p:cTn>
                              </p:par>
                              <p:par>
                                <p:cTn id="31" presetID="53" presetClass="entr" presetSubtype="16" fill="hold" grpId="0" nodeType="withEffect">
                                  <p:stCondLst>
                                    <p:cond delay="550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par>
                                <p:cTn id="36" presetID="22" presetClass="entr" presetSubtype="8" fill="hold" grpId="0" nodeType="withEffect">
                                  <p:stCondLst>
                                    <p:cond delay="600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0" presetClass="entr" presetSubtype="0" fill="hold" grpId="0" nodeType="withEffect">
                                  <p:stCondLst>
                                    <p:cond delay="6500"/>
                                  </p:stCondLst>
                                  <p:childTnLst>
                                    <p:set>
                                      <p:cBhvr>
                                        <p:cTn id="40" dur="1" fill="hold">
                                          <p:stCondLst>
                                            <p:cond delay="0"/>
                                          </p:stCondLst>
                                        </p:cTn>
                                        <p:tgtEl>
                                          <p:spTgt spid="23"/>
                                        </p:tgtEl>
                                        <p:attrNameLst>
                                          <p:attrName>style.visibility</p:attrName>
                                        </p:attrNameLst>
                                      </p:cBhvr>
                                      <p:to>
                                        <p:strVal val="visible"/>
                                      </p:to>
                                    </p:set>
                                    <p:animEffect transition="in" filter="wedge">
                                      <p:cBhvr>
                                        <p:cTn id="41" dur="1500"/>
                                        <p:tgtEl>
                                          <p:spTgt spid="23"/>
                                        </p:tgtEl>
                                      </p:cBhvr>
                                    </p:animEffect>
                                  </p:childTnLst>
                                </p:cTn>
                              </p:par>
                              <p:par>
                                <p:cTn id="42" presetID="10" presetClass="entr" presetSubtype="0" fill="hold" grpId="0" nodeType="withEffect">
                                  <p:stCondLst>
                                    <p:cond delay="80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35" presetClass="entr" presetSubtype="0" fill="hold" nodeType="withEffect">
                                  <p:stCondLst>
                                    <p:cond delay="850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500"/>
                                        <p:tgtEl>
                                          <p:spTgt spid="30"/>
                                        </p:tgtEl>
                                      </p:cBhvr>
                                    </p:animEffect>
                                    <p:anim calcmode="lin" valueType="num">
                                      <p:cBhvr>
                                        <p:cTn id="48" dur="1500" fill="hold"/>
                                        <p:tgtEl>
                                          <p:spTgt spid="30"/>
                                        </p:tgtEl>
                                        <p:attrNameLst>
                                          <p:attrName>style.rotation</p:attrName>
                                        </p:attrNameLst>
                                      </p:cBhvr>
                                      <p:tavLst>
                                        <p:tav tm="0">
                                          <p:val>
                                            <p:fltVal val="720"/>
                                          </p:val>
                                        </p:tav>
                                        <p:tav tm="100000">
                                          <p:val>
                                            <p:fltVal val="0"/>
                                          </p:val>
                                        </p:tav>
                                      </p:tavLst>
                                    </p:anim>
                                    <p:anim calcmode="lin" valueType="num">
                                      <p:cBhvr>
                                        <p:cTn id="49" dur="1500" fill="hold"/>
                                        <p:tgtEl>
                                          <p:spTgt spid="30"/>
                                        </p:tgtEl>
                                        <p:attrNameLst>
                                          <p:attrName>ppt_h</p:attrName>
                                        </p:attrNameLst>
                                      </p:cBhvr>
                                      <p:tavLst>
                                        <p:tav tm="0">
                                          <p:val>
                                            <p:fltVal val="0"/>
                                          </p:val>
                                        </p:tav>
                                        <p:tav tm="100000">
                                          <p:val>
                                            <p:strVal val="#ppt_h"/>
                                          </p:val>
                                        </p:tav>
                                      </p:tavLst>
                                    </p:anim>
                                    <p:anim calcmode="lin" valueType="num">
                                      <p:cBhvr>
                                        <p:cTn id="50" dur="1500" fill="hold"/>
                                        <p:tgtEl>
                                          <p:spTgt spid="30"/>
                                        </p:tgtEl>
                                        <p:attrNameLst>
                                          <p:attrName>ppt_w</p:attrName>
                                        </p:attrNameLst>
                                      </p:cBhvr>
                                      <p:tavLst>
                                        <p:tav tm="0">
                                          <p:val>
                                            <p:fltVal val="0"/>
                                          </p:val>
                                        </p:tav>
                                        <p:tav tm="100000">
                                          <p:val>
                                            <p:strVal val="#ppt_w"/>
                                          </p:val>
                                        </p:tav>
                                      </p:tavLst>
                                    </p:anim>
                                  </p:childTnLst>
                                </p:cTn>
                              </p:par>
                              <p:par>
                                <p:cTn id="51" presetID="53" presetClass="entr" presetSubtype="16" fill="hold" grpId="0" nodeType="withEffect">
                                  <p:stCondLst>
                                    <p:cond delay="1000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22" presetClass="entr" presetSubtype="8" fill="hold" grpId="0" nodeType="withEffect">
                                  <p:stCondLst>
                                    <p:cond delay="10500"/>
                                  </p:stCondLst>
                                  <p:childTnLst>
                                    <p:set>
                                      <p:cBhvr>
                                        <p:cTn id="57" dur="1" fill="hold">
                                          <p:stCondLst>
                                            <p:cond delay="0"/>
                                          </p:stCondLst>
                                        </p:cTn>
                                        <p:tgtEl>
                                          <p:spTgt spid="27"/>
                                        </p:tgtEl>
                                        <p:attrNameLst>
                                          <p:attrName>style.visibility</p:attrName>
                                        </p:attrNameLst>
                                      </p:cBhvr>
                                      <p:to>
                                        <p:strVal val="visible"/>
                                      </p:to>
                                    </p:set>
                                    <p:animEffect transition="in" filter="wipe(left)">
                                      <p:cBhvr>
                                        <p:cTn id="58" dur="500"/>
                                        <p:tgtEl>
                                          <p:spTgt spid="27"/>
                                        </p:tgtEl>
                                      </p:cBhvr>
                                    </p:animEffect>
                                  </p:childTnLst>
                                </p:cTn>
                              </p:par>
                              <p:par>
                                <p:cTn id="59" presetID="20" presetClass="entr" presetSubtype="0" fill="hold" grpId="0" nodeType="withEffect">
                                  <p:stCondLst>
                                    <p:cond delay="11250"/>
                                  </p:stCondLst>
                                  <p:childTnLst>
                                    <p:set>
                                      <p:cBhvr>
                                        <p:cTn id="60" dur="1" fill="hold">
                                          <p:stCondLst>
                                            <p:cond delay="0"/>
                                          </p:stCondLst>
                                        </p:cTn>
                                        <p:tgtEl>
                                          <p:spTgt spid="28"/>
                                        </p:tgtEl>
                                        <p:attrNameLst>
                                          <p:attrName>style.visibility</p:attrName>
                                        </p:attrNameLst>
                                      </p:cBhvr>
                                      <p:to>
                                        <p:strVal val="visible"/>
                                      </p:to>
                                    </p:set>
                                    <p:animEffect transition="in" filter="wedge">
                                      <p:cBhvr>
                                        <p:cTn id="61" dur="1500"/>
                                        <p:tgtEl>
                                          <p:spTgt spid="28"/>
                                        </p:tgtEl>
                                      </p:cBhvr>
                                    </p:animEffect>
                                  </p:childTnLst>
                                </p:cTn>
                              </p:par>
                              <p:par>
                                <p:cTn id="62" presetID="10" presetClass="entr" presetSubtype="0" fill="hold" grpId="0" nodeType="withEffect">
                                  <p:stCondLst>
                                    <p:cond delay="1275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21" grpId="0"/>
      <p:bldP spid="22" grpId="0" animBg="1"/>
      <p:bldP spid="23" grpId="0" animBg="1"/>
      <p:bldP spid="24" grpId="0"/>
      <p:bldP spid="26" grpId="0"/>
      <p:bldP spid="27" grpId="0" animBg="1"/>
      <p:bldP spid="28" grpId="0" animBg="1"/>
      <p:bldP spid="29" grpId="0"/>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右箭头 11"/>
          <p:cNvSpPr/>
          <p:nvPr/>
        </p:nvSpPr>
        <p:spPr>
          <a:xfrm>
            <a:off x="685903" y="1304158"/>
            <a:ext cx="7970973" cy="3096344"/>
          </a:xfrm>
          <a:prstGeom prst="rightArrow">
            <a:avLst>
              <a:gd name="adj1" fmla="val 57098"/>
              <a:gd name="adj2" fmla="val 41039"/>
            </a:avLst>
          </a:prstGeom>
          <a:solidFill>
            <a:srgbClr val="000000">
              <a:lumMod val="50000"/>
              <a:lumOff val="50000"/>
            </a:srgb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srgbClr val="FFFFFF"/>
              </a:solidFill>
              <a:latin typeface="Arial"/>
              <a:ea typeface="宋体"/>
            </a:endParaRPr>
          </a:p>
        </p:txBody>
      </p:sp>
      <p:grpSp>
        <p:nvGrpSpPr>
          <p:cNvPr id="13" name="组合 12"/>
          <p:cNvGrpSpPr/>
          <p:nvPr/>
        </p:nvGrpSpPr>
        <p:grpSpPr>
          <a:xfrm>
            <a:off x="897620" y="1232150"/>
            <a:ext cx="2013148" cy="3044404"/>
            <a:chOff x="830660" y="1707654"/>
            <a:chExt cx="1571333" cy="2376264"/>
          </a:xfrm>
        </p:grpSpPr>
        <p:pic>
          <p:nvPicPr>
            <p:cNvPr id="14" name="Picture 2" descr="C:\Documents and Settings\Administrator\桌面\244.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30660" y="1707654"/>
              <a:ext cx="1571333" cy="2376264"/>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1105849" y="1998697"/>
              <a:ext cx="1121842" cy="1833759"/>
            </a:xfrm>
            <a:prstGeom prst="rect">
              <a:avLst/>
            </a:prstGeom>
          </p:spPr>
          <p:txBody>
            <a:bodyPr wrap="square">
              <a:spAutoFit/>
            </a:bodyPr>
            <a:lstStyle/>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endParaRPr lang="en-US" altLang="zh-CN" sz="2400" kern="0" dirty="0">
                <a:solidFill>
                  <a:srgbClr val="FFFFFF"/>
                </a:solidFill>
                <a:latin typeface="华文隶书" pitchFamily="2" charset="-122"/>
                <a:ea typeface="华文隶书" pitchFamily="2" charset="-122"/>
              </a:endParaRP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endParaRPr lang="en-US" altLang="zh-CN" sz="2400" kern="0" dirty="0">
                <a:solidFill>
                  <a:srgbClr val="FFFFFF"/>
                </a:solidFill>
                <a:latin typeface="华文隶书" pitchFamily="2" charset="-122"/>
                <a:ea typeface="华文隶书" pitchFamily="2" charset="-122"/>
              </a:endParaRP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添加文本添加文本</a:t>
              </a:r>
            </a:p>
          </p:txBody>
        </p:sp>
      </p:grpSp>
      <p:grpSp>
        <p:nvGrpSpPr>
          <p:cNvPr id="16" name="组合 15"/>
          <p:cNvGrpSpPr/>
          <p:nvPr/>
        </p:nvGrpSpPr>
        <p:grpSpPr>
          <a:xfrm>
            <a:off x="3156670" y="1232150"/>
            <a:ext cx="2013148" cy="3044404"/>
            <a:chOff x="830660" y="1707654"/>
            <a:chExt cx="1571333" cy="2376264"/>
          </a:xfrm>
        </p:grpSpPr>
        <p:pic>
          <p:nvPicPr>
            <p:cNvPr id="17" name="Picture 2" descr="C:\Documents and Settings\Administrator\桌面\244.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30660" y="1707654"/>
              <a:ext cx="1571333" cy="2376264"/>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1105849" y="1998697"/>
              <a:ext cx="1121842" cy="1833759"/>
            </a:xfrm>
            <a:prstGeom prst="rect">
              <a:avLst/>
            </a:prstGeom>
          </p:spPr>
          <p:txBody>
            <a:bodyPr wrap="square">
              <a:spAutoFit/>
            </a:bodyPr>
            <a:lstStyle/>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endParaRPr lang="en-US" altLang="zh-CN" sz="2400" kern="0" dirty="0">
                <a:solidFill>
                  <a:srgbClr val="FFFFFF"/>
                </a:solidFill>
                <a:latin typeface="华文隶书" pitchFamily="2" charset="-122"/>
                <a:ea typeface="华文隶书" pitchFamily="2" charset="-122"/>
              </a:endParaRP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endParaRPr lang="en-US" altLang="zh-CN" sz="2400" kern="0" dirty="0">
                <a:solidFill>
                  <a:srgbClr val="FFFFFF"/>
                </a:solidFill>
                <a:latin typeface="华文隶书" pitchFamily="2" charset="-122"/>
                <a:ea typeface="华文隶书" pitchFamily="2" charset="-122"/>
              </a:endParaRP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添加文本添加文本</a:t>
              </a:r>
            </a:p>
          </p:txBody>
        </p:sp>
      </p:grpSp>
      <p:grpSp>
        <p:nvGrpSpPr>
          <p:cNvPr id="19" name="组合 18"/>
          <p:cNvGrpSpPr/>
          <p:nvPr/>
        </p:nvGrpSpPr>
        <p:grpSpPr>
          <a:xfrm>
            <a:off x="5415719" y="1232150"/>
            <a:ext cx="2013148" cy="3044404"/>
            <a:chOff x="830660" y="1707654"/>
            <a:chExt cx="1571333" cy="2376264"/>
          </a:xfrm>
        </p:grpSpPr>
        <p:pic>
          <p:nvPicPr>
            <p:cNvPr id="20" name="Picture 2" descr="C:\Documents and Settings\Administrator\桌面\244.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30660" y="1707654"/>
              <a:ext cx="1571333" cy="2376264"/>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1105849" y="1998697"/>
              <a:ext cx="1121842" cy="1833759"/>
            </a:xfrm>
            <a:prstGeom prst="rect">
              <a:avLst/>
            </a:prstGeom>
          </p:spPr>
          <p:txBody>
            <a:bodyPr wrap="square">
              <a:spAutoFit/>
            </a:bodyPr>
            <a:lstStyle/>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endParaRPr lang="en-US" altLang="zh-CN" sz="2400" kern="0" dirty="0">
                <a:solidFill>
                  <a:srgbClr val="FFFFFF"/>
                </a:solidFill>
                <a:latin typeface="华文隶书" pitchFamily="2" charset="-122"/>
                <a:ea typeface="华文隶书" pitchFamily="2" charset="-122"/>
              </a:endParaRP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endParaRPr lang="en-US" altLang="zh-CN" sz="2400" kern="0" dirty="0">
                <a:solidFill>
                  <a:srgbClr val="FFFFFF"/>
                </a:solidFill>
                <a:latin typeface="华文隶书" pitchFamily="2" charset="-122"/>
                <a:ea typeface="华文隶书" pitchFamily="2" charset="-122"/>
              </a:endParaRP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a:t>
              </a:r>
            </a:p>
            <a:p>
              <a:pPr fontAlgn="auto">
                <a:lnSpc>
                  <a:spcPts val="2200"/>
                </a:lnSpc>
                <a:spcBef>
                  <a:spcPts val="0"/>
                </a:spcBef>
                <a:spcAft>
                  <a:spcPts val="0"/>
                </a:spcAft>
                <a:defRPr/>
              </a:pPr>
              <a:r>
                <a:rPr lang="zh-CN" altLang="en-US" sz="2400" kern="0" dirty="0">
                  <a:solidFill>
                    <a:srgbClr val="FFFFFF"/>
                  </a:solidFill>
                  <a:latin typeface="华文隶书" pitchFamily="2" charset="-122"/>
                  <a:ea typeface="华文隶书" pitchFamily="2" charset="-122"/>
                </a:rPr>
                <a:t>添加文本添加文本</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447">
        <p14:ferris dir="l"/>
      </p:transition>
    </mc:Choice>
    <mc:Fallback xmlns="">
      <p:transition spd="slow" advTm="244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55" presetClass="entr" presetSubtype="0" fill="hold" nodeType="withEffect">
                                  <p:stCondLst>
                                    <p:cond delay="50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strVal val="#ppt_w*0.70"/>
                                          </p:val>
                                        </p:tav>
                                        <p:tav tm="100000">
                                          <p:val>
                                            <p:strVal val="#ppt_w"/>
                                          </p:val>
                                        </p:tav>
                                      </p:tavLst>
                                    </p:anim>
                                    <p:anim calcmode="lin" valueType="num">
                                      <p:cBhvr>
                                        <p:cTn id="12" dur="500" fill="hold"/>
                                        <p:tgtEl>
                                          <p:spTgt spid="13"/>
                                        </p:tgtEl>
                                        <p:attrNameLst>
                                          <p:attrName>ppt_h</p:attrName>
                                        </p:attrNameLst>
                                      </p:cBhvr>
                                      <p:tavLst>
                                        <p:tav tm="0">
                                          <p:val>
                                            <p:strVal val="#ppt_h"/>
                                          </p:val>
                                        </p:tav>
                                        <p:tav tm="100000">
                                          <p:val>
                                            <p:strVal val="#ppt_h"/>
                                          </p:val>
                                        </p:tav>
                                      </p:tavLst>
                                    </p:anim>
                                    <p:animEffect transition="in" filter="fade">
                                      <p:cBhvr>
                                        <p:cTn id="13" dur="500"/>
                                        <p:tgtEl>
                                          <p:spTgt spid="13"/>
                                        </p:tgtEl>
                                      </p:cBhvr>
                                    </p:animEffect>
                                  </p:childTnLst>
                                </p:cTn>
                              </p:par>
                              <p:par>
                                <p:cTn id="14" presetID="55" presetClass="entr" presetSubtype="0" fill="hold" nodeType="withEffect">
                                  <p:stCondLst>
                                    <p:cond delay="100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strVal val="#ppt_w*0.70"/>
                                          </p:val>
                                        </p:tav>
                                        <p:tav tm="100000">
                                          <p:val>
                                            <p:strVal val="#ppt_w"/>
                                          </p:val>
                                        </p:tav>
                                      </p:tavLst>
                                    </p:anim>
                                    <p:anim calcmode="lin" valueType="num">
                                      <p:cBhvr>
                                        <p:cTn id="17" dur="500" fill="hold"/>
                                        <p:tgtEl>
                                          <p:spTgt spid="16"/>
                                        </p:tgtEl>
                                        <p:attrNameLst>
                                          <p:attrName>ppt_h</p:attrName>
                                        </p:attrNameLst>
                                      </p:cBhvr>
                                      <p:tavLst>
                                        <p:tav tm="0">
                                          <p:val>
                                            <p:strVal val="#ppt_h"/>
                                          </p:val>
                                        </p:tav>
                                        <p:tav tm="100000">
                                          <p:val>
                                            <p:strVal val="#ppt_h"/>
                                          </p:val>
                                        </p:tav>
                                      </p:tavLst>
                                    </p:anim>
                                    <p:animEffect transition="in" filter="fade">
                                      <p:cBhvr>
                                        <p:cTn id="18" dur="500"/>
                                        <p:tgtEl>
                                          <p:spTgt spid="16"/>
                                        </p:tgtEl>
                                      </p:cBhvr>
                                    </p:animEffect>
                                  </p:childTnLst>
                                </p:cTn>
                              </p:par>
                              <p:par>
                                <p:cTn id="19" presetID="55" presetClass="entr" presetSubtype="0" fill="hold" nodeType="withEffect">
                                  <p:stCondLst>
                                    <p:cond delay="150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strVal val="#ppt_w*0.70"/>
                                          </p:val>
                                        </p:tav>
                                        <p:tav tm="100000">
                                          <p:val>
                                            <p:strVal val="#ppt_w"/>
                                          </p:val>
                                        </p:tav>
                                      </p:tavLst>
                                    </p:anim>
                                    <p:anim calcmode="lin" valueType="num">
                                      <p:cBhvr>
                                        <p:cTn id="22" dur="500" fill="hold"/>
                                        <p:tgtEl>
                                          <p:spTgt spid="19"/>
                                        </p:tgtEl>
                                        <p:attrNameLst>
                                          <p:attrName>ppt_h</p:attrName>
                                        </p:attrNameLst>
                                      </p:cBhvr>
                                      <p:tavLst>
                                        <p:tav tm="0">
                                          <p:val>
                                            <p:strVal val="#ppt_h"/>
                                          </p:val>
                                        </p:tav>
                                        <p:tav tm="100000">
                                          <p:val>
                                            <p:strVal val="#ppt_h"/>
                                          </p:val>
                                        </p:tav>
                                      </p:tavLst>
                                    </p:anim>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732684" y="2923716"/>
            <a:ext cx="1431605" cy="1476786"/>
            <a:chOff x="971600" y="1915953"/>
            <a:chExt cx="3141228" cy="3240360"/>
          </a:xfrm>
        </p:grpSpPr>
        <p:pic>
          <p:nvPicPr>
            <p:cNvPr id="18" name="图片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19" name="TextBox 18"/>
            <p:cNvSpPr txBox="1"/>
            <p:nvPr/>
          </p:nvSpPr>
          <p:spPr>
            <a:xfrm>
              <a:off x="1451463" y="2983505"/>
              <a:ext cx="2206055" cy="742854"/>
            </a:xfrm>
            <a:prstGeom prst="rect">
              <a:avLst/>
            </a:prstGeom>
            <a:noFill/>
          </p:spPr>
          <p:txBody>
            <a:bodyPr wrap="none" rtlCol="0">
              <a:spAutoFit/>
            </a:bodyPr>
            <a:lstStyle/>
            <a:p>
              <a:r>
                <a:rPr lang="zh-CN" altLang="en-US" sz="1600" dirty="0">
                  <a:solidFill>
                    <a:schemeClr val="bg1"/>
                  </a:solidFill>
                  <a:latin typeface="华文隶书" pitchFamily="2" charset="-122"/>
                  <a:ea typeface="华文隶书" pitchFamily="2" charset="-122"/>
                </a:rPr>
                <a:t>添加文字</a:t>
              </a:r>
            </a:p>
          </p:txBody>
        </p:sp>
      </p:grpSp>
      <p:pic>
        <p:nvPicPr>
          <p:cNvPr id="20" name="Picture 4" descr="C:\Users\zjd\Desktop\Nipic_9501016_2012041916170751919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5558116">
            <a:off x="1997819" y="2514959"/>
            <a:ext cx="886593" cy="28955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zjd\Desktop\Nipic_9501016_2012041916170751919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5558116">
            <a:off x="4147363" y="2514960"/>
            <a:ext cx="886593" cy="2895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C:\Users\zjd\Desktop\Nipic_9501016_2012041916170751919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rot="5558116">
            <a:off x="6364081" y="2514959"/>
            <a:ext cx="886593" cy="289550"/>
          </a:xfrm>
          <a:prstGeom prst="rect">
            <a:avLst/>
          </a:prstGeom>
          <a:noFill/>
          <a:extLst>
            <a:ext uri="{909E8E84-426E-40DD-AFC4-6F175D3DCCD1}">
              <a14:hiddenFill xmlns:a14="http://schemas.microsoft.com/office/drawing/2010/main">
                <a:solidFill>
                  <a:srgbClr val="FFFFFF"/>
                </a:solidFill>
              </a14:hiddenFill>
            </a:ext>
          </a:extLst>
        </p:spPr>
      </p:pic>
      <p:sp>
        <p:nvSpPr>
          <p:cNvPr id="23" name="矩形 22"/>
          <p:cNvSpPr/>
          <p:nvPr/>
        </p:nvSpPr>
        <p:spPr>
          <a:xfrm>
            <a:off x="1304019" y="996875"/>
            <a:ext cx="2031325" cy="1200329"/>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endParaRPr lang="en-US" altLang="zh-CN" dirty="0">
              <a:latin typeface="华文隶书" pitchFamily="2" charset="-122"/>
              <a:ea typeface="华文隶书" pitchFamily="2" charset="-122"/>
            </a:endParaRPr>
          </a:p>
          <a:p>
            <a:r>
              <a:rPr lang="zh-CN" altLang="en-US" dirty="0">
                <a:latin typeface="华文隶书" pitchFamily="2" charset="-122"/>
                <a:ea typeface="华文隶书" pitchFamily="2" charset="-122"/>
              </a:rPr>
              <a:t>单击此处添加文本</a:t>
            </a:r>
          </a:p>
          <a:p>
            <a:r>
              <a:rPr lang="zh-CN" altLang="en-US" dirty="0">
                <a:latin typeface="华文隶书" pitchFamily="2" charset="-122"/>
                <a:ea typeface="华文隶书" pitchFamily="2" charset="-122"/>
              </a:rPr>
              <a:t>单击此处添加文本</a:t>
            </a:r>
          </a:p>
          <a:p>
            <a:r>
              <a:rPr lang="zh-CN" altLang="en-US" dirty="0">
                <a:latin typeface="华文隶书" pitchFamily="2" charset="-122"/>
                <a:ea typeface="华文隶书" pitchFamily="2" charset="-122"/>
              </a:rPr>
              <a:t>单击此处添加文本</a:t>
            </a:r>
          </a:p>
        </p:txBody>
      </p:sp>
      <p:sp>
        <p:nvSpPr>
          <p:cNvPr id="24" name="矩形 23"/>
          <p:cNvSpPr/>
          <p:nvPr/>
        </p:nvSpPr>
        <p:spPr>
          <a:xfrm>
            <a:off x="3590699" y="996875"/>
            <a:ext cx="2031325" cy="1200329"/>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endParaRPr lang="en-US" altLang="zh-CN" dirty="0">
              <a:latin typeface="华文隶书" pitchFamily="2" charset="-122"/>
              <a:ea typeface="华文隶书" pitchFamily="2" charset="-122"/>
            </a:endParaRPr>
          </a:p>
          <a:p>
            <a:r>
              <a:rPr lang="zh-CN" altLang="en-US" dirty="0">
                <a:latin typeface="华文隶书" pitchFamily="2" charset="-122"/>
                <a:ea typeface="华文隶书" pitchFamily="2" charset="-122"/>
              </a:rPr>
              <a:t>单击此处添加文本</a:t>
            </a:r>
          </a:p>
          <a:p>
            <a:r>
              <a:rPr lang="zh-CN" altLang="en-US" dirty="0">
                <a:latin typeface="华文隶书" pitchFamily="2" charset="-122"/>
                <a:ea typeface="华文隶书" pitchFamily="2" charset="-122"/>
              </a:rPr>
              <a:t>单击此处添加文本</a:t>
            </a:r>
          </a:p>
          <a:p>
            <a:r>
              <a:rPr lang="zh-CN" altLang="en-US" dirty="0">
                <a:latin typeface="华文隶书" pitchFamily="2" charset="-122"/>
                <a:ea typeface="华文隶书" pitchFamily="2" charset="-122"/>
              </a:rPr>
              <a:t>单击此处添加文本</a:t>
            </a:r>
          </a:p>
        </p:txBody>
      </p:sp>
      <p:sp>
        <p:nvSpPr>
          <p:cNvPr id="25" name="矩形 24"/>
          <p:cNvSpPr/>
          <p:nvPr/>
        </p:nvSpPr>
        <p:spPr>
          <a:xfrm>
            <a:off x="5877378" y="996875"/>
            <a:ext cx="2031325" cy="1200329"/>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endParaRPr lang="en-US" altLang="zh-CN" dirty="0">
              <a:latin typeface="华文隶书" pitchFamily="2" charset="-122"/>
              <a:ea typeface="华文隶书" pitchFamily="2" charset="-122"/>
            </a:endParaRPr>
          </a:p>
          <a:p>
            <a:r>
              <a:rPr lang="zh-CN" altLang="en-US" dirty="0">
                <a:latin typeface="华文隶书" pitchFamily="2" charset="-122"/>
                <a:ea typeface="华文隶书" pitchFamily="2" charset="-122"/>
              </a:rPr>
              <a:t>单击此处添加文本</a:t>
            </a:r>
          </a:p>
          <a:p>
            <a:r>
              <a:rPr lang="zh-CN" altLang="en-US" dirty="0">
                <a:latin typeface="华文隶书" pitchFamily="2" charset="-122"/>
                <a:ea typeface="华文隶书" pitchFamily="2" charset="-122"/>
              </a:rPr>
              <a:t>单击此处添加文本</a:t>
            </a:r>
          </a:p>
          <a:p>
            <a:r>
              <a:rPr lang="zh-CN" altLang="en-US" dirty="0">
                <a:latin typeface="华文隶书" pitchFamily="2" charset="-122"/>
                <a:ea typeface="华文隶书" pitchFamily="2" charset="-122"/>
              </a:rPr>
              <a:t>单击此处添加文本</a:t>
            </a:r>
          </a:p>
        </p:txBody>
      </p:sp>
      <p:grpSp>
        <p:nvGrpSpPr>
          <p:cNvPr id="26" name="组合 25"/>
          <p:cNvGrpSpPr/>
          <p:nvPr/>
        </p:nvGrpSpPr>
        <p:grpSpPr>
          <a:xfrm>
            <a:off x="3902810" y="2922690"/>
            <a:ext cx="1431605" cy="1476786"/>
            <a:chOff x="971600" y="1915953"/>
            <a:chExt cx="3141228" cy="3240360"/>
          </a:xfrm>
        </p:grpSpPr>
        <p:pic>
          <p:nvPicPr>
            <p:cNvPr id="27" name="图片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28" name="TextBox 27"/>
            <p:cNvSpPr txBox="1"/>
            <p:nvPr/>
          </p:nvSpPr>
          <p:spPr>
            <a:xfrm>
              <a:off x="1451463" y="2983505"/>
              <a:ext cx="2206055" cy="742854"/>
            </a:xfrm>
            <a:prstGeom prst="rect">
              <a:avLst/>
            </a:prstGeom>
            <a:noFill/>
          </p:spPr>
          <p:txBody>
            <a:bodyPr wrap="none" rtlCol="0">
              <a:spAutoFit/>
            </a:bodyPr>
            <a:lstStyle/>
            <a:p>
              <a:r>
                <a:rPr lang="zh-CN" altLang="en-US" sz="1600" dirty="0">
                  <a:solidFill>
                    <a:schemeClr val="bg1"/>
                  </a:solidFill>
                  <a:latin typeface="华文隶书" pitchFamily="2" charset="-122"/>
                  <a:ea typeface="华文隶书" pitchFamily="2" charset="-122"/>
                </a:rPr>
                <a:t>添加文字</a:t>
              </a:r>
            </a:p>
          </p:txBody>
        </p:sp>
      </p:grpSp>
      <p:grpSp>
        <p:nvGrpSpPr>
          <p:cNvPr id="29" name="组合 28"/>
          <p:cNvGrpSpPr/>
          <p:nvPr/>
        </p:nvGrpSpPr>
        <p:grpSpPr>
          <a:xfrm>
            <a:off x="6119527" y="2923716"/>
            <a:ext cx="1431605" cy="1476786"/>
            <a:chOff x="971600" y="1915953"/>
            <a:chExt cx="3141228" cy="3240360"/>
          </a:xfrm>
        </p:grpSpPr>
        <p:pic>
          <p:nvPicPr>
            <p:cNvPr id="30" name="图片 2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46" name="TextBox 45"/>
            <p:cNvSpPr txBox="1"/>
            <p:nvPr/>
          </p:nvSpPr>
          <p:spPr>
            <a:xfrm>
              <a:off x="1451463" y="2983505"/>
              <a:ext cx="2206055" cy="742854"/>
            </a:xfrm>
            <a:prstGeom prst="rect">
              <a:avLst/>
            </a:prstGeom>
            <a:noFill/>
          </p:spPr>
          <p:txBody>
            <a:bodyPr wrap="none" rtlCol="0">
              <a:spAutoFit/>
            </a:bodyPr>
            <a:lstStyle/>
            <a:p>
              <a:r>
                <a:rPr lang="zh-CN" altLang="en-US" sz="1600" dirty="0">
                  <a:solidFill>
                    <a:schemeClr val="bg1"/>
                  </a:solidFill>
                  <a:latin typeface="华文隶书" pitchFamily="2" charset="-122"/>
                  <a:ea typeface="华文隶书" pitchFamily="2" charset="-122"/>
                </a:rPr>
                <a:t>添加文字</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159">
        <p14:ferris dir="l"/>
      </p:transition>
    </mc:Choice>
    <mc:Fallback xmlns="">
      <p:transition spd="slow" advTm="315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450" decel="100000" fill="hold"/>
                                        <p:tgtEl>
                                          <p:spTgt spid="1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anim calcmode="lin" valueType="num">
                                      <p:cBhvr>
                                        <p:cTn id="14" dur="500" fill="hold"/>
                                        <p:tgtEl>
                                          <p:spTgt spid="26"/>
                                        </p:tgtEl>
                                        <p:attrNameLst>
                                          <p:attrName>ppt_x</p:attrName>
                                        </p:attrNameLst>
                                      </p:cBhvr>
                                      <p:tavLst>
                                        <p:tav tm="0">
                                          <p:val>
                                            <p:strVal val="#ppt_x"/>
                                          </p:val>
                                        </p:tav>
                                        <p:tav tm="100000">
                                          <p:val>
                                            <p:strVal val="#ppt_x"/>
                                          </p:val>
                                        </p:tav>
                                      </p:tavLst>
                                    </p:anim>
                                    <p:anim calcmode="lin" valueType="num">
                                      <p:cBhvr>
                                        <p:cTn id="15" dur="450" decel="100000" fill="hold"/>
                                        <p:tgtEl>
                                          <p:spTgt spid="26"/>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26"/>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anim calcmode="lin" valueType="num">
                                      <p:cBhvr>
                                        <p:cTn id="20" dur="500" fill="hold"/>
                                        <p:tgtEl>
                                          <p:spTgt spid="29"/>
                                        </p:tgtEl>
                                        <p:attrNameLst>
                                          <p:attrName>ppt_x</p:attrName>
                                        </p:attrNameLst>
                                      </p:cBhvr>
                                      <p:tavLst>
                                        <p:tav tm="0">
                                          <p:val>
                                            <p:strVal val="#ppt_x"/>
                                          </p:val>
                                        </p:tav>
                                        <p:tav tm="100000">
                                          <p:val>
                                            <p:strVal val="#ppt_x"/>
                                          </p:val>
                                        </p:tav>
                                      </p:tavLst>
                                    </p:anim>
                                    <p:anim calcmode="lin" valueType="num">
                                      <p:cBhvr>
                                        <p:cTn id="21" dur="450" decel="100000" fill="hold"/>
                                        <p:tgtEl>
                                          <p:spTgt spid="29"/>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29"/>
                                        </p:tgtEl>
                                        <p:attrNameLst>
                                          <p:attrName>ppt_y</p:attrName>
                                        </p:attrNameLst>
                                      </p:cBhvr>
                                      <p:tavLst>
                                        <p:tav tm="0">
                                          <p:val>
                                            <p:strVal val="#ppt_y-.03"/>
                                          </p:val>
                                        </p:tav>
                                        <p:tav tm="100000">
                                          <p:val>
                                            <p:strVal val="#ppt_y"/>
                                          </p:val>
                                        </p:tav>
                                      </p:tavLst>
                                    </p:anim>
                                  </p:childTnLst>
                                </p:cTn>
                              </p:par>
                              <p:par>
                                <p:cTn id="23" presetID="10"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nodeType="withEffect">
                                  <p:stCondLst>
                                    <p:cond delay="10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10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47" presetClass="entr" presetSubtype="0" fill="hold" grpId="0" nodeType="withEffect">
                                  <p:stCondLst>
                                    <p:cond delay="150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anim calcmode="lin" valueType="num">
                                      <p:cBhvr>
                                        <p:cTn id="35" dur="500" fill="hold"/>
                                        <p:tgtEl>
                                          <p:spTgt spid="24"/>
                                        </p:tgtEl>
                                        <p:attrNameLst>
                                          <p:attrName>ppt_x</p:attrName>
                                        </p:attrNameLst>
                                      </p:cBhvr>
                                      <p:tavLst>
                                        <p:tav tm="0">
                                          <p:val>
                                            <p:strVal val="#ppt_x"/>
                                          </p:val>
                                        </p:tav>
                                        <p:tav tm="100000">
                                          <p:val>
                                            <p:strVal val="#ppt_x"/>
                                          </p:val>
                                        </p:tav>
                                      </p:tavLst>
                                    </p:anim>
                                    <p:anim calcmode="lin" valueType="num">
                                      <p:cBhvr>
                                        <p:cTn id="36" dur="500" fill="hold"/>
                                        <p:tgtEl>
                                          <p:spTgt spid="2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150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anim calcmode="lin" valueType="num">
                                      <p:cBhvr>
                                        <p:cTn id="40" dur="500" fill="hold"/>
                                        <p:tgtEl>
                                          <p:spTgt spid="23"/>
                                        </p:tgtEl>
                                        <p:attrNameLst>
                                          <p:attrName>ppt_x</p:attrName>
                                        </p:attrNameLst>
                                      </p:cBhvr>
                                      <p:tavLst>
                                        <p:tav tm="0">
                                          <p:val>
                                            <p:strVal val="#ppt_x"/>
                                          </p:val>
                                        </p:tav>
                                        <p:tav tm="100000">
                                          <p:val>
                                            <p:strVal val="#ppt_x"/>
                                          </p:val>
                                        </p:tav>
                                      </p:tavLst>
                                    </p:anim>
                                    <p:anim calcmode="lin" valueType="num">
                                      <p:cBhvr>
                                        <p:cTn id="41" dur="500" fill="hold"/>
                                        <p:tgtEl>
                                          <p:spTgt spid="2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150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anim calcmode="lin" valueType="num">
                                      <p:cBhvr>
                                        <p:cTn id="45" dur="500" fill="hold"/>
                                        <p:tgtEl>
                                          <p:spTgt spid="25"/>
                                        </p:tgtEl>
                                        <p:attrNameLst>
                                          <p:attrName>ppt_x</p:attrName>
                                        </p:attrNameLst>
                                      </p:cBhvr>
                                      <p:tavLst>
                                        <p:tav tm="0">
                                          <p:val>
                                            <p:strVal val="#ppt_x"/>
                                          </p:val>
                                        </p:tav>
                                        <p:tav tm="100000">
                                          <p:val>
                                            <p:strVal val="#ppt_x"/>
                                          </p:val>
                                        </p:tav>
                                      </p:tavLst>
                                    </p:anim>
                                    <p:anim calcmode="lin" valueType="num">
                                      <p:cBhvr>
                                        <p:cTn id="46"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C:\Users\zjd\Desktop\未命名 -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flipV="1">
            <a:off x="3254482" y="2515219"/>
            <a:ext cx="601596" cy="150315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descr="C:\Users\zjd\Desktop\未命名 -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flipH="1" flipV="1">
            <a:off x="4305355" y="1675857"/>
            <a:ext cx="601596" cy="234251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 descr="C:\Users\zjd\Desktop\未命名 -2.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flipH="1" flipV="1">
            <a:off x="5356228" y="1454663"/>
            <a:ext cx="601596" cy="256370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zjd\Desktop\未命名 -2.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flipH="1" flipV="1">
            <a:off x="6407101" y="1099793"/>
            <a:ext cx="601596" cy="291857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zjd\Desktop\未命名 -2.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flipH="1" flipV="1">
            <a:off x="2203609" y="2814431"/>
            <a:ext cx="601596" cy="12039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C:\Users\zjd\Desktop\Nipic_9501016_20120419161707519191.png"/>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rot="10800000">
            <a:off x="1143390" y="3908105"/>
            <a:ext cx="6552728" cy="56356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6631834" y="4412160"/>
            <a:ext cx="646331" cy="369332"/>
          </a:xfrm>
          <a:prstGeom prst="rect">
            <a:avLst/>
          </a:prstGeom>
          <a:noFill/>
        </p:spPr>
        <p:txBody>
          <a:bodyPr wrap="none" rtlCol="0">
            <a:spAutoFit/>
          </a:bodyPr>
          <a:lstStyle/>
          <a:p>
            <a:r>
              <a:rPr lang="en-US" altLang="zh-CN" dirty="0">
                <a:latin typeface="华文隶书" pitchFamily="2" charset="-122"/>
                <a:ea typeface="华文隶书" pitchFamily="2" charset="-122"/>
              </a:rPr>
              <a:t>20XX</a:t>
            </a:r>
            <a:endParaRPr lang="zh-CN" altLang="en-US" dirty="0">
              <a:latin typeface="华文隶书" pitchFamily="2" charset="-122"/>
              <a:ea typeface="华文隶书" pitchFamily="2" charset="-122"/>
            </a:endParaRPr>
          </a:p>
        </p:txBody>
      </p:sp>
      <p:sp>
        <p:nvSpPr>
          <p:cNvPr id="25" name="TextBox 24"/>
          <p:cNvSpPr txBox="1"/>
          <p:nvPr/>
        </p:nvSpPr>
        <p:spPr>
          <a:xfrm>
            <a:off x="5585019" y="4412160"/>
            <a:ext cx="646331" cy="369332"/>
          </a:xfrm>
          <a:prstGeom prst="rect">
            <a:avLst/>
          </a:prstGeom>
          <a:noFill/>
        </p:spPr>
        <p:txBody>
          <a:bodyPr wrap="none" rtlCol="0">
            <a:spAutoFit/>
          </a:bodyPr>
          <a:lstStyle/>
          <a:p>
            <a:r>
              <a:rPr lang="en-US" altLang="zh-CN" dirty="0">
                <a:latin typeface="华文隶书" pitchFamily="2" charset="-122"/>
                <a:ea typeface="华文隶书" pitchFamily="2" charset="-122"/>
              </a:rPr>
              <a:t>20XX</a:t>
            </a:r>
            <a:endParaRPr lang="zh-CN" altLang="en-US" dirty="0">
              <a:latin typeface="华文隶书" pitchFamily="2" charset="-122"/>
              <a:ea typeface="华文隶书" pitchFamily="2" charset="-122"/>
            </a:endParaRPr>
          </a:p>
        </p:txBody>
      </p:sp>
      <p:sp>
        <p:nvSpPr>
          <p:cNvPr id="26" name="TextBox 25"/>
          <p:cNvSpPr txBox="1"/>
          <p:nvPr/>
        </p:nvSpPr>
        <p:spPr>
          <a:xfrm>
            <a:off x="4534146" y="4412160"/>
            <a:ext cx="646331" cy="369332"/>
          </a:xfrm>
          <a:prstGeom prst="rect">
            <a:avLst/>
          </a:prstGeom>
          <a:noFill/>
        </p:spPr>
        <p:txBody>
          <a:bodyPr wrap="none" rtlCol="0">
            <a:spAutoFit/>
          </a:bodyPr>
          <a:lstStyle/>
          <a:p>
            <a:r>
              <a:rPr lang="en-US" altLang="zh-CN" dirty="0">
                <a:latin typeface="华文隶书" pitchFamily="2" charset="-122"/>
                <a:ea typeface="华文隶书" pitchFamily="2" charset="-122"/>
              </a:rPr>
              <a:t>20XX</a:t>
            </a:r>
            <a:endParaRPr lang="zh-CN" altLang="en-US" dirty="0">
              <a:latin typeface="华文隶书" pitchFamily="2" charset="-122"/>
              <a:ea typeface="华文隶书" pitchFamily="2" charset="-122"/>
            </a:endParaRPr>
          </a:p>
        </p:txBody>
      </p:sp>
      <p:sp>
        <p:nvSpPr>
          <p:cNvPr id="27" name="TextBox 26"/>
          <p:cNvSpPr txBox="1"/>
          <p:nvPr/>
        </p:nvSpPr>
        <p:spPr>
          <a:xfrm>
            <a:off x="3375638" y="4412160"/>
            <a:ext cx="646331" cy="369332"/>
          </a:xfrm>
          <a:prstGeom prst="rect">
            <a:avLst/>
          </a:prstGeom>
          <a:noFill/>
        </p:spPr>
        <p:txBody>
          <a:bodyPr wrap="none" rtlCol="0">
            <a:spAutoFit/>
          </a:bodyPr>
          <a:lstStyle/>
          <a:p>
            <a:r>
              <a:rPr lang="en-US" altLang="zh-CN" dirty="0">
                <a:latin typeface="华文隶书" pitchFamily="2" charset="-122"/>
                <a:ea typeface="华文隶书" pitchFamily="2" charset="-122"/>
              </a:rPr>
              <a:t>20XX</a:t>
            </a:r>
            <a:endParaRPr lang="zh-CN" altLang="en-US" dirty="0">
              <a:latin typeface="华文隶书" pitchFamily="2" charset="-122"/>
              <a:ea typeface="华文隶书" pitchFamily="2" charset="-122"/>
            </a:endParaRPr>
          </a:p>
        </p:txBody>
      </p:sp>
      <p:sp>
        <p:nvSpPr>
          <p:cNvPr id="28" name="TextBox 27"/>
          <p:cNvSpPr txBox="1"/>
          <p:nvPr/>
        </p:nvSpPr>
        <p:spPr>
          <a:xfrm>
            <a:off x="2295518" y="4412160"/>
            <a:ext cx="646331" cy="369332"/>
          </a:xfrm>
          <a:prstGeom prst="rect">
            <a:avLst/>
          </a:prstGeom>
          <a:noFill/>
        </p:spPr>
        <p:txBody>
          <a:bodyPr wrap="none" rtlCol="0">
            <a:spAutoFit/>
          </a:bodyPr>
          <a:lstStyle/>
          <a:p>
            <a:r>
              <a:rPr lang="en-US" altLang="zh-CN" dirty="0">
                <a:latin typeface="华文隶书" pitchFamily="2" charset="-122"/>
                <a:ea typeface="华文隶书" pitchFamily="2" charset="-122"/>
              </a:rPr>
              <a:t>20XX</a:t>
            </a:r>
            <a:endParaRPr lang="zh-CN" altLang="en-US" dirty="0">
              <a:latin typeface="华文隶书" pitchFamily="2" charset="-122"/>
              <a:ea typeface="华文隶书" pitchFamily="2" charset="-122"/>
            </a:endParaRPr>
          </a:p>
        </p:txBody>
      </p:sp>
      <p:sp>
        <p:nvSpPr>
          <p:cNvPr id="29" name="TextBox 28"/>
          <p:cNvSpPr txBox="1"/>
          <p:nvPr/>
        </p:nvSpPr>
        <p:spPr>
          <a:xfrm>
            <a:off x="1776088" y="2434478"/>
            <a:ext cx="1107996" cy="369332"/>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sp>
        <p:nvSpPr>
          <p:cNvPr id="30" name="TextBox 29"/>
          <p:cNvSpPr txBox="1"/>
          <p:nvPr/>
        </p:nvSpPr>
        <p:spPr>
          <a:xfrm>
            <a:off x="2856264" y="1963888"/>
            <a:ext cx="1107996" cy="369332"/>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sp>
        <p:nvSpPr>
          <p:cNvPr id="31" name="TextBox 30"/>
          <p:cNvSpPr txBox="1"/>
          <p:nvPr/>
        </p:nvSpPr>
        <p:spPr>
          <a:xfrm>
            <a:off x="4014772" y="1378532"/>
            <a:ext cx="1107996" cy="369332"/>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sp>
        <p:nvSpPr>
          <p:cNvPr id="32" name="TextBox 31"/>
          <p:cNvSpPr txBox="1"/>
          <p:nvPr/>
        </p:nvSpPr>
        <p:spPr>
          <a:xfrm>
            <a:off x="5122768" y="1018492"/>
            <a:ext cx="1107996" cy="369332"/>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sp>
        <p:nvSpPr>
          <p:cNvPr id="33" name="TextBox 32"/>
          <p:cNvSpPr txBox="1"/>
          <p:nvPr/>
        </p:nvSpPr>
        <p:spPr>
          <a:xfrm>
            <a:off x="6371663" y="555086"/>
            <a:ext cx="1107996" cy="369332"/>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38">
        <p14:ferris dir="l"/>
      </p:transition>
    </mc:Choice>
    <mc:Fallback xmlns="">
      <p:transition spd="slow" advTm="303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22"/>
                                        </p:tgtEl>
                                        <p:attrNameLst>
                                          <p:attrName>style.visibility</p:attrName>
                                        </p:attrNameLst>
                                      </p:cBhvr>
                                      <p:to>
                                        <p:strVal val="visible"/>
                                      </p:to>
                                    </p:set>
                                    <p:animEffect transition="in" filter="wipe(down)">
                                      <p:cBhvr>
                                        <p:cTn id="11" dur="1000"/>
                                        <p:tgtEl>
                                          <p:spTgt spid="22"/>
                                        </p:tgtEl>
                                      </p:cBhvr>
                                    </p:animEffect>
                                  </p:childTnLst>
                                </p:cTn>
                              </p:par>
                              <p:par>
                                <p:cTn id="12" presetID="22" presetClass="entr" presetSubtype="4" fill="hold" nodeType="withEffect">
                                  <p:stCondLst>
                                    <p:cond delay="500"/>
                                  </p:stCondLst>
                                  <p:childTnLst>
                                    <p:set>
                                      <p:cBhvr>
                                        <p:cTn id="13" dur="1" fill="hold">
                                          <p:stCondLst>
                                            <p:cond delay="0"/>
                                          </p:stCondLst>
                                        </p:cTn>
                                        <p:tgtEl>
                                          <p:spTgt spid="18"/>
                                        </p:tgtEl>
                                        <p:attrNameLst>
                                          <p:attrName>style.visibility</p:attrName>
                                        </p:attrNameLst>
                                      </p:cBhvr>
                                      <p:to>
                                        <p:strVal val="visible"/>
                                      </p:to>
                                    </p:set>
                                    <p:animEffect transition="in" filter="wipe(down)">
                                      <p:cBhvr>
                                        <p:cTn id="14" dur="1000"/>
                                        <p:tgtEl>
                                          <p:spTgt spid="18"/>
                                        </p:tgtEl>
                                      </p:cBhvr>
                                    </p:animEffect>
                                  </p:childTnLst>
                                </p:cTn>
                              </p:par>
                              <p:par>
                                <p:cTn id="15" presetID="22" presetClass="entr" presetSubtype="4" fill="hold" nodeType="withEffect">
                                  <p:stCondLst>
                                    <p:cond delay="50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1000"/>
                                        <p:tgtEl>
                                          <p:spTgt spid="19"/>
                                        </p:tgtEl>
                                      </p:cBhvr>
                                    </p:animEffect>
                                  </p:childTnLst>
                                </p:cTn>
                              </p:par>
                              <p:par>
                                <p:cTn id="18" presetID="22" presetClass="entr" presetSubtype="4" fill="hold"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1000"/>
                                        <p:tgtEl>
                                          <p:spTgt spid="20"/>
                                        </p:tgtEl>
                                      </p:cBhvr>
                                    </p:animEffect>
                                  </p:childTnLst>
                                </p:cTn>
                              </p:par>
                              <p:par>
                                <p:cTn id="21" presetID="22" presetClass="entr" presetSubtype="4" fill="hold"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1000"/>
                                        <p:tgtEl>
                                          <p:spTgt spid="21"/>
                                        </p:tgtEl>
                                      </p:cBhvr>
                                    </p:animEffect>
                                  </p:childTnLst>
                                </p:cTn>
                              </p:par>
                              <p:par>
                                <p:cTn id="24" presetID="12" presetClass="entr" presetSubtype="1" fill="hold" grpId="0" nodeType="withEffect">
                                  <p:stCondLst>
                                    <p:cond delay="125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p:tgtEl>
                                          <p:spTgt spid="29"/>
                                        </p:tgtEl>
                                        <p:attrNameLst>
                                          <p:attrName>ppt_y</p:attrName>
                                        </p:attrNameLst>
                                      </p:cBhvr>
                                      <p:tavLst>
                                        <p:tav tm="0">
                                          <p:val>
                                            <p:strVal val="#ppt_y-#ppt_h*1.125000"/>
                                          </p:val>
                                        </p:tav>
                                        <p:tav tm="100000">
                                          <p:val>
                                            <p:strVal val="#ppt_y"/>
                                          </p:val>
                                        </p:tav>
                                      </p:tavLst>
                                    </p:anim>
                                    <p:animEffect transition="in" filter="wipe(down)">
                                      <p:cBhvr>
                                        <p:cTn id="27" dur="500"/>
                                        <p:tgtEl>
                                          <p:spTgt spid="29"/>
                                        </p:tgtEl>
                                      </p:cBhvr>
                                    </p:animEffect>
                                  </p:childTnLst>
                                </p:cTn>
                              </p:par>
                              <p:par>
                                <p:cTn id="28" presetID="12" presetClass="entr" presetSubtype="4" fill="hold" grpId="0" nodeType="withEffect">
                                  <p:stCondLst>
                                    <p:cond delay="150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p:tgtEl>
                                          <p:spTgt spid="28"/>
                                        </p:tgtEl>
                                        <p:attrNameLst>
                                          <p:attrName>ppt_y</p:attrName>
                                        </p:attrNameLst>
                                      </p:cBhvr>
                                      <p:tavLst>
                                        <p:tav tm="0">
                                          <p:val>
                                            <p:strVal val="#ppt_y+#ppt_h*1.125000"/>
                                          </p:val>
                                        </p:tav>
                                        <p:tav tm="100000">
                                          <p:val>
                                            <p:strVal val="#ppt_y"/>
                                          </p:val>
                                        </p:tav>
                                      </p:tavLst>
                                    </p:anim>
                                    <p:animEffect transition="in" filter="wipe(up)">
                                      <p:cBhvr>
                                        <p:cTn id="31" dur="500"/>
                                        <p:tgtEl>
                                          <p:spTgt spid="28"/>
                                        </p:tgtEl>
                                      </p:cBhvr>
                                    </p:animEffect>
                                  </p:childTnLst>
                                </p:cTn>
                              </p:par>
                              <p:par>
                                <p:cTn id="32" presetID="12" presetClass="entr" presetSubtype="1" fill="hold" grpId="0" nodeType="withEffect">
                                  <p:stCondLst>
                                    <p:cond delay="200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p:tgtEl>
                                          <p:spTgt spid="30"/>
                                        </p:tgtEl>
                                        <p:attrNameLst>
                                          <p:attrName>ppt_y</p:attrName>
                                        </p:attrNameLst>
                                      </p:cBhvr>
                                      <p:tavLst>
                                        <p:tav tm="0">
                                          <p:val>
                                            <p:strVal val="#ppt_y-#ppt_h*1.125000"/>
                                          </p:val>
                                        </p:tav>
                                        <p:tav tm="100000">
                                          <p:val>
                                            <p:strVal val="#ppt_y"/>
                                          </p:val>
                                        </p:tav>
                                      </p:tavLst>
                                    </p:anim>
                                    <p:animEffect transition="in" filter="wipe(down)">
                                      <p:cBhvr>
                                        <p:cTn id="35" dur="500"/>
                                        <p:tgtEl>
                                          <p:spTgt spid="30"/>
                                        </p:tgtEl>
                                      </p:cBhvr>
                                    </p:animEffect>
                                  </p:childTnLst>
                                </p:cTn>
                              </p:par>
                              <p:par>
                                <p:cTn id="36" presetID="12" presetClass="entr" presetSubtype="4" fill="hold" grpId="0" nodeType="withEffect">
                                  <p:stCondLst>
                                    <p:cond delay="225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p:tgtEl>
                                          <p:spTgt spid="27"/>
                                        </p:tgtEl>
                                        <p:attrNameLst>
                                          <p:attrName>ppt_y</p:attrName>
                                        </p:attrNameLst>
                                      </p:cBhvr>
                                      <p:tavLst>
                                        <p:tav tm="0">
                                          <p:val>
                                            <p:strVal val="#ppt_y+#ppt_h*1.125000"/>
                                          </p:val>
                                        </p:tav>
                                        <p:tav tm="100000">
                                          <p:val>
                                            <p:strVal val="#ppt_y"/>
                                          </p:val>
                                        </p:tav>
                                      </p:tavLst>
                                    </p:anim>
                                    <p:animEffect transition="in" filter="wipe(up)">
                                      <p:cBhvr>
                                        <p:cTn id="39" dur="500"/>
                                        <p:tgtEl>
                                          <p:spTgt spid="27"/>
                                        </p:tgtEl>
                                      </p:cBhvr>
                                    </p:animEffect>
                                  </p:childTnLst>
                                </p:cTn>
                              </p:par>
                              <p:par>
                                <p:cTn id="40" presetID="12" presetClass="entr" presetSubtype="1" fill="hold" grpId="0" nodeType="withEffect">
                                  <p:stCondLst>
                                    <p:cond delay="275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500"/>
                                        <p:tgtEl>
                                          <p:spTgt spid="31"/>
                                        </p:tgtEl>
                                        <p:attrNameLst>
                                          <p:attrName>ppt_y</p:attrName>
                                        </p:attrNameLst>
                                      </p:cBhvr>
                                      <p:tavLst>
                                        <p:tav tm="0">
                                          <p:val>
                                            <p:strVal val="#ppt_y-#ppt_h*1.125000"/>
                                          </p:val>
                                        </p:tav>
                                        <p:tav tm="100000">
                                          <p:val>
                                            <p:strVal val="#ppt_y"/>
                                          </p:val>
                                        </p:tav>
                                      </p:tavLst>
                                    </p:anim>
                                    <p:animEffect transition="in" filter="wipe(down)">
                                      <p:cBhvr>
                                        <p:cTn id="43" dur="500"/>
                                        <p:tgtEl>
                                          <p:spTgt spid="31"/>
                                        </p:tgtEl>
                                      </p:cBhvr>
                                    </p:animEffect>
                                  </p:childTnLst>
                                </p:cTn>
                              </p:par>
                              <p:par>
                                <p:cTn id="44" presetID="12" presetClass="entr" presetSubtype="4" fill="hold" grpId="0" nodeType="withEffect">
                                  <p:stCondLst>
                                    <p:cond delay="3000"/>
                                  </p:stCondLst>
                                  <p:childTnLst>
                                    <p:set>
                                      <p:cBhvr>
                                        <p:cTn id="45" dur="1" fill="hold">
                                          <p:stCondLst>
                                            <p:cond delay="0"/>
                                          </p:stCondLst>
                                        </p:cTn>
                                        <p:tgtEl>
                                          <p:spTgt spid="26"/>
                                        </p:tgtEl>
                                        <p:attrNameLst>
                                          <p:attrName>style.visibility</p:attrName>
                                        </p:attrNameLst>
                                      </p:cBhvr>
                                      <p:to>
                                        <p:strVal val="visible"/>
                                      </p:to>
                                    </p:set>
                                    <p:anim calcmode="lin" valueType="num">
                                      <p:cBhvr additive="base">
                                        <p:cTn id="46" dur="500"/>
                                        <p:tgtEl>
                                          <p:spTgt spid="26"/>
                                        </p:tgtEl>
                                        <p:attrNameLst>
                                          <p:attrName>ppt_y</p:attrName>
                                        </p:attrNameLst>
                                      </p:cBhvr>
                                      <p:tavLst>
                                        <p:tav tm="0">
                                          <p:val>
                                            <p:strVal val="#ppt_y+#ppt_h*1.125000"/>
                                          </p:val>
                                        </p:tav>
                                        <p:tav tm="100000">
                                          <p:val>
                                            <p:strVal val="#ppt_y"/>
                                          </p:val>
                                        </p:tav>
                                      </p:tavLst>
                                    </p:anim>
                                    <p:animEffect transition="in" filter="wipe(up)">
                                      <p:cBhvr>
                                        <p:cTn id="47" dur="500"/>
                                        <p:tgtEl>
                                          <p:spTgt spid="26"/>
                                        </p:tgtEl>
                                      </p:cBhvr>
                                    </p:animEffect>
                                  </p:childTnLst>
                                </p:cTn>
                              </p:par>
                              <p:par>
                                <p:cTn id="48" presetID="12" presetClass="entr" presetSubtype="1" fill="hold" grpId="0" nodeType="withEffect">
                                  <p:stCondLst>
                                    <p:cond delay="3500"/>
                                  </p:stCondLst>
                                  <p:childTnLst>
                                    <p:set>
                                      <p:cBhvr>
                                        <p:cTn id="49" dur="1" fill="hold">
                                          <p:stCondLst>
                                            <p:cond delay="0"/>
                                          </p:stCondLst>
                                        </p:cTn>
                                        <p:tgtEl>
                                          <p:spTgt spid="32"/>
                                        </p:tgtEl>
                                        <p:attrNameLst>
                                          <p:attrName>style.visibility</p:attrName>
                                        </p:attrNameLst>
                                      </p:cBhvr>
                                      <p:to>
                                        <p:strVal val="visible"/>
                                      </p:to>
                                    </p:set>
                                    <p:anim calcmode="lin" valueType="num">
                                      <p:cBhvr additive="base">
                                        <p:cTn id="50" dur="500"/>
                                        <p:tgtEl>
                                          <p:spTgt spid="32"/>
                                        </p:tgtEl>
                                        <p:attrNameLst>
                                          <p:attrName>ppt_y</p:attrName>
                                        </p:attrNameLst>
                                      </p:cBhvr>
                                      <p:tavLst>
                                        <p:tav tm="0">
                                          <p:val>
                                            <p:strVal val="#ppt_y-#ppt_h*1.125000"/>
                                          </p:val>
                                        </p:tav>
                                        <p:tav tm="100000">
                                          <p:val>
                                            <p:strVal val="#ppt_y"/>
                                          </p:val>
                                        </p:tav>
                                      </p:tavLst>
                                    </p:anim>
                                    <p:animEffect transition="in" filter="wipe(down)">
                                      <p:cBhvr>
                                        <p:cTn id="51" dur="500"/>
                                        <p:tgtEl>
                                          <p:spTgt spid="32"/>
                                        </p:tgtEl>
                                      </p:cBhvr>
                                    </p:animEffect>
                                  </p:childTnLst>
                                </p:cTn>
                              </p:par>
                              <p:par>
                                <p:cTn id="52" presetID="12" presetClass="entr" presetSubtype="4" fill="hold" grpId="0" nodeType="withEffect">
                                  <p:stCondLst>
                                    <p:cond delay="375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p:tgtEl>
                                          <p:spTgt spid="25"/>
                                        </p:tgtEl>
                                        <p:attrNameLst>
                                          <p:attrName>ppt_y</p:attrName>
                                        </p:attrNameLst>
                                      </p:cBhvr>
                                      <p:tavLst>
                                        <p:tav tm="0">
                                          <p:val>
                                            <p:strVal val="#ppt_y+#ppt_h*1.125000"/>
                                          </p:val>
                                        </p:tav>
                                        <p:tav tm="100000">
                                          <p:val>
                                            <p:strVal val="#ppt_y"/>
                                          </p:val>
                                        </p:tav>
                                      </p:tavLst>
                                    </p:anim>
                                    <p:animEffect transition="in" filter="wipe(up)">
                                      <p:cBhvr>
                                        <p:cTn id="55" dur="500"/>
                                        <p:tgtEl>
                                          <p:spTgt spid="25"/>
                                        </p:tgtEl>
                                      </p:cBhvr>
                                    </p:animEffect>
                                  </p:childTnLst>
                                </p:cTn>
                              </p:par>
                              <p:par>
                                <p:cTn id="56" presetID="12" presetClass="entr" presetSubtype="1" fill="hold" grpId="0" nodeType="withEffect">
                                  <p:stCondLst>
                                    <p:cond delay="4250"/>
                                  </p:stCondLst>
                                  <p:childTnLst>
                                    <p:set>
                                      <p:cBhvr>
                                        <p:cTn id="57" dur="1" fill="hold">
                                          <p:stCondLst>
                                            <p:cond delay="0"/>
                                          </p:stCondLst>
                                        </p:cTn>
                                        <p:tgtEl>
                                          <p:spTgt spid="33"/>
                                        </p:tgtEl>
                                        <p:attrNameLst>
                                          <p:attrName>style.visibility</p:attrName>
                                        </p:attrNameLst>
                                      </p:cBhvr>
                                      <p:to>
                                        <p:strVal val="visible"/>
                                      </p:to>
                                    </p:set>
                                    <p:anim calcmode="lin" valueType="num">
                                      <p:cBhvr additive="base">
                                        <p:cTn id="58" dur="500"/>
                                        <p:tgtEl>
                                          <p:spTgt spid="33"/>
                                        </p:tgtEl>
                                        <p:attrNameLst>
                                          <p:attrName>ppt_y</p:attrName>
                                        </p:attrNameLst>
                                      </p:cBhvr>
                                      <p:tavLst>
                                        <p:tav tm="0">
                                          <p:val>
                                            <p:strVal val="#ppt_y-#ppt_h*1.125000"/>
                                          </p:val>
                                        </p:tav>
                                        <p:tav tm="100000">
                                          <p:val>
                                            <p:strVal val="#ppt_y"/>
                                          </p:val>
                                        </p:tav>
                                      </p:tavLst>
                                    </p:anim>
                                    <p:animEffect transition="in" filter="wipe(down)">
                                      <p:cBhvr>
                                        <p:cTn id="59" dur="500"/>
                                        <p:tgtEl>
                                          <p:spTgt spid="33"/>
                                        </p:tgtEl>
                                      </p:cBhvr>
                                    </p:animEffect>
                                  </p:childTnLst>
                                </p:cTn>
                              </p:par>
                              <p:par>
                                <p:cTn id="60" presetID="12" presetClass="entr" presetSubtype="4" fill="hold" grpId="0" nodeType="withEffect">
                                  <p:stCondLst>
                                    <p:cond delay="450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p:tgtEl>
                                          <p:spTgt spid="24"/>
                                        </p:tgtEl>
                                        <p:attrNameLst>
                                          <p:attrName>ppt_y</p:attrName>
                                        </p:attrNameLst>
                                      </p:cBhvr>
                                      <p:tavLst>
                                        <p:tav tm="0">
                                          <p:val>
                                            <p:strVal val="#ppt_y+#ppt_h*1.125000"/>
                                          </p:val>
                                        </p:tav>
                                        <p:tav tm="100000">
                                          <p:val>
                                            <p:strVal val="#ppt_y"/>
                                          </p:val>
                                        </p:tav>
                                      </p:tavLst>
                                    </p:anim>
                                    <p:animEffect transition="in" filter="wipe(up)">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p:bldP spid="31" grpId="0"/>
      <p:bldP spid="32"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 descr="I:\我的模板\中国风模板\中国风模板05\宽版\页面2\切片\竹子.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731946"/>
            <a:ext cx="3071008" cy="2159036"/>
          </a:xfrm>
          <a:prstGeom prst="rect">
            <a:avLst/>
          </a:prstGeom>
          <a:noFill/>
        </p:spPr>
      </p:pic>
      <p:pic>
        <p:nvPicPr>
          <p:cNvPr id="5" name="Picture 3" descr="C:\Users\zjd\Desktop\Nipic_4447957_2010042317071983731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52321" y="2338382"/>
            <a:ext cx="1501063" cy="293750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3635898" y="209612"/>
            <a:ext cx="1811189" cy="725724"/>
            <a:chOff x="3275856" y="411510"/>
            <a:chExt cx="1811189" cy="653152"/>
          </a:xfrm>
        </p:grpSpPr>
        <p:pic>
          <p:nvPicPr>
            <p:cNvPr id="8" name="Picture 2" descr="C:\Users\zjd\Desktop\未标题-1.pn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3275856" y="411510"/>
              <a:ext cx="1811189" cy="6531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563888" y="487240"/>
              <a:ext cx="1210588" cy="360099"/>
            </a:xfrm>
            <a:prstGeom prst="rect">
              <a:avLst/>
            </a:prstGeom>
            <a:noFill/>
          </p:spPr>
          <p:txBody>
            <a:bodyPr wrap="none" rtlCol="0">
              <a:spAutoFit/>
            </a:bodyPr>
            <a:lstStyle/>
            <a:p>
              <a:r>
                <a:rPr lang="zh-CN" altLang="en-US" sz="2000" b="1" dirty="0">
                  <a:latin typeface="华文隶书" pitchFamily="2" charset="-122"/>
                  <a:ea typeface="华文隶书" pitchFamily="2" charset="-122"/>
                </a:rPr>
                <a:t>添加标题</a:t>
              </a:r>
            </a:p>
          </p:txBody>
        </p:sp>
      </p:grpSp>
      <p:grpSp>
        <p:nvGrpSpPr>
          <p:cNvPr id="10" name="组合 9"/>
          <p:cNvGrpSpPr/>
          <p:nvPr/>
        </p:nvGrpSpPr>
        <p:grpSpPr>
          <a:xfrm>
            <a:off x="1691680" y="1238172"/>
            <a:ext cx="1512168" cy="752550"/>
            <a:chOff x="1331640" y="1337214"/>
            <a:chExt cx="1512168" cy="677295"/>
          </a:xfrm>
        </p:grpSpPr>
        <p:pic>
          <p:nvPicPr>
            <p:cNvPr id="11"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1331640" y="1337214"/>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512343" y="1485891"/>
              <a:ext cx="1107996" cy="332399"/>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grpSp>
      <p:grpSp>
        <p:nvGrpSpPr>
          <p:cNvPr id="13" name="组合 12"/>
          <p:cNvGrpSpPr/>
          <p:nvPr/>
        </p:nvGrpSpPr>
        <p:grpSpPr>
          <a:xfrm>
            <a:off x="3785406" y="1238171"/>
            <a:ext cx="1512168" cy="752550"/>
            <a:chOff x="3425366" y="1337213"/>
            <a:chExt cx="1512168" cy="677295"/>
          </a:xfrm>
        </p:grpSpPr>
        <p:pic>
          <p:nvPicPr>
            <p:cNvPr id="14"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3425366" y="1337213"/>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628521" y="1475491"/>
              <a:ext cx="1107996" cy="332399"/>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grpSp>
      <p:grpSp>
        <p:nvGrpSpPr>
          <p:cNvPr id="16" name="组合 15"/>
          <p:cNvGrpSpPr/>
          <p:nvPr/>
        </p:nvGrpSpPr>
        <p:grpSpPr>
          <a:xfrm>
            <a:off x="5940152" y="1238172"/>
            <a:ext cx="1512168" cy="752550"/>
            <a:chOff x="5580112" y="1337214"/>
            <a:chExt cx="1512168" cy="677295"/>
          </a:xfrm>
        </p:grpSpPr>
        <p:pic>
          <p:nvPicPr>
            <p:cNvPr id="17"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5580112" y="1337214"/>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782198" y="1475473"/>
              <a:ext cx="1107996" cy="332399"/>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grpSp>
      <p:grpSp>
        <p:nvGrpSpPr>
          <p:cNvPr id="19" name="组合 18"/>
          <p:cNvGrpSpPr/>
          <p:nvPr/>
        </p:nvGrpSpPr>
        <p:grpSpPr>
          <a:xfrm>
            <a:off x="5940152" y="2209834"/>
            <a:ext cx="1512168" cy="752550"/>
            <a:chOff x="5580112" y="2211710"/>
            <a:chExt cx="1512168" cy="677295"/>
          </a:xfrm>
        </p:grpSpPr>
        <p:pic>
          <p:nvPicPr>
            <p:cNvPr id="20"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5580112" y="2211710"/>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782198" y="2365690"/>
              <a:ext cx="1107996" cy="332399"/>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grpSp>
      <p:grpSp>
        <p:nvGrpSpPr>
          <p:cNvPr id="22" name="组合 21"/>
          <p:cNvGrpSpPr/>
          <p:nvPr/>
        </p:nvGrpSpPr>
        <p:grpSpPr>
          <a:xfrm>
            <a:off x="5940152" y="3186129"/>
            <a:ext cx="1512168" cy="752550"/>
            <a:chOff x="5580112" y="3090375"/>
            <a:chExt cx="1512168" cy="677295"/>
          </a:xfrm>
        </p:grpSpPr>
        <p:pic>
          <p:nvPicPr>
            <p:cNvPr id="23"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5580112" y="3090375"/>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782198" y="3244355"/>
              <a:ext cx="1107996" cy="332399"/>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grpSp>
      <p:grpSp>
        <p:nvGrpSpPr>
          <p:cNvPr id="25" name="组合 24"/>
          <p:cNvGrpSpPr/>
          <p:nvPr/>
        </p:nvGrpSpPr>
        <p:grpSpPr>
          <a:xfrm>
            <a:off x="3785406" y="2209833"/>
            <a:ext cx="1512168" cy="752550"/>
            <a:chOff x="3425366" y="2211709"/>
            <a:chExt cx="1512168" cy="677295"/>
          </a:xfrm>
        </p:grpSpPr>
        <p:pic>
          <p:nvPicPr>
            <p:cNvPr id="26"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3425366" y="2211709"/>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3627452" y="2357690"/>
              <a:ext cx="1107996" cy="332399"/>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grpSp>
      <p:grpSp>
        <p:nvGrpSpPr>
          <p:cNvPr id="28" name="组合 27"/>
          <p:cNvGrpSpPr/>
          <p:nvPr/>
        </p:nvGrpSpPr>
        <p:grpSpPr>
          <a:xfrm>
            <a:off x="3785406" y="3186128"/>
            <a:ext cx="1512168" cy="752550"/>
            <a:chOff x="3425366" y="3090374"/>
            <a:chExt cx="1512168" cy="677295"/>
          </a:xfrm>
        </p:grpSpPr>
        <p:pic>
          <p:nvPicPr>
            <p:cNvPr id="29"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3425366" y="3090374"/>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627452" y="3230527"/>
              <a:ext cx="1107996" cy="332399"/>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grpSp>
      <p:grpSp>
        <p:nvGrpSpPr>
          <p:cNvPr id="31" name="组合 30"/>
          <p:cNvGrpSpPr/>
          <p:nvPr/>
        </p:nvGrpSpPr>
        <p:grpSpPr>
          <a:xfrm>
            <a:off x="1691680" y="2209834"/>
            <a:ext cx="1512168" cy="752550"/>
            <a:chOff x="1979712" y="2311934"/>
            <a:chExt cx="1512168" cy="677295"/>
          </a:xfrm>
        </p:grpSpPr>
        <p:pic>
          <p:nvPicPr>
            <p:cNvPr id="32"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1979712" y="2311934"/>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2160415" y="2457914"/>
              <a:ext cx="1107996" cy="332399"/>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grpSp>
      <p:grpSp>
        <p:nvGrpSpPr>
          <p:cNvPr id="34" name="组合 33"/>
          <p:cNvGrpSpPr/>
          <p:nvPr/>
        </p:nvGrpSpPr>
        <p:grpSpPr>
          <a:xfrm>
            <a:off x="1691680" y="3186129"/>
            <a:ext cx="1512168" cy="752550"/>
            <a:chOff x="1331640" y="3090375"/>
            <a:chExt cx="1512168" cy="677295"/>
          </a:xfrm>
        </p:grpSpPr>
        <p:pic>
          <p:nvPicPr>
            <p:cNvPr id="35"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1331640" y="3090375"/>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1512343" y="3216699"/>
              <a:ext cx="1107996" cy="332399"/>
            </a:xfrm>
            <a:prstGeom prst="rect">
              <a:avLst/>
            </a:prstGeom>
            <a:noFill/>
          </p:spPr>
          <p:txBody>
            <a:bodyPr wrap="none" rtlCol="0">
              <a:spAutoFit/>
            </a:bodyPr>
            <a:lstStyle/>
            <a:p>
              <a:r>
                <a:rPr lang="zh-CN" altLang="en-US" dirty="0">
                  <a:latin typeface="华文隶书" pitchFamily="2" charset="-122"/>
                  <a:ea typeface="华文隶书" pitchFamily="2" charset="-122"/>
                </a:rPr>
                <a:t>添加文本</a:t>
              </a:r>
            </a:p>
          </p:txBody>
        </p:sp>
      </p:grpSp>
    </p:spTree>
    <p:extLst>
      <p:ext uri="{BB962C8B-B14F-4D97-AF65-F5344CB8AC3E}">
        <p14:creationId xmlns:p14="http://schemas.microsoft.com/office/powerpoint/2010/main" val="2201555068"/>
      </p:ext>
    </p:extLst>
  </p:cSld>
  <p:clrMapOvr>
    <a:masterClrMapping/>
  </p:clrMapOvr>
  <mc:AlternateContent xmlns:mc="http://schemas.openxmlformats.org/markup-compatibility/2006" xmlns:p14="http://schemas.microsoft.com/office/powerpoint/2010/main">
    <mc:Choice Requires="p14">
      <p:transition spd="slow" p14:dur="2000" advTm="7486">
        <p14:ferris dir="l"/>
      </p:transition>
    </mc:Choice>
    <mc:Fallback xmlns="">
      <p:transition spd="slow" advTm="74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3000"/>
                                        <p:tgtEl>
                                          <p:spTgt spid="37"/>
                                        </p:tgtEl>
                                      </p:cBhvr>
                                    </p:animEffect>
                                  </p:childTnLst>
                                </p:cTn>
                              </p:par>
                              <p:par>
                                <p:cTn id="8" presetID="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1000" fill="hold"/>
                                        <p:tgtEl>
                                          <p:spTgt spid="5"/>
                                        </p:tgtEl>
                                        <p:attrNameLst>
                                          <p:attrName>ppt_x</p:attrName>
                                        </p:attrNameLst>
                                      </p:cBhvr>
                                      <p:tavLst>
                                        <p:tav tm="0">
                                          <p:val>
                                            <p:strVal val="1+#ppt_w/2"/>
                                          </p:val>
                                        </p:tav>
                                        <p:tav tm="100000">
                                          <p:val>
                                            <p:strVal val="#ppt_x"/>
                                          </p:val>
                                        </p:tav>
                                      </p:tavLst>
                                    </p:anim>
                                    <p:anim calcmode="lin" valueType="num">
                                      <p:cBhvr additive="base">
                                        <p:cTn id="11" dur="1000" fill="hold"/>
                                        <p:tgtEl>
                                          <p:spTgt spid="5"/>
                                        </p:tgtEl>
                                        <p:attrNameLst>
                                          <p:attrName>ppt_y</p:attrName>
                                        </p:attrNameLst>
                                      </p:cBhvr>
                                      <p:tavLst>
                                        <p:tav tm="0">
                                          <p:val>
                                            <p:strVal val="#ppt_y"/>
                                          </p:val>
                                        </p:tav>
                                        <p:tav tm="100000">
                                          <p:val>
                                            <p:strVal val="#ppt_y"/>
                                          </p:val>
                                        </p:tav>
                                      </p:tavLst>
                                    </p:anim>
                                  </p:childTnLst>
                                </p:cTn>
                              </p:par>
                              <p:par>
                                <p:cTn id="12" presetID="47"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6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70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7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130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140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1000"/>
                                        <p:tgtEl>
                                          <p:spTgt spid="25"/>
                                        </p:tgtEl>
                                      </p:cBhvr>
                                    </p:animEffect>
                                    <p:anim calcmode="lin" valueType="num">
                                      <p:cBhvr>
                                        <p:cTn id="40" dur="1000" fill="hold"/>
                                        <p:tgtEl>
                                          <p:spTgt spid="25"/>
                                        </p:tgtEl>
                                        <p:attrNameLst>
                                          <p:attrName>ppt_x</p:attrName>
                                        </p:attrNameLst>
                                      </p:cBhvr>
                                      <p:tavLst>
                                        <p:tav tm="0">
                                          <p:val>
                                            <p:strVal val="#ppt_x"/>
                                          </p:val>
                                        </p:tav>
                                        <p:tav tm="100000">
                                          <p:val>
                                            <p:strVal val="#ppt_x"/>
                                          </p:val>
                                        </p:tav>
                                      </p:tavLst>
                                    </p:anim>
                                    <p:anim calcmode="lin" valueType="num">
                                      <p:cBhvr>
                                        <p:cTn id="41" dur="1000" fill="hold"/>
                                        <p:tgtEl>
                                          <p:spTgt spid="25"/>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150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190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ppt_x</p:attrName>
                                        </p:attrNameLst>
                                      </p:cBhvr>
                                      <p:tavLst>
                                        <p:tav tm="0">
                                          <p:val>
                                            <p:strVal val="#ppt_x"/>
                                          </p:val>
                                        </p:tav>
                                        <p:tav tm="100000">
                                          <p:val>
                                            <p:strVal val="#ppt_x"/>
                                          </p:val>
                                        </p:tav>
                                      </p:tavLst>
                                    </p:anim>
                                    <p:anim calcmode="lin" valueType="num">
                                      <p:cBhvr>
                                        <p:cTn id="51" dur="1000" fill="hold"/>
                                        <p:tgtEl>
                                          <p:spTgt spid="34"/>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200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00"/>
                                        <p:tgtEl>
                                          <p:spTgt spid="28"/>
                                        </p:tgtEl>
                                      </p:cBhvr>
                                    </p:animEffect>
                                    <p:anim calcmode="lin" valueType="num">
                                      <p:cBhvr>
                                        <p:cTn id="55" dur="1000" fill="hold"/>
                                        <p:tgtEl>
                                          <p:spTgt spid="28"/>
                                        </p:tgtEl>
                                        <p:attrNameLst>
                                          <p:attrName>ppt_x</p:attrName>
                                        </p:attrNameLst>
                                      </p:cBhvr>
                                      <p:tavLst>
                                        <p:tav tm="0">
                                          <p:val>
                                            <p:strVal val="#ppt_x"/>
                                          </p:val>
                                        </p:tav>
                                        <p:tav tm="100000">
                                          <p:val>
                                            <p:strVal val="#ppt_x"/>
                                          </p:val>
                                        </p:tav>
                                      </p:tavLst>
                                    </p:anim>
                                    <p:anim calcmode="lin" valueType="num">
                                      <p:cBhvr>
                                        <p:cTn id="56" dur="1000" fill="hold"/>
                                        <p:tgtEl>
                                          <p:spTgt spid="28"/>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210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081908" y="990181"/>
            <a:ext cx="1689892" cy="1936914"/>
            <a:chOff x="971600" y="1915953"/>
            <a:chExt cx="3141228" cy="3240360"/>
          </a:xfrm>
        </p:grpSpPr>
        <p:pic>
          <p:nvPicPr>
            <p:cNvPr id="38" name="图片 3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39" name="TextBox 38"/>
            <p:cNvSpPr txBox="1"/>
            <p:nvPr/>
          </p:nvSpPr>
          <p:spPr>
            <a:xfrm>
              <a:off x="1435810" y="3024152"/>
              <a:ext cx="2250282" cy="669364"/>
            </a:xfrm>
            <a:prstGeom prst="rect">
              <a:avLst/>
            </a:prstGeom>
            <a:noFill/>
          </p:spPr>
          <p:txBody>
            <a:bodyPr wrap="none" rtlCol="0">
              <a:spAutoFit/>
            </a:bodyPr>
            <a:lstStyle/>
            <a:p>
              <a:r>
                <a:rPr lang="zh-CN" altLang="en-US" sz="2000" dirty="0">
                  <a:solidFill>
                    <a:schemeClr val="bg1"/>
                  </a:solidFill>
                  <a:latin typeface="华文隶书" pitchFamily="2" charset="-122"/>
                  <a:ea typeface="华文隶书" pitchFamily="2" charset="-122"/>
                </a:rPr>
                <a:t>添加文字</a:t>
              </a:r>
            </a:p>
          </p:txBody>
        </p:sp>
      </p:grpSp>
      <p:grpSp>
        <p:nvGrpSpPr>
          <p:cNvPr id="40" name="组合 39"/>
          <p:cNvGrpSpPr/>
          <p:nvPr/>
        </p:nvGrpSpPr>
        <p:grpSpPr>
          <a:xfrm>
            <a:off x="3851920" y="990180"/>
            <a:ext cx="1689892" cy="1936914"/>
            <a:chOff x="971600" y="1915953"/>
            <a:chExt cx="3141228" cy="3240360"/>
          </a:xfrm>
        </p:grpSpPr>
        <p:pic>
          <p:nvPicPr>
            <p:cNvPr id="41" name="图片 4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42" name="TextBox 41"/>
            <p:cNvSpPr txBox="1"/>
            <p:nvPr/>
          </p:nvSpPr>
          <p:spPr>
            <a:xfrm>
              <a:off x="1435810" y="3024152"/>
              <a:ext cx="2250282" cy="669364"/>
            </a:xfrm>
            <a:prstGeom prst="rect">
              <a:avLst/>
            </a:prstGeom>
            <a:noFill/>
          </p:spPr>
          <p:txBody>
            <a:bodyPr wrap="none" rtlCol="0">
              <a:spAutoFit/>
            </a:bodyPr>
            <a:lstStyle/>
            <a:p>
              <a:r>
                <a:rPr lang="zh-CN" altLang="en-US" sz="2000" dirty="0">
                  <a:solidFill>
                    <a:schemeClr val="bg1"/>
                  </a:solidFill>
                  <a:latin typeface="华文隶书" pitchFamily="2" charset="-122"/>
                  <a:ea typeface="华文隶书" pitchFamily="2" charset="-122"/>
                </a:rPr>
                <a:t>添加文字</a:t>
              </a:r>
            </a:p>
          </p:txBody>
        </p:sp>
      </p:grpSp>
      <p:grpSp>
        <p:nvGrpSpPr>
          <p:cNvPr id="43" name="组合 42"/>
          <p:cNvGrpSpPr/>
          <p:nvPr/>
        </p:nvGrpSpPr>
        <p:grpSpPr>
          <a:xfrm>
            <a:off x="6516216" y="971592"/>
            <a:ext cx="1689892" cy="1936914"/>
            <a:chOff x="971600" y="1915953"/>
            <a:chExt cx="3141228" cy="3240360"/>
          </a:xfrm>
        </p:grpSpPr>
        <p:pic>
          <p:nvPicPr>
            <p:cNvPr id="44" name="图片 4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45" name="TextBox 44"/>
            <p:cNvSpPr txBox="1"/>
            <p:nvPr/>
          </p:nvSpPr>
          <p:spPr>
            <a:xfrm>
              <a:off x="1435810" y="3024152"/>
              <a:ext cx="2250282" cy="669364"/>
            </a:xfrm>
            <a:prstGeom prst="rect">
              <a:avLst/>
            </a:prstGeom>
            <a:noFill/>
          </p:spPr>
          <p:txBody>
            <a:bodyPr wrap="none" rtlCol="0">
              <a:spAutoFit/>
            </a:bodyPr>
            <a:lstStyle/>
            <a:p>
              <a:r>
                <a:rPr lang="zh-CN" altLang="en-US" sz="2000" dirty="0">
                  <a:solidFill>
                    <a:schemeClr val="bg1"/>
                  </a:solidFill>
                  <a:latin typeface="华文隶书" pitchFamily="2" charset="-122"/>
                  <a:ea typeface="华文隶书" pitchFamily="2" charset="-122"/>
                </a:rPr>
                <a:t>添加文字</a:t>
              </a:r>
            </a:p>
          </p:txBody>
        </p:sp>
      </p:grpSp>
      <p:pic>
        <p:nvPicPr>
          <p:cNvPr id="46" name="Picture 4" descr="C:\Users\zjd\Desktop\Nipic_9501016_2012041916170751919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10800000">
            <a:off x="2484543" y="1652602"/>
            <a:ext cx="1282469" cy="4653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C:\Users\zjd\Desktop\Nipic_9501016_20120419161707519191.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10800000">
            <a:off x="5233748" y="1634013"/>
            <a:ext cx="1282469" cy="465376"/>
          </a:xfrm>
          <a:prstGeom prst="rect">
            <a:avLst/>
          </a:prstGeom>
          <a:noFill/>
          <a:extLst>
            <a:ext uri="{909E8E84-426E-40DD-AFC4-6F175D3DCCD1}">
              <a14:hiddenFill xmlns:a14="http://schemas.microsoft.com/office/drawing/2010/main">
                <a:solidFill>
                  <a:srgbClr val="FFFFFF"/>
                </a:solidFill>
              </a14:hiddenFill>
            </a:ext>
          </a:extLst>
        </p:spPr>
      </p:pic>
      <p:sp>
        <p:nvSpPr>
          <p:cNvPr id="4101" name="矩形 4100"/>
          <p:cNvSpPr/>
          <p:nvPr/>
        </p:nvSpPr>
        <p:spPr>
          <a:xfrm>
            <a:off x="830222" y="3123474"/>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49" name="矩形 48"/>
          <p:cNvSpPr/>
          <p:nvPr/>
        </p:nvSpPr>
        <p:spPr>
          <a:xfrm>
            <a:off x="830222" y="3540140"/>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50" name="矩形 49"/>
          <p:cNvSpPr/>
          <p:nvPr/>
        </p:nvSpPr>
        <p:spPr>
          <a:xfrm>
            <a:off x="830222" y="3940185"/>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51" name="矩形 50"/>
          <p:cNvSpPr/>
          <p:nvPr/>
        </p:nvSpPr>
        <p:spPr>
          <a:xfrm>
            <a:off x="3681205" y="3112577"/>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52" name="矩形 51"/>
          <p:cNvSpPr/>
          <p:nvPr/>
        </p:nvSpPr>
        <p:spPr>
          <a:xfrm>
            <a:off x="3681205" y="3495921"/>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53" name="矩形 52"/>
          <p:cNvSpPr/>
          <p:nvPr/>
        </p:nvSpPr>
        <p:spPr>
          <a:xfrm>
            <a:off x="3681205" y="3895966"/>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54" name="矩形 53"/>
          <p:cNvSpPr/>
          <p:nvPr/>
        </p:nvSpPr>
        <p:spPr>
          <a:xfrm>
            <a:off x="6345501" y="3112577"/>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55" name="矩形 54"/>
          <p:cNvSpPr/>
          <p:nvPr/>
        </p:nvSpPr>
        <p:spPr>
          <a:xfrm>
            <a:off x="6345501" y="3495921"/>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56" name="矩形 55"/>
          <p:cNvSpPr/>
          <p:nvPr/>
        </p:nvSpPr>
        <p:spPr>
          <a:xfrm>
            <a:off x="6345501" y="3895966"/>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Tree>
    <p:extLst>
      <p:ext uri="{BB962C8B-B14F-4D97-AF65-F5344CB8AC3E}">
        <p14:creationId xmlns:p14="http://schemas.microsoft.com/office/powerpoint/2010/main" val="2993605445"/>
      </p:ext>
    </p:extLst>
  </p:cSld>
  <p:clrMapOvr>
    <a:masterClrMapping/>
  </p:clrMapOvr>
  <mc:AlternateContent xmlns:mc="http://schemas.openxmlformats.org/markup-compatibility/2006" xmlns:p14="http://schemas.microsoft.com/office/powerpoint/2010/main">
    <mc:Choice Requires="p14">
      <p:transition spd="slow" p14:dur="2000" advTm="5514">
        <p14:ferris dir="l"/>
      </p:transition>
    </mc:Choice>
    <mc:Fallback xmlns="">
      <p:transition spd="slow" advTm="551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22" presetClass="entr" presetSubtype="8" fill="hold" nodeType="withEffect">
                                  <p:stCondLst>
                                    <p:cond delay="500"/>
                                  </p:stCondLst>
                                  <p:childTnLst>
                                    <p:set>
                                      <p:cBhvr>
                                        <p:cTn id="9" dur="1" fill="hold">
                                          <p:stCondLst>
                                            <p:cond delay="0"/>
                                          </p:stCondLst>
                                        </p:cTn>
                                        <p:tgtEl>
                                          <p:spTgt spid="46"/>
                                        </p:tgtEl>
                                        <p:attrNameLst>
                                          <p:attrName>style.visibility</p:attrName>
                                        </p:attrNameLst>
                                      </p:cBhvr>
                                      <p:to>
                                        <p:strVal val="visible"/>
                                      </p:to>
                                    </p:set>
                                    <p:animEffect transition="in" filter="wipe(left)">
                                      <p:cBhvr>
                                        <p:cTn id="10" dur="500"/>
                                        <p:tgtEl>
                                          <p:spTgt spid="46"/>
                                        </p:tgtEl>
                                      </p:cBhvr>
                                    </p:animEffect>
                                  </p:childTnLst>
                                </p:cTn>
                              </p:par>
                              <p:par>
                                <p:cTn id="11" presetID="10" presetClass="entr" presetSubtype="0" fill="hold" nodeType="withEffect">
                                  <p:stCondLst>
                                    <p:cond delay="90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22" presetClass="entr" presetSubtype="8" fill="hold" nodeType="withEffect">
                                  <p:stCondLst>
                                    <p:cond delay="1300"/>
                                  </p:stCondLst>
                                  <p:childTnLst>
                                    <p:set>
                                      <p:cBhvr>
                                        <p:cTn id="15" dur="1" fill="hold">
                                          <p:stCondLst>
                                            <p:cond delay="0"/>
                                          </p:stCondLst>
                                        </p:cTn>
                                        <p:tgtEl>
                                          <p:spTgt spid="47"/>
                                        </p:tgtEl>
                                        <p:attrNameLst>
                                          <p:attrName>style.visibility</p:attrName>
                                        </p:attrNameLst>
                                      </p:cBhvr>
                                      <p:to>
                                        <p:strVal val="visible"/>
                                      </p:to>
                                    </p:set>
                                    <p:animEffect transition="in" filter="wipe(left)">
                                      <p:cBhvr>
                                        <p:cTn id="16" dur="500"/>
                                        <p:tgtEl>
                                          <p:spTgt spid="47"/>
                                        </p:tgtEl>
                                      </p:cBhvr>
                                    </p:animEffect>
                                  </p:childTnLst>
                                </p:cTn>
                              </p:par>
                              <p:par>
                                <p:cTn id="17" presetID="10" presetClass="entr" presetSubtype="0" fill="hold" nodeType="withEffect">
                                  <p:stCondLst>
                                    <p:cond delay="170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42" presetClass="entr" presetSubtype="0" fill="hold" grpId="0" nodeType="withEffect">
                                  <p:stCondLst>
                                    <p:cond delay="1700"/>
                                  </p:stCondLst>
                                  <p:childTnLst>
                                    <p:set>
                                      <p:cBhvr>
                                        <p:cTn id="21" dur="1" fill="hold">
                                          <p:stCondLst>
                                            <p:cond delay="0"/>
                                          </p:stCondLst>
                                        </p:cTn>
                                        <p:tgtEl>
                                          <p:spTgt spid="4101"/>
                                        </p:tgtEl>
                                        <p:attrNameLst>
                                          <p:attrName>style.visibility</p:attrName>
                                        </p:attrNameLst>
                                      </p:cBhvr>
                                      <p:to>
                                        <p:strVal val="visible"/>
                                      </p:to>
                                    </p:set>
                                    <p:animEffect transition="in" filter="fade">
                                      <p:cBhvr>
                                        <p:cTn id="22" dur="1000"/>
                                        <p:tgtEl>
                                          <p:spTgt spid="4101"/>
                                        </p:tgtEl>
                                      </p:cBhvr>
                                    </p:animEffect>
                                    <p:anim calcmode="lin" valueType="num">
                                      <p:cBhvr>
                                        <p:cTn id="23" dur="1000" fill="hold"/>
                                        <p:tgtEl>
                                          <p:spTgt spid="4101"/>
                                        </p:tgtEl>
                                        <p:attrNameLst>
                                          <p:attrName>ppt_x</p:attrName>
                                        </p:attrNameLst>
                                      </p:cBhvr>
                                      <p:tavLst>
                                        <p:tav tm="0">
                                          <p:val>
                                            <p:strVal val="#ppt_x"/>
                                          </p:val>
                                        </p:tav>
                                        <p:tav tm="100000">
                                          <p:val>
                                            <p:strVal val="#ppt_x"/>
                                          </p:val>
                                        </p:tav>
                                      </p:tavLst>
                                    </p:anim>
                                    <p:anim calcmode="lin" valueType="num">
                                      <p:cBhvr>
                                        <p:cTn id="24" dur="1000" fill="hold"/>
                                        <p:tgtEl>
                                          <p:spTgt spid="410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70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70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1000"/>
                                        <p:tgtEl>
                                          <p:spTgt spid="50"/>
                                        </p:tgtEl>
                                      </p:cBhvr>
                                    </p:animEffect>
                                    <p:anim calcmode="lin" valueType="num">
                                      <p:cBhvr>
                                        <p:cTn id="33" dur="1000" fill="hold"/>
                                        <p:tgtEl>
                                          <p:spTgt spid="50"/>
                                        </p:tgtEl>
                                        <p:attrNameLst>
                                          <p:attrName>ppt_x</p:attrName>
                                        </p:attrNameLst>
                                      </p:cBhvr>
                                      <p:tavLst>
                                        <p:tav tm="0">
                                          <p:val>
                                            <p:strVal val="#ppt_x"/>
                                          </p:val>
                                        </p:tav>
                                        <p:tav tm="100000">
                                          <p:val>
                                            <p:strVal val="#ppt_x"/>
                                          </p:val>
                                        </p:tav>
                                      </p:tavLst>
                                    </p:anim>
                                    <p:anim calcmode="lin" valueType="num">
                                      <p:cBhvr>
                                        <p:cTn id="34" dur="1000" fill="hold"/>
                                        <p:tgtEl>
                                          <p:spTgt spid="5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1000"/>
                                        <p:tgtEl>
                                          <p:spTgt spid="51"/>
                                        </p:tgtEl>
                                      </p:cBhvr>
                                    </p:animEffect>
                                    <p:anim calcmode="lin" valueType="num">
                                      <p:cBhvr>
                                        <p:cTn id="38" dur="1000" fill="hold"/>
                                        <p:tgtEl>
                                          <p:spTgt spid="51"/>
                                        </p:tgtEl>
                                        <p:attrNameLst>
                                          <p:attrName>ppt_x</p:attrName>
                                        </p:attrNameLst>
                                      </p:cBhvr>
                                      <p:tavLst>
                                        <p:tav tm="0">
                                          <p:val>
                                            <p:strVal val="#ppt_x"/>
                                          </p:val>
                                        </p:tav>
                                        <p:tav tm="100000">
                                          <p:val>
                                            <p:strVal val="#ppt_x"/>
                                          </p:val>
                                        </p:tav>
                                      </p:tavLst>
                                    </p:anim>
                                    <p:anim calcmode="lin" valueType="num">
                                      <p:cBhvr>
                                        <p:cTn id="39" dur="1000" fill="hold"/>
                                        <p:tgtEl>
                                          <p:spTgt spid="5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10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ppt_x</p:attrName>
                                        </p:attrNameLst>
                                      </p:cBhvr>
                                      <p:tavLst>
                                        <p:tav tm="0">
                                          <p:val>
                                            <p:strVal val="#ppt_x"/>
                                          </p:val>
                                        </p:tav>
                                        <p:tav tm="100000">
                                          <p:val>
                                            <p:strVal val="#ppt_x"/>
                                          </p:val>
                                        </p:tav>
                                      </p:tavLst>
                                    </p:anim>
                                    <p:anim calcmode="lin" valueType="num">
                                      <p:cBhvr>
                                        <p:cTn id="44" dur="1000" fill="hold"/>
                                        <p:tgtEl>
                                          <p:spTgt spid="5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1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1000"/>
                                        <p:tgtEl>
                                          <p:spTgt spid="53"/>
                                        </p:tgtEl>
                                      </p:cBhvr>
                                    </p:animEffect>
                                    <p:anim calcmode="lin" valueType="num">
                                      <p:cBhvr>
                                        <p:cTn id="48" dur="1000" fill="hold"/>
                                        <p:tgtEl>
                                          <p:spTgt spid="53"/>
                                        </p:tgtEl>
                                        <p:attrNameLst>
                                          <p:attrName>ppt_x</p:attrName>
                                        </p:attrNameLst>
                                      </p:cBhvr>
                                      <p:tavLst>
                                        <p:tav tm="0">
                                          <p:val>
                                            <p:strVal val="#ppt_x"/>
                                          </p:val>
                                        </p:tav>
                                        <p:tav tm="100000">
                                          <p:val>
                                            <p:strVal val="#ppt_x"/>
                                          </p:val>
                                        </p:tav>
                                      </p:tavLst>
                                    </p:anim>
                                    <p:anim calcmode="lin" valueType="num">
                                      <p:cBhvr>
                                        <p:cTn id="49" dur="1000" fill="hold"/>
                                        <p:tgtEl>
                                          <p:spTgt spid="5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60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1000"/>
                                        <p:tgtEl>
                                          <p:spTgt spid="54"/>
                                        </p:tgtEl>
                                      </p:cBhvr>
                                    </p:animEffect>
                                    <p:anim calcmode="lin" valueType="num">
                                      <p:cBhvr>
                                        <p:cTn id="53" dur="1000" fill="hold"/>
                                        <p:tgtEl>
                                          <p:spTgt spid="54"/>
                                        </p:tgtEl>
                                        <p:attrNameLst>
                                          <p:attrName>ppt_x</p:attrName>
                                        </p:attrNameLst>
                                      </p:cBhvr>
                                      <p:tavLst>
                                        <p:tav tm="0">
                                          <p:val>
                                            <p:strVal val="#ppt_x"/>
                                          </p:val>
                                        </p:tav>
                                        <p:tav tm="100000">
                                          <p:val>
                                            <p:strVal val="#ppt_x"/>
                                          </p:val>
                                        </p:tav>
                                      </p:tavLst>
                                    </p:anim>
                                    <p:anim calcmode="lin" valueType="num">
                                      <p:cBhvr>
                                        <p:cTn id="54" dur="1000" fill="hold"/>
                                        <p:tgtEl>
                                          <p:spTgt spid="5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260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1000"/>
                                        <p:tgtEl>
                                          <p:spTgt spid="55"/>
                                        </p:tgtEl>
                                      </p:cBhvr>
                                    </p:animEffect>
                                    <p:anim calcmode="lin" valueType="num">
                                      <p:cBhvr>
                                        <p:cTn id="58" dur="1000" fill="hold"/>
                                        <p:tgtEl>
                                          <p:spTgt spid="55"/>
                                        </p:tgtEl>
                                        <p:attrNameLst>
                                          <p:attrName>ppt_x</p:attrName>
                                        </p:attrNameLst>
                                      </p:cBhvr>
                                      <p:tavLst>
                                        <p:tav tm="0">
                                          <p:val>
                                            <p:strVal val="#ppt_x"/>
                                          </p:val>
                                        </p:tav>
                                        <p:tav tm="100000">
                                          <p:val>
                                            <p:strVal val="#ppt_x"/>
                                          </p:val>
                                        </p:tav>
                                      </p:tavLst>
                                    </p:anim>
                                    <p:anim calcmode="lin" valueType="num">
                                      <p:cBhvr>
                                        <p:cTn id="59" dur="1000" fill="hold"/>
                                        <p:tgtEl>
                                          <p:spTgt spid="5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250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1000"/>
                                        <p:tgtEl>
                                          <p:spTgt spid="56"/>
                                        </p:tgtEl>
                                      </p:cBhvr>
                                    </p:animEffect>
                                    <p:anim calcmode="lin" valueType="num">
                                      <p:cBhvr>
                                        <p:cTn id="63" dur="1000" fill="hold"/>
                                        <p:tgtEl>
                                          <p:spTgt spid="56"/>
                                        </p:tgtEl>
                                        <p:attrNameLst>
                                          <p:attrName>ppt_x</p:attrName>
                                        </p:attrNameLst>
                                      </p:cBhvr>
                                      <p:tavLst>
                                        <p:tav tm="0">
                                          <p:val>
                                            <p:strVal val="#ppt_x"/>
                                          </p:val>
                                        </p:tav>
                                        <p:tav tm="100000">
                                          <p:val>
                                            <p:strVal val="#ppt_x"/>
                                          </p:val>
                                        </p:tav>
                                      </p:tavLst>
                                    </p:anim>
                                    <p:anim calcmode="lin" valueType="num">
                                      <p:cBhvr>
                                        <p:cTn id="6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49" grpId="0"/>
      <p:bldP spid="50" grpId="0"/>
      <p:bldP spid="51" grpId="0"/>
      <p:bldP spid="52" grpId="0"/>
      <p:bldP spid="53" grpId="0"/>
      <p:bldP spid="54" grpId="0"/>
      <p:bldP spid="55" grpId="0"/>
      <p:bldP spid="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285750"/>
            <a:ext cx="9144000" cy="5715000"/>
          </a:xfrm>
          <a:prstGeom prst="rect">
            <a:avLst/>
          </a:prstGeom>
        </p:spPr>
      </p:pic>
      <p:pic>
        <p:nvPicPr>
          <p:cNvPr id="4" name="图片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 y="1997196"/>
            <a:ext cx="5257811" cy="3432055"/>
          </a:xfrm>
          <a:prstGeom prst="rect">
            <a:avLst/>
          </a:prstGeom>
        </p:spPr>
      </p:pic>
      <p:pic>
        <p:nvPicPr>
          <p:cNvPr id="5" name="图片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94358" y="1328589"/>
            <a:ext cx="3861824" cy="2218949"/>
          </a:xfrm>
          <a:prstGeom prst="rect">
            <a:avLst/>
          </a:prstGeom>
        </p:spPr>
      </p:pic>
      <p:pic>
        <p:nvPicPr>
          <p:cNvPr id="6" name="图片 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559531" y="-311664"/>
            <a:ext cx="3602743" cy="2883414"/>
          </a:xfrm>
          <a:prstGeom prst="rect">
            <a:avLst/>
          </a:prstGeom>
        </p:spPr>
      </p:pic>
      <p:pic>
        <p:nvPicPr>
          <p:cNvPr id="7" name="图片 6"/>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857941" y="-60487"/>
            <a:ext cx="1633731" cy="1103378"/>
          </a:xfrm>
          <a:prstGeom prst="rect">
            <a:avLst/>
          </a:prstGeom>
        </p:spPr>
      </p:pic>
      <p:pic>
        <p:nvPicPr>
          <p:cNvPr id="8" name="图片 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157208" y="3347200"/>
            <a:ext cx="3986792" cy="2337821"/>
          </a:xfrm>
          <a:prstGeom prst="rect">
            <a:avLst/>
          </a:prstGeom>
        </p:spPr>
      </p:pic>
      <p:pic>
        <p:nvPicPr>
          <p:cNvPr id="9" name="图片 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871868" y="4514719"/>
            <a:ext cx="1216154" cy="694945"/>
          </a:xfrm>
          <a:prstGeom prst="rect">
            <a:avLst/>
          </a:prstGeom>
        </p:spPr>
      </p:pic>
      <p:sp>
        <p:nvSpPr>
          <p:cNvPr id="10" name="TextBox 16"/>
          <p:cNvSpPr txBox="1">
            <a:spLocks noChangeArrowheads="1"/>
          </p:cNvSpPr>
          <p:nvPr/>
        </p:nvSpPr>
        <p:spPr bwMode="auto">
          <a:xfrm>
            <a:off x="2097460" y="1514732"/>
            <a:ext cx="5032147"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5400" dirty="0">
                <a:latin typeface="汉仪行楷简" panose="02010609000101010101" pitchFamily="49" charset="-122"/>
                <a:ea typeface="汉仪行楷简" panose="02010609000101010101" pitchFamily="49" charset="-122"/>
              </a:rPr>
              <a:t>感谢您的观看！</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3000" advTm="6902">
        <p14:shred/>
      </p:transition>
    </mc:Choice>
    <mc:Fallback xmlns="">
      <p:transition spd="slow" advTm="69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750" fill="hold"/>
                                        <p:tgtEl>
                                          <p:spTgt spid="9"/>
                                        </p:tgtEl>
                                        <p:attrNameLst>
                                          <p:attrName>ppt_x</p:attrName>
                                        </p:attrNameLst>
                                      </p:cBhvr>
                                      <p:tavLst>
                                        <p:tav tm="0">
                                          <p:val>
                                            <p:strVal val="1+#ppt_w/2"/>
                                          </p:val>
                                        </p:tav>
                                        <p:tav tm="100000">
                                          <p:val>
                                            <p:strVal val="#ppt_x"/>
                                          </p:val>
                                        </p:tav>
                                      </p:tavLst>
                                    </p:anim>
                                    <p:anim calcmode="lin" valueType="num">
                                      <p:cBhvr additive="base">
                                        <p:cTn id="14" dur="175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2750"/>
                            </p:stCondLst>
                            <p:childTnLst>
                              <p:par>
                                <p:cTn id="16" presetID="22" presetClass="entr" presetSubtype="2"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750"/>
                                        <p:tgtEl>
                                          <p:spTgt spid="8"/>
                                        </p:tgtEl>
                                      </p:cBhvr>
                                    </p:animEffect>
                                  </p:childTnLst>
                                </p:cTn>
                              </p:par>
                            </p:childTnLst>
                          </p:cTn>
                        </p:par>
                        <p:par>
                          <p:cTn id="19" fill="hold">
                            <p:stCondLst>
                              <p:cond delay="3500"/>
                            </p:stCondLst>
                            <p:childTnLst>
                              <p:par>
                                <p:cTn id="20" presetID="1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4000"/>
                            </p:stCondLst>
                            <p:childTnLst>
                              <p:par>
                                <p:cTn id="24" presetID="47"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5000"/>
                            </p:stCondLst>
                            <p:childTnLst>
                              <p:par>
                                <p:cTn id="30" presetID="47"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3000"/>
                                  </p:stCondLst>
                                  <p:iterate type="lt">
                                    <p:tmAbs val="200"/>
                                  </p:iterate>
                                  <p:childTnLst>
                                    <p:set>
                                      <p:cBhvr>
                                        <p:cTn id="36" dur="1" fill="hold">
                                          <p:stCondLst>
                                            <p:cond delay="24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27" descr="圈轴bg"/>
          <p:cNvPicPr>
            <a:picLocks noChangeAspect="1" noChangeArrowheads="1"/>
          </p:cNvPicPr>
          <p:nvPr/>
        </p:nvPicPr>
        <p:blipFill>
          <a:blip r:embed="rId2">
            <a:grayscl/>
            <a:extLst>
              <a:ext uri="{28A0092B-C50C-407E-A947-70E740481C1C}">
                <a14:useLocalDpi xmlns:a14="http://schemas.microsoft.com/office/drawing/2010/main"/>
              </a:ext>
            </a:extLst>
          </a:blip>
          <a:srcRect/>
          <a:stretch>
            <a:fillRect/>
          </a:stretch>
        </p:blipFill>
        <p:spPr bwMode="auto">
          <a:xfrm>
            <a:off x="917469" y="713919"/>
            <a:ext cx="7467600" cy="40901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30" descr="圈轴左右"/>
          <p:cNvPicPr>
            <a:picLocks noChangeAspect="1" noChangeArrowheads="1"/>
          </p:cNvPicPr>
          <p:nvPr/>
        </p:nvPicPr>
        <p:blipFill>
          <a:blip r:embed="rId3">
            <a:grayscl/>
            <a:extLst>
              <a:ext uri="{28A0092B-C50C-407E-A947-70E740481C1C}">
                <a14:useLocalDpi xmlns:a14="http://schemas.microsoft.com/office/drawing/2010/main"/>
              </a:ext>
            </a:extLst>
          </a:blip>
          <a:srcRect/>
          <a:stretch>
            <a:fillRect/>
          </a:stretch>
        </p:blipFill>
        <p:spPr bwMode="auto">
          <a:xfrm>
            <a:off x="8232670" y="554563"/>
            <a:ext cx="377825" cy="44368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32" descr="圈轴左右"/>
          <p:cNvPicPr>
            <a:picLocks noChangeAspect="1" noChangeArrowheads="1"/>
          </p:cNvPicPr>
          <p:nvPr/>
        </p:nvPicPr>
        <p:blipFill>
          <a:blip r:embed="rId3">
            <a:grayscl/>
            <a:extLst>
              <a:ext uri="{28A0092B-C50C-407E-A947-70E740481C1C}">
                <a14:useLocalDpi xmlns:a14="http://schemas.microsoft.com/office/drawing/2010/main"/>
              </a:ext>
            </a:extLst>
          </a:blip>
          <a:srcRect/>
          <a:stretch>
            <a:fillRect/>
          </a:stretch>
        </p:blipFill>
        <p:spPr bwMode="auto">
          <a:xfrm>
            <a:off x="598135" y="573216"/>
            <a:ext cx="377825" cy="443687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a:spLocks noChangeArrowheads="1"/>
          </p:cNvSpPr>
          <p:nvPr/>
        </p:nvSpPr>
        <p:spPr bwMode="auto">
          <a:xfrm>
            <a:off x="3231517" y="1657374"/>
            <a:ext cx="2954655"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5400" dirty="0">
                <a:latin typeface="华文隶书" panose="02010800040101010101" pitchFamily="2" charset="-122"/>
                <a:ea typeface="华文隶书" panose="02010800040101010101" pitchFamily="2" charset="-122"/>
              </a:rPr>
              <a:t>第一部分</a:t>
            </a:r>
          </a:p>
        </p:txBody>
      </p:sp>
      <p:sp>
        <p:nvSpPr>
          <p:cNvPr id="18" name="TextBox 17"/>
          <p:cNvSpPr txBox="1">
            <a:spLocks noChangeArrowheads="1"/>
          </p:cNvSpPr>
          <p:nvPr/>
        </p:nvSpPr>
        <p:spPr bwMode="auto">
          <a:xfrm>
            <a:off x="2712144" y="2724146"/>
            <a:ext cx="3993401"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dirty="0">
                <a:latin typeface="华文隶书" panose="02010800040101010101" pitchFamily="2" charset="-122"/>
                <a:ea typeface="华文隶书" panose="02010800040101010101" pitchFamily="2" charset="-122"/>
              </a:rPr>
              <a:t>单击添加您的文字内容 合理排版布局</a:t>
            </a:r>
            <a:endParaRPr lang="en-US" altLang="zh-CN" dirty="0">
              <a:latin typeface="华文隶书" panose="02010800040101010101" pitchFamily="2" charset="-122"/>
              <a:ea typeface="华文隶书" panose="02010800040101010101" pitchFamily="2" charset="-122"/>
            </a:endParaRPr>
          </a:p>
          <a:p>
            <a:pPr eaLnBrk="1" hangingPunct="1"/>
            <a:r>
              <a:rPr lang="zh-CN" altLang="en-US" dirty="0">
                <a:latin typeface="华文隶书" panose="02010800040101010101" pitchFamily="2" charset="-122"/>
                <a:ea typeface="华文隶书" panose="02010800040101010101" pitchFamily="2" charset="-122"/>
              </a:rPr>
              <a:t>单击添加您的文字内容 合理排版布局</a:t>
            </a:r>
          </a:p>
          <a:p>
            <a:pPr eaLnBrk="1" hangingPunct="1"/>
            <a:r>
              <a:rPr lang="zh-CN" altLang="en-US" dirty="0">
                <a:latin typeface="华文隶书" panose="02010800040101010101" pitchFamily="2" charset="-122"/>
                <a:ea typeface="华文隶书" panose="02010800040101010101" pitchFamily="2" charset="-122"/>
              </a:rPr>
              <a:t>单击添加您的文字内容 合理排版布局</a:t>
            </a:r>
          </a:p>
        </p:txBody>
      </p:sp>
    </p:spTree>
    <p:extLst>
      <p:ext uri="{BB962C8B-B14F-4D97-AF65-F5344CB8AC3E}">
        <p14:creationId xmlns:p14="http://schemas.microsoft.com/office/powerpoint/2010/main" val="3706952272"/>
      </p:ext>
    </p:extLst>
  </p:cSld>
  <p:clrMapOvr>
    <a:masterClrMapping/>
  </p:clrMapOvr>
  <mc:AlternateContent xmlns:mc="http://schemas.openxmlformats.org/markup-compatibility/2006" xmlns:p14="http://schemas.microsoft.com/office/powerpoint/2010/main">
    <mc:Choice Requires="p14">
      <p:transition spd="slow" p14:dur="1200" advTm="8000">
        <p14:prism/>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63" presetClass="path" presetSubtype="0" fill="hold" nodeType="withEffect">
                                  <p:stCondLst>
                                    <p:cond delay="500"/>
                                  </p:stCondLst>
                                  <p:childTnLst>
                                    <p:animMotion origin="layout" path="M -0.83333 -4.81481E-6 L 0 -4.81481E-6 " pathEditMode="relative" rAng="0" ptsTypes="AA">
                                      <p:cBhvr>
                                        <p:cTn id="12" dur="1750" fill="hold"/>
                                        <p:tgtEl>
                                          <p:spTgt spid="3"/>
                                        </p:tgtEl>
                                        <p:attrNameLst>
                                          <p:attrName>ppt_x</p:attrName>
                                          <p:attrName>ppt_y</p:attrName>
                                        </p:attrNameLst>
                                      </p:cBhvr>
                                      <p:rCtr x="41667" y="0"/>
                                    </p:animMotion>
                                  </p:childTnLst>
                                </p:cTn>
                              </p:par>
                              <p:par>
                                <p:cTn id="13" presetID="22" presetClass="entr" presetSubtype="8" fill="hold" nodeType="with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1750"/>
                                        <p:tgtEl>
                                          <p:spTgt spid="2"/>
                                        </p:tgtEl>
                                      </p:cBhvr>
                                    </p:animEffect>
                                  </p:childTnLst>
                                </p:cTn>
                              </p:par>
                              <p:par>
                                <p:cTn id="16" presetID="1" presetClass="entr" presetSubtype="0" fill="hold" grpId="0" nodeType="withEffect">
                                  <p:stCondLst>
                                    <p:cond delay="3000"/>
                                  </p:stCondLst>
                                  <p:iterate type="lt">
                                    <p:tmAbs val="200"/>
                                  </p:iterate>
                                  <p:childTnLst>
                                    <p:set>
                                      <p:cBhvr>
                                        <p:cTn id="17" dur="1" fill="hold">
                                          <p:stCondLst>
                                            <p:cond delay="249"/>
                                          </p:stCondLst>
                                        </p:cTn>
                                        <p:tgtEl>
                                          <p:spTgt spid="17"/>
                                        </p:tgtEl>
                                        <p:attrNameLst>
                                          <p:attrName>style.visibility</p:attrName>
                                        </p:attrNameLst>
                                      </p:cBhvr>
                                      <p:to>
                                        <p:strVal val="visible"/>
                                      </p:to>
                                    </p:set>
                                  </p:childTnLst>
                                </p:cTn>
                              </p:par>
                            </p:childTnLst>
                          </p:cTn>
                        </p:par>
                        <p:par>
                          <p:cTn id="18" fill="hold">
                            <p:stCondLst>
                              <p:cond delay="3850"/>
                            </p:stCondLst>
                            <p:childTnLst>
                              <p:par>
                                <p:cTn id="19" presetID="1" presetClass="entr" presetSubtype="0" fill="hold" grpId="0" nodeType="afterEffect">
                                  <p:stCondLst>
                                    <p:cond delay="0"/>
                                  </p:stCondLst>
                                  <p:iterate type="lt">
                                    <p:tmAbs val="200"/>
                                  </p:iterate>
                                  <p:childTnLst>
                                    <p:set>
                                      <p:cBhvr>
                                        <p:cTn id="20" dur="1" fill="hold">
                                          <p:stCondLst>
                                            <p:cond delay="24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809754" y="1329896"/>
            <a:ext cx="3422172" cy="3299201"/>
            <a:chOff x="5796136" y="1363191"/>
            <a:chExt cx="2592288" cy="2499138"/>
          </a:xfrm>
        </p:grpSpPr>
        <p:pic>
          <p:nvPicPr>
            <p:cNvPr id="27" name="Picture 2" descr="C:\Users\zjd\Desktop\Nipic_3702205_20091124134507402850.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96136" y="1363191"/>
              <a:ext cx="2592288" cy="249913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6434007" y="2320372"/>
              <a:ext cx="1368152" cy="442966"/>
            </a:xfrm>
            <a:prstGeom prst="rect">
              <a:avLst/>
            </a:prstGeom>
            <a:noFill/>
          </p:spPr>
          <p:txBody>
            <a:bodyPr wrap="square" rtlCol="0">
              <a:spAutoFit/>
            </a:bodyPr>
            <a:lstStyle/>
            <a:p>
              <a:pPr algn="ctr"/>
              <a:r>
                <a:rPr lang="zh-CN" altLang="en-US" sz="3200" dirty="0">
                  <a:latin typeface="华文隶书" pitchFamily="2" charset="-122"/>
                  <a:ea typeface="华文隶书" pitchFamily="2" charset="-122"/>
                </a:rPr>
                <a:t>文本</a:t>
              </a:r>
            </a:p>
          </p:txBody>
        </p:sp>
      </p:grpSp>
      <p:grpSp>
        <p:nvGrpSpPr>
          <p:cNvPr id="29" name="组合 28"/>
          <p:cNvGrpSpPr/>
          <p:nvPr/>
        </p:nvGrpSpPr>
        <p:grpSpPr>
          <a:xfrm>
            <a:off x="4923798" y="3033441"/>
            <a:ext cx="1521077" cy="1569080"/>
            <a:chOff x="1663985" y="1915953"/>
            <a:chExt cx="3141228" cy="3240360"/>
          </a:xfrm>
        </p:grpSpPr>
        <p:pic>
          <p:nvPicPr>
            <p:cNvPr id="30" name="图片 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663985" y="1915953"/>
              <a:ext cx="3141228" cy="3240360"/>
            </a:xfrm>
            <a:prstGeom prst="rect">
              <a:avLst/>
            </a:prstGeom>
          </p:spPr>
        </p:pic>
        <p:sp>
          <p:nvSpPr>
            <p:cNvPr id="31" name="TextBox 30"/>
            <p:cNvSpPr txBox="1"/>
            <p:nvPr/>
          </p:nvSpPr>
          <p:spPr>
            <a:xfrm>
              <a:off x="2184898" y="3107459"/>
              <a:ext cx="2076292" cy="699159"/>
            </a:xfrm>
            <a:prstGeom prst="rect">
              <a:avLst/>
            </a:prstGeom>
            <a:noFill/>
          </p:spPr>
          <p:txBody>
            <a:bodyPr wrap="none" rtlCol="0">
              <a:spAutoFit/>
            </a:bodyPr>
            <a:lstStyle/>
            <a:p>
              <a:r>
                <a:rPr lang="zh-CN" altLang="en-US" sz="1600" dirty="0">
                  <a:solidFill>
                    <a:schemeClr val="bg1"/>
                  </a:solidFill>
                  <a:latin typeface="华文隶书" pitchFamily="2" charset="-122"/>
                  <a:ea typeface="华文隶书" pitchFamily="2" charset="-122"/>
                </a:rPr>
                <a:t>添加文字</a:t>
              </a:r>
            </a:p>
          </p:txBody>
        </p:sp>
      </p:grpSp>
      <p:grpSp>
        <p:nvGrpSpPr>
          <p:cNvPr id="32" name="组合 31"/>
          <p:cNvGrpSpPr/>
          <p:nvPr/>
        </p:nvGrpSpPr>
        <p:grpSpPr>
          <a:xfrm>
            <a:off x="3786738" y="844844"/>
            <a:ext cx="1521076" cy="1569080"/>
            <a:chOff x="971600" y="1915953"/>
            <a:chExt cx="3141228" cy="3240360"/>
          </a:xfrm>
        </p:grpSpPr>
        <p:pic>
          <p:nvPicPr>
            <p:cNvPr id="33" name="图片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34" name="TextBox 33"/>
            <p:cNvSpPr txBox="1"/>
            <p:nvPr/>
          </p:nvSpPr>
          <p:spPr>
            <a:xfrm>
              <a:off x="1479173" y="3005361"/>
              <a:ext cx="2076293" cy="699159"/>
            </a:xfrm>
            <a:prstGeom prst="rect">
              <a:avLst/>
            </a:prstGeom>
            <a:noFill/>
          </p:spPr>
          <p:txBody>
            <a:bodyPr wrap="none" rtlCol="0">
              <a:spAutoFit/>
            </a:bodyPr>
            <a:lstStyle/>
            <a:p>
              <a:r>
                <a:rPr lang="zh-CN" altLang="en-US" sz="1600" dirty="0">
                  <a:solidFill>
                    <a:schemeClr val="bg1"/>
                  </a:solidFill>
                  <a:latin typeface="华文隶书" pitchFamily="2" charset="-122"/>
                  <a:ea typeface="华文隶书" pitchFamily="2" charset="-122"/>
                </a:rPr>
                <a:t>添加文字</a:t>
              </a:r>
            </a:p>
          </p:txBody>
        </p:sp>
      </p:grpSp>
      <p:grpSp>
        <p:nvGrpSpPr>
          <p:cNvPr id="35" name="组合 34"/>
          <p:cNvGrpSpPr/>
          <p:nvPr/>
        </p:nvGrpSpPr>
        <p:grpSpPr>
          <a:xfrm>
            <a:off x="2511445" y="3060015"/>
            <a:ext cx="1521076" cy="1569080"/>
            <a:chOff x="716735" y="1915951"/>
            <a:chExt cx="3141228" cy="3240360"/>
          </a:xfrm>
        </p:grpSpPr>
        <p:pic>
          <p:nvPicPr>
            <p:cNvPr id="60" name="图片 5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6735" y="1915951"/>
              <a:ext cx="3141228" cy="3240360"/>
            </a:xfrm>
            <a:prstGeom prst="rect">
              <a:avLst/>
            </a:prstGeom>
          </p:spPr>
        </p:pic>
        <p:sp>
          <p:nvSpPr>
            <p:cNvPr id="61" name="TextBox 60"/>
            <p:cNvSpPr txBox="1"/>
            <p:nvPr/>
          </p:nvSpPr>
          <p:spPr>
            <a:xfrm>
              <a:off x="1222175" y="3137517"/>
              <a:ext cx="2076293" cy="699159"/>
            </a:xfrm>
            <a:prstGeom prst="rect">
              <a:avLst/>
            </a:prstGeom>
            <a:noFill/>
          </p:spPr>
          <p:txBody>
            <a:bodyPr wrap="none" rtlCol="0">
              <a:spAutoFit/>
            </a:bodyPr>
            <a:lstStyle/>
            <a:p>
              <a:r>
                <a:rPr lang="zh-CN" altLang="en-US" sz="1600" dirty="0">
                  <a:solidFill>
                    <a:schemeClr val="bg1"/>
                  </a:solidFill>
                  <a:latin typeface="华文隶书" pitchFamily="2" charset="-122"/>
                  <a:ea typeface="华文隶书" pitchFamily="2" charset="-122"/>
                </a:rPr>
                <a:t>添加文字</a:t>
              </a:r>
            </a:p>
          </p:txBody>
        </p:sp>
      </p:grpSp>
      <p:grpSp>
        <p:nvGrpSpPr>
          <p:cNvPr id="62" name="组合 61"/>
          <p:cNvGrpSpPr/>
          <p:nvPr/>
        </p:nvGrpSpPr>
        <p:grpSpPr>
          <a:xfrm>
            <a:off x="5365921" y="821715"/>
            <a:ext cx="2031325" cy="1070370"/>
            <a:chOff x="5365920" y="833155"/>
            <a:chExt cx="2031325" cy="1070370"/>
          </a:xfrm>
        </p:grpSpPr>
        <p:sp>
          <p:nvSpPr>
            <p:cNvPr id="63" name="矩形 62"/>
            <p:cNvSpPr/>
            <p:nvPr/>
          </p:nvSpPr>
          <p:spPr>
            <a:xfrm>
              <a:off x="5365920" y="833155"/>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64" name="矩形 63"/>
            <p:cNvSpPr/>
            <p:nvPr/>
          </p:nvSpPr>
          <p:spPr>
            <a:xfrm>
              <a:off x="5365920" y="1190808"/>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65" name="矩形 64"/>
            <p:cNvSpPr/>
            <p:nvPr/>
          </p:nvSpPr>
          <p:spPr>
            <a:xfrm>
              <a:off x="5365920" y="1534193"/>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grpSp>
      <p:grpSp>
        <p:nvGrpSpPr>
          <p:cNvPr id="66" name="组合 65"/>
          <p:cNvGrpSpPr/>
          <p:nvPr/>
        </p:nvGrpSpPr>
        <p:grpSpPr>
          <a:xfrm>
            <a:off x="6327399" y="3365487"/>
            <a:ext cx="2031325" cy="1070370"/>
            <a:chOff x="5778339" y="1041388"/>
            <a:chExt cx="2129849" cy="1122286"/>
          </a:xfrm>
        </p:grpSpPr>
        <p:sp>
          <p:nvSpPr>
            <p:cNvPr id="67" name="矩形 66"/>
            <p:cNvSpPr/>
            <p:nvPr/>
          </p:nvSpPr>
          <p:spPr>
            <a:xfrm>
              <a:off x="5778339" y="1041388"/>
              <a:ext cx="2129849" cy="387246"/>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68" name="矩形 67"/>
            <p:cNvSpPr/>
            <p:nvPr/>
          </p:nvSpPr>
          <p:spPr>
            <a:xfrm>
              <a:off x="5778339" y="1416388"/>
              <a:ext cx="2129849" cy="387246"/>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69" name="矩形 68"/>
            <p:cNvSpPr/>
            <p:nvPr/>
          </p:nvSpPr>
          <p:spPr>
            <a:xfrm>
              <a:off x="5778339" y="1776428"/>
              <a:ext cx="2129849" cy="387246"/>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grpSp>
      <p:grpSp>
        <p:nvGrpSpPr>
          <p:cNvPr id="70" name="组合 69"/>
          <p:cNvGrpSpPr/>
          <p:nvPr/>
        </p:nvGrpSpPr>
        <p:grpSpPr>
          <a:xfrm>
            <a:off x="558530" y="3406715"/>
            <a:ext cx="2031325" cy="1070370"/>
            <a:chOff x="558529" y="3418155"/>
            <a:chExt cx="2031325" cy="1070370"/>
          </a:xfrm>
        </p:grpSpPr>
        <p:sp>
          <p:nvSpPr>
            <p:cNvPr id="71" name="矩形 70"/>
            <p:cNvSpPr/>
            <p:nvPr/>
          </p:nvSpPr>
          <p:spPr>
            <a:xfrm>
              <a:off x="558529" y="3418155"/>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72" name="矩形 71"/>
            <p:cNvSpPr/>
            <p:nvPr/>
          </p:nvSpPr>
          <p:spPr>
            <a:xfrm>
              <a:off x="558529" y="3775808"/>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73" name="矩形 72"/>
            <p:cNvSpPr/>
            <p:nvPr/>
          </p:nvSpPr>
          <p:spPr>
            <a:xfrm>
              <a:off x="558529" y="4119193"/>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900" advTm="2966">
        <p14:warp dir="in"/>
      </p:transition>
    </mc:Choice>
    <mc:Fallback xmlns="">
      <p:transition spd="slow" advTm="296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par>
                                <p:cTn id="11" presetID="8" presetClass="emph" presetSubtype="0" fill="hold" nodeType="withEffect">
                                  <p:stCondLst>
                                    <p:cond delay="0"/>
                                  </p:stCondLst>
                                  <p:childTnLst>
                                    <p:animRot by="-21600000">
                                      <p:cBhvr>
                                        <p:cTn id="12" dur="2000" fill="hold"/>
                                        <p:tgtEl>
                                          <p:spTgt spid="26"/>
                                        </p:tgtEl>
                                        <p:attrNameLst>
                                          <p:attrName>r</p:attrName>
                                        </p:attrNameLst>
                                      </p:cBhvr>
                                    </p:animRo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par>
                          <p:cTn id="17" fill="hold">
                            <p:stCondLst>
                              <p:cond delay="2500"/>
                            </p:stCondLst>
                            <p:childTnLst>
                              <p:par>
                                <p:cTn id="18" presetID="42"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1000"/>
                                        <p:tgtEl>
                                          <p:spTgt spid="62"/>
                                        </p:tgtEl>
                                      </p:cBhvr>
                                    </p:animEffect>
                                    <p:anim calcmode="lin" valueType="num">
                                      <p:cBhvr>
                                        <p:cTn id="21" dur="1000" fill="hold"/>
                                        <p:tgtEl>
                                          <p:spTgt spid="62"/>
                                        </p:tgtEl>
                                        <p:attrNameLst>
                                          <p:attrName>ppt_x</p:attrName>
                                        </p:attrNameLst>
                                      </p:cBhvr>
                                      <p:tavLst>
                                        <p:tav tm="0">
                                          <p:val>
                                            <p:strVal val="#ppt_x"/>
                                          </p:val>
                                        </p:tav>
                                        <p:tav tm="100000">
                                          <p:val>
                                            <p:strVal val="#ppt_x"/>
                                          </p:val>
                                        </p:tav>
                                      </p:tavLst>
                                    </p:anim>
                                    <p:anim calcmode="lin" valueType="num">
                                      <p:cBhvr>
                                        <p:cTn id="22" dur="1000" fill="hold"/>
                                        <p:tgtEl>
                                          <p:spTgt spid="62"/>
                                        </p:tgtEl>
                                        <p:attrNameLst>
                                          <p:attrName>ppt_y</p:attrName>
                                        </p:attrNameLst>
                                      </p:cBhvr>
                                      <p:tavLst>
                                        <p:tav tm="0">
                                          <p:val>
                                            <p:strVal val="#ppt_y+.1"/>
                                          </p:val>
                                        </p:tav>
                                        <p:tav tm="100000">
                                          <p:val>
                                            <p:strVal val="#ppt_y"/>
                                          </p:val>
                                        </p:tav>
                                      </p:tavLst>
                                    </p:anim>
                                  </p:childTnLst>
                                </p:cTn>
                              </p:par>
                            </p:childTnLst>
                          </p:cTn>
                        </p:par>
                        <p:par>
                          <p:cTn id="23" fill="hold">
                            <p:stCondLst>
                              <p:cond delay="3500"/>
                            </p:stCondLst>
                            <p:childTnLst>
                              <p:par>
                                <p:cTn id="24" presetID="10" presetClass="entr" presetSubtype="0"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par>
                          <p:cTn id="27" fill="hold">
                            <p:stCondLst>
                              <p:cond delay="4000"/>
                            </p:stCondLst>
                            <p:childTnLst>
                              <p:par>
                                <p:cTn id="28" presetID="42" presetClass="entr" presetSubtype="0" fill="hold" nodeType="after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1000"/>
                                        <p:tgtEl>
                                          <p:spTgt spid="66"/>
                                        </p:tgtEl>
                                      </p:cBhvr>
                                    </p:animEffect>
                                    <p:anim calcmode="lin" valueType="num">
                                      <p:cBhvr>
                                        <p:cTn id="31" dur="1000" fill="hold"/>
                                        <p:tgtEl>
                                          <p:spTgt spid="66"/>
                                        </p:tgtEl>
                                        <p:attrNameLst>
                                          <p:attrName>ppt_x</p:attrName>
                                        </p:attrNameLst>
                                      </p:cBhvr>
                                      <p:tavLst>
                                        <p:tav tm="0">
                                          <p:val>
                                            <p:strVal val="#ppt_x"/>
                                          </p:val>
                                        </p:tav>
                                        <p:tav tm="100000">
                                          <p:val>
                                            <p:strVal val="#ppt_x"/>
                                          </p:val>
                                        </p:tav>
                                      </p:tavLst>
                                    </p:anim>
                                    <p:anim calcmode="lin" valueType="num">
                                      <p:cBhvr>
                                        <p:cTn id="32" dur="1000" fill="hold"/>
                                        <p:tgtEl>
                                          <p:spTgt spid="66"/>
                                        </p:tgtEl>
                                        <p:attrNameLst>
                                          <p:attrName>ppt_y</p:attrName>
                                        </p:attrNameLst>
                                      </p:cBhvr>
                                      <p:tavLst>
                                        <p:tav tm="0">
                                          <p:val>
                                            <p:strVal val="#ppt_y+.1"/>
                                          </p:val>
                                        </p:tav>
                                        <p:tav tm="100000">
                                          <p:val>
                                            <p:strVal val="#ppt_y"/>
                                          </p:val>
                                        </p:tav>
                                      </p:tavLst>
                                    </p:anim>
                                  </p:childTnLst>
                                </p:cTn>
                              </p:par>
                            </p:childTnLst>
                          </p:cTn>
                        </p:par>
                        <p:par>
                          <p:cTn id="33" fill="hold">
                            <p:stCondLst>
                              <p:cond delay="5000"/>
                            </p:stCondLst>
                            <p:childTnLst>
                              <p:par>
                                <p:cTn id="34" presetID="10" presetClass="entr" presetSubtype="0" fill="hold" nodeType="after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childTnLst>
                          </p:cTn>
                        </p:par>
                        <p:par>
                          <p:cTn id="37" fill="hold">
                            <p:stCondLst>
                              <p:cond delay="5500"/>
                            </p:stCondLst>
                            <p:childTnLst>
                              <p:par>
                                <p:cTn id="38" presetID="42" presetClass="entr" presetSubtype="0" fill="hold"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1000"/>
                                        <p:tgtEl>
                                          <p:spTgt spid="70"/>
                                        </p:tgtEl>
                                      </p:cBhvr>
                                    </p:animEffect>
                                    <p:anim calcmode="lin" valueType="num">
                                      <p:cBhvr>
                                        <p:cTn id="41" dur="1000" fill="hold"/>
                                        <p:tgtEl>
                                          <p:spTgt spid="70"/>
                                        </p:tgtEl>
                                        <p:attrNameLst>
                                          <p:attrName>ppt_x</p:attrName>
                                        </p:attrNameLst>
                                      </p:cBhvr>
                                      <p:tavLst>
                                        <p:tav tm="0">
                                          <p:val>
                                            <p:strVal val="#ppt_x"/>
                                          </p:val>
                                        </p:tav>
                                        <p:tav tm="100000">
                                          <p:val>
                                            <p:strVal val="#ppt_x"/>
                                          </p:val>
                                        </p:tav>
                                      </p:tavLst>
                                    </p:anim>
                                    <p:anim calcmode="lin" valueType="num">
                                      <p:cBhvr>
                                        <p:cTn id="42"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black">
          <a:xfrm>
            <a:off x="2077976" y="4505326"/>
            <a:ext cx="2471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r"/>
            <a:r>
              <a:rPr lang="zh-CN" altLang="en-US" sz="2000" b="1">
                <a:ea typeface="宋体" charset="-122"/>
              </a:rPr>
              <a:t>在此添加文字内容</a:t>
            </a:r>
          </a:p>
        </p:txBody>
      </p:sp>
      <p:sp>
        <p:nvSpPr>
          <p:cNvPr id="3" name="Freeform 6"/>
          <p:cNvSpPr>
            <a:spLocks/>
          </p:cNvSpPr>
          <p:nvPr/>
        </p:nvSpPr>
        <p:spPr bwMode="gray">
          <a:xfrm rot="10800000">
            <a:off x="1696976" y="708026"/>
            <a:ext cx="2408238" cy="2251075"/>
          </a:xfrm>
          <a:custGeom>
            <a:avLst/>
            <a:gdLst>
              <a:gd name="T0" fmla="*/ 0 w 952"/>
              <a:gd name="T1" fmla="*/ 756 h 947"/>
              <a:gd name="T2" fmla="*/ 191 w 952"/>
              <a:gd name="T3" fmla="*/ 591 h 947"/>
              <a:gd name="T4" fmla="*/ 190 w 952"/>
              <a:gd name="T5" fmla="*/ 672 h 947"/>
              <a:gd name="T6" fmla="*/ 194 w 952"/>
              <a:gd name="T7" fmla="*/ 672 h 947"/>
              <a:gd name="T8" fmla="*/ 205 w 952"/>
              <a:gd name="T9" fmla="*/ 672 h 947"/>
              <a:gd name="T10" fmla="*/ 225 w 952"/>
              <a:gd name="T11" fmla="*/ 671 h 947"/>
              <a:gd name="T12" fmla="*/ 250 w 952"/>
              <a:gd name="T13" fmla="*/ 667 h 947"/>
              <a:gd name="T14" fmla="*/ 281 w 952"/>
              <a:gd name="T15" fmla="*/ 662 h 947"/>
              <a:gd name="T16" fmla="*/ 316 w 952"/>
              <a:gd name="T17" fmla="*/ 653 h 947"/>
              <a:gd name="T18" fmla="*/ 356 w 952"/>
              <a:gd name="T19" fmla="*/ 641 h 947"/>
              <a:gd name="T20" fmla="*/ 399 w 952"/>
              <a:gd name="T21" fmla="*/ 626 h 947"/>
              <a:gd name="T22" fmla="*/ 444 w 952"/>
              <a:gd name="T23" fmla="*/ 605 h 947"/>
              <a:gd name="T24" fmla="*/ 492 w 952"/>
              <a:gd name="T25" fmla="*/ 578 h 947"/>
              <a:gd name="T26" fmla="*/ 540 w 952"/>
              <a:gd name="T27" fmla="*/ 547 h 947"/>
              <a:gd name="T28" fmla="*/ 587 w 952"/>
              <a:gd name="T29" fmla="*/ 508 h 947"/>
              <a:gd name="T30" fmla="*/ 635 w 952"/>
              <a:gd name="T31" fmla="*/ 463 h 947"/>
              <a:gd name="T32" fmla="*/ 689 w 952"/>
              <a:gd name="T33" fmla="*/ 405 h 947"/>
              <a:gd name="T34" fmla="*/ 737 w 952"/>
              <a:gd name="T35" fmla="*/ 350 h 947"/>
              <a:gd name="T36" fmla="*/ 780 w 952"/>
              <a:gd name="T37" fmla="*/ 298 h 947"/>
              <a:gd name="T38" fmla="*/ 816 w 952"/>
              <a:gd name="T39" fmla="*/ 249 h 947"/>
              <a:gd name="T40" fmla="*/ 847 w 952"/>
              <a:gd name="T41" fmla="*/ 204 h 947"/>
              <a:gd name="T42" fmla="*/ 873 w 952"/>
              <a:gd name="T43" fmla="*/ 164 h 947"/>
              <a:gd name="T44" fmla="*/ 895 w 952"/>
              <a:gd name="T45" fmla="*/ 126 h 947"/>
              <a:gd name="T46" fmla="*/ 913 w 952"/>
              <a:gd name="T47" fmla="*/ 94 h 947"/>
              <a:gd name="T48" fmla="*/ 926 w 952"/>
              <a:gd name="T49" fmla="*/ 66 h 947"/>
              <a:gd name="T50" fmla="*/ 936 w 952"/>
              <a:gd name="T51" fmla="*/ 42 h 947"/>
              <a:gd name="T52" fmla="*/ 944 w 952"/>
              <a:gd name="T53" fmla="*/ 24 h 947"/>
              <a:gd name="T54" fmla="*/ 949 w 952"/>
              <a:gd name="T55" fmla="*/ 12 h 947"/>
              <a:gd name="T56" fmla="*/ 952 w 952"/>
              <a:gd name="T57" fmla="*/ 2 h 947"/>
              <a:gd name="T58" fmla="*/ 952 w 952"/>
              <a:gd name="T59" fmla="*/ 0 h 947"/>
              <a:gd name="T60" fmla="*/ 952 w 952"/>
              <a:gd name="T61" fmla="*/ 4 h 947"/>
              <a:gd name="T62" fmla="*/ 950 w 952"/>
              <a:gd name="T63" fmla="*/ 17 h 947"/>
              <a:gd name="T64" fmla="*/ 948 w 952"/>
              <a:gd name="T65" fmla="*/ 36 h 947"/>
              <a:gd name="T66" fmla="*/ 942 w 952"/>
              <a:gd name="T67" fmla="*/ 62 h 947"/>
              <a:gd name="T68" fmla="*/ 936 w 952"/>
              <a:gd name="T69" fmla="*/ 93 h 947"/>
              <a:gd name="T70" fmla="*/ 927 w 952"/>
              <a:gd name="T71" fmla="*/ 130 h 947"/>
              <a:gd name="T72" fmla="*/ 914 w 952"/>
              <a:gd name="T73" fmla="*/ 172 h 947"/>
              <a:gd name="T74" fmla="*/ 899 w 952"/>
              <a:gd name="T75" fmla="*/ 217 h 947"/>
              <a:gd name="T76" fmla="*/ 881 w 952"/>
              <a:gd name="T77" fmla="*/ 264 h 947"/>
              <a:gd name="T78" fmla="*/ 857 w 952"/>
              <a:gd name="T79" fmla="*/ 315 h 947"/>
              <a:gd name="T80" fmla="*/ 830 w 952"/>
              <a:gd name="T81" fmla="*/ 368 h 947"/>
              <a:gd name="T82" fmla="*/ 798 w 952"/>
              <a:gd name="T83" fmla="*/ 421 h 947"/>
              <a:gd name="T84" fmla="*/ 762 w 952"/>
              <a:gd name="T85" fmla="*/ 475 h 947"/>
              <a:gd name="T86" fmla="*/ 719 w 952"/>
              <a:gd name="T87" fmla="*/ 529 h 947"/>
              <a:gd name="T88" fmla="*/ 671 w 952"/>
              <a:gd name="T89" fmla="*/ 582 h 947"/>
              <a:gd name="T90" fmla="*/ 613 w 952"/>
              <a:gd name="T91" fmla="*/ 637 h 947"/>
              <a:gd name="T92" fmla="*/ 555 w 952"/>
              <a:gd name="T93" fmla="*/ 685 h 947"/>
              <a:gd name="T94" fmla="*/ 500 w 952"/>
              <a:gd name="T95" fmla="*/ 726 h 947"/>
              <a:gd name="T96" fmla="*/ 447 w 952"/>
              <a:gd name="T97" fmla="*/ 761 h 947"/>
              <a:gd name="T98" fmla="*/ 396 w 952"/>
              <a:gd name="T99" fmla="*/ 790 h 947"/>
              <a:gd name="T100" fmla="*/ 350 w 952"/>
              <a:gd name="T101" fmla="*/ 813 h 947"/>
              <a:gd name="T102" fmla="*/ 307 w 952"/>
              <a:gd name="T103" fmla="*/ 831 h 947"/>
              <a:gd name="T104" fmla="*/ 270 w 952"/>
              <a:gd name="T105" fmla="*/ 845 h 947"/>
              <a:gd name="T106" fmla="*/ 238 w 952"/>
              <a:gd name="T107" fmla="*/ 855 h 947"/>
              <a:gd name="T108" fmla="*/ 212 w 952"/>
              <a:gd name="T109" fmla="*/ 862 h 947"/>
              <a:gd name="T110" fmla="*/ 192 w 952"/>
              <a:gd name="T111" fmla="*/ 866 h 947"/>
              <a:gd name="T112" fmla="*/ 181 w 952"/>
              <a:gd name="T113" fmla="*/ 868 h 947"/>
              <a:gd name="T114" fmla="*/ 176 w 952"/>
              <a:gd name="T115" fmla="*/ 868 h 947"/>
              <a:gd name="T116" fmla="*/ 167 w 952"/>
              <a:gd name="T117" fmla="*/ 947 h 947"/>
              <a:gd name="T118" fmla="*/ 0 w 952"/>
              <a:gd name="T119" fmla="*/ 756 h 94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52"/>
              <a:gd name="T181" fmla="*/ 0 h 947"/>
              <a:gd name="T182" fmla="*/ 952 w 952"/>
              <a:gd name="T183" fmla="*/ 947 h 94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52" h="947">
                <a:moveTo>
                  <a:pt x="0" y="756"/>
                </a:moveTo>
                <a:lnTo>
                  <a:pt x="191" y="591"/>
                </a:lnTo>
                <a:lnTo>
                  <a:pt x="190" y="672"/>
                </a:lnTo>
                <a:lnTo>
                  <a:pt x="194" y="672"/>
                </a:lnTo>
                <a:lnTo>
                  <a:pt x="205" y="672"/>
                </a:lnTo>
                <a:lnTo>
                  <a:pt x="225" y="671"/>
                </a:lnTo>
                <a:lnTo>
                  <a:pt x="250" y="667"/>
                </a:lnTo>
                <a:lnTo>
                  <a:pt x="281" y="662"/>
                </a:lnTo>
                <a:lnTo>
                  <a:pt x="316" y="653"/>
                </a:lnTo>
                <a:lnTo>
                  <a:pt x="356" y="641"/>
                </a:lnTo>
                <a:lnTo>
                  <a:pt x="399" y="626"/>
                </a:lnTo>
                <a:lnTo>
                  <a:pt x="444" y="605"/>
                </a:lnTo>
                <a:lnTo>
                  <a:pt x="492" y="578"/>
                </a:lnTo>
                <a:lnTo>
                  <a:pt x="540" y="547"/>
                </a:lnTo>
                <a:lnTo>
                  <a:pt x="587" y="508"/>
                </a:lnTo>
                <a:lnTo>
                  <a:pt x="635" y="463"/>
                </a:lnTo>
                <a:lnTo>
                  <a:pt x="689" y="405"/>
                </a:lnTo>
                <a:lnTo>
                  <a:pt x="737" y="350"/>
                </a:lnTo>
                <a:lnTo>
                  <a:pt x="780" y="298"/>
                </a:lnTo>
                <a:lnTo>
                  <a:pt x="816" y="249"/>
                </a:lnTo>
                <a:lnTo>
                  <a:pt x="847" y="204"/>
                </a:lnTo>
                <a:lnTo>
                  <a:pt x="873" y="164"/>
                </a:lnTo>
                <a:lnTo>
                  <a:pt x="895" y="126"/>
                </a:lnTo>
                <a:lnTo>
                  <a:pt x="913" y="94"/>
                </a:lnTo>
                <a:lnTo>
                  <a:pt x="926" y="66"/>
                </a:lnTo>
                <a:lnTo>
                  <a:pt x="936" y="42"/>
                </a:lnTo>
                <a:lnTo>
                  <a:pt x="944" y="24"/>
                </a:lnTo>
                <a:lnTo>
                  <a:pt x="949" y="12"/>
                </a:lnTo>
                <a:lnTo>
                  <a:pt x="952" y="2"/>
                </a:lnTo>
                <a:lnTo>
                  <a:pt x="952" y="0"/>
                </a:lnTo>
                <a:lnTo>
                  <a:pt x="952" y="4"/>
                </a:lnTo>
                <a:lnTo>
                  <a:pt x="950" y="17"/>
                </a:lnTo>
                <a:lnTo>
                  <a:pt x="948" y="36"/>
                </a:lnTo>
                <a:lnTo>
                  <a:pt x="942" y="62"/>
                </a:lnTo>
                <a:lnTo>
                  <a:pt x="936" y="93"/>
                </a:lnTo>
                <a:lnTo>
                  <a:pt x="927" y="130"/>
                </a:lnTo>
                <a:lnTo>
                  <a:pt x="914" y="172"/>
                </a:lnTo>
                <a:lnTo>
                  <a:pt x="899" y="217"/>
                </a:lnTo>
                <a:lnTo>
                  <a:pt x="881" y="264"/>
                </a:lnTo>
                <a:lnTo>
                  <a:pt x="857" y="315"/>
                </a:lnTo>
                <a:lnTo>
                  <a:pt x="830" y="368"/>
                </a:lnTo>
                <a:lnTo>
                  <a:pt x="798" y="421"/>
                </a:lnTo>
                <a:lnTo>
                  <a:pt x="762" y="475"/>
                </a:lnTo>
                <a:lnTo>
                  <a:pt x="719" y="529"/>
                </a:lnTo>
                <a:lnTo>
                  <a:pt x="671" y="582"/>
                </a:lnTo>
                <a:lnTo>
                  <a:pt x="613" y="637"/>
                </a:lnTo>
                <a:lnTo>
                  <a:pt x="555" y="685"/>
                </a:lnTo>
                <a:lnTo>
                  <a:pt x="500" y="726"/>
                </a:lnTo>
                <a:lnTo>
                  <a:pt x="447" y="761"/>
                </a:lnTo>
                <a:lnTo>
                  <a:pt x="396" y="790"/>
                </a:lnTo>
                <a:lnTo>
                  <a:pt x="350" y="813"/>
                </a:lnTo>
                <a:lnTo>
                  <a:pt x="307" y="831"/>
                </a:lnTo>
                <a:lnTo>
                  <a:pt x="270" y="845"/>
                </a:lnTo>
                <a:lnTo>
                  <a:pt x="238" y="855"/>
                </a:lnTo>
                <a:lnTo>
                  <a:pt x="212" y="862"/>
                </a:lnTo>
                <a:lnTo>
                  <a:pt x="192" y="866"/>
                </a:lnTo>
                <a:lnTo>
                  <a:pt x="181" y="868"/>
                </a:lnTo>
                <a:lnTo>
                  <a:pt x="176" y="868"/>
                </a:lnTo>
                <a:lnTo>
                  <a:pt x="167" y="947"/>
                </a:lnTo>
                <a:lnTo>
                  <a:pt x="0" y="756"/>
                </a:lnTo>
                <a:close/>
              </a:path>
            </a:pathLst>
          </a:custGeom>
          <a:gradFill rotWithShape="1">
            <a:gsLst>
              <a:gs pos="0">
                <a:srgbClr val="5F5F5F"/>
              </a:gs>
              <a:gs pos="100000">
                <a:srgbClr val="969696"/>
              </a:gs>
            </a:gsLst>
            <a:lin ang="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107763" dir="2700000" algn="ctr" rotWithShape="0">
                    <a:srgbClr val="080808">
                      <a:alpha val="50000"/>
                    </a:srgbClr>
                  </a:outerShdw>
                </a:effectLst>
              </a14:hiddenEffects>
            </a:ext>
          </a:extLst>
        </p:spPr>
        <p:txBody>
          <a:bodyPr/>
          <a:lstStyle/>
          <a:p>
            <a:endParaRPr lang="zh-CN" altLang="en-US"/>
          </a:p>
        </p:txBody>
      </p:sp>
      <p:grpSp>
        <p:nvGrpSpPr>
          <p:cNvPr id="4" name="Group 162"/>
          <p:cNvGrpSpPr>
            <a:grpSpLocks/>
          </p:cNvGrpSpPr>
          <p:nvPr/>
        </p:nvGrpSpPr>
        <p:grpSpPr bwMode="auto">
          <a:xfrm>
            <a:off x="1773176" y="2841625"/>
            <a:ext cx="685800" cy="1181100"/>
            <a:chOff x="864" y="2496"/>
            <a:chExt cx="432" cy="744"/>
          </a:xfrm>
        </p:grpSpPr>
        <p:pic>
          <p:nvPicPr>
            <p:cNvPr id="5" name="Picture 149" descr="墨迹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64" y="2496"/>
              <a:ext cx="432" cy="7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6"/>
            <p:cNvSpPr txBox="1">
              <a:spLocks noChangeArrowheads="1"/>
            </p:cNvSpPr>
            <p:nvPr/>
          </p:nvSpPr>
          <p:spPr bwMode="black">
            <a:xfrm>
              <a:off x="935" y="263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zh-CN">
                  <a:solidFill>
                    <a:srgbClr val="FEFEFE"/>
                  </a:solidFill>
                  <a:ea typeface="宋体" charset="-122"/>
                </a:rPr>
                <a:t>30</a:t>
              </a:r>
            </a:p>
          </p:txBody>
        </p:sp>
      </p:grpSp>
      <p:grpSp>
        <p:nvGrpSpPr>
          <p:cNvPr id="7" name="Group 163"/>
          <p:cNvGrpSpPr>
            <a:grpSpLocks/>
          </p:cNvGrpSpPr>
          <p:nvPr/>
        </p:nvGrpSpPr>
        <p:grpSpPr bwMode="auto">
          <a:xfrm>
            <a:off x="2611376" y="2384425"/>
            <a:ext cx="685800" cy="1638300"/>
            <a:chOff x="1392" y="2208"/>
            <a:chExt cx="432" cy="1032"/>
          </a:xfrm>
        </p:grpSpPr>
        <p:pic>
          <p:nvPicPr>
            <p:cNvPr id="8" name="Picture 150" descr="墨迹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392" y="2208"/>
              <a:ext cx="432" cy="1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17"/>
            <p:cNvSpPr txBox="1">
              <a:spLocks noChangeArrowheads="1"/>
            </p:cNvSpPr>
            <p:nvPr/>
          </p:nvSpPr>
          <p:spPr bwMode="black">
            <a:xfrm>
              <a:off x="1439" y="2312"/>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zh-CN">
                  <a:solidFill>
                    <a:srgbClr val="FEFEFE"/>
                  </a:solidFill>
                  <a:ea typeface="宋体" charset="-122"/>
                </a:rPr>
                <a:t>50</a:t>
              </a:r>
            </a:p>
          </p:txBody>
        </p:sp>
      </p:grpSp>
      <p:grpSp>
        <p:nvGrpSpPr>
          <p:cNvPr id="10" name="Group 164"/>
          <p:cNvGrpSpPr>
            <a:grpSpLocks/>
          </p:cNvGrpSpPr>
          <p:nvPr/>
        </p:nvGrpSpPr>
        <p:grpSpPr bwMode="auto">
          <a:xfrm>
            <a:off x="3373376" y="1774825"/>
            <a:ext cx="685800" cy="2400300"/>
            <a:chOff x="1872" y="1824"/>
            <a:chExt cx="432" cy="1512"/>
          </a:xfrm>
        </p:grpSpPr>
        <p:pic>
          <p:nvPicPr>
            <p:cNvPr id="11" name="Picture 151" descr="墨迹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872" y="1824"/>
              <a:ext cx="432" cy="15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8"/>
            <p:cNvSpPr txBox="1">
              <a:spLocks noChangeArrowheads="1"/>
            </p:cNvSpPr>
            <p:nvPr/>
          </p:nvSpPr>
          <p:spPr bwMode="black">
            <a:xfrm>
              <a:off x="1925" y="2018"/>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zh-CN">
                  <a:solidFill>
                    <a:srgbClr val="FEFEFE"/>
                  </a:solidFill>
                  <a:ea typeface="宋体" charset="-122"/>
                </a:rPr>
                <a:t>70</a:t>
              </a:r>
            </a:p>
          </p:txBody>
        </p:sp>
      </p:grpSp>
      <p:grpSp>
        <p:nvGrpSpPr>
          <p:cNvPr id="13" name="Group 161"/>
          <p:cNvGrpSpPr>
            <a:grpSpLocks/>
          </p:cNvGrpSpPr>
          <p:nvPr/>
        </p:nvGrpSpPr>
        <p:grpSpPr bwMode="auto">
          <a:xfrm>
            <a:off x="1392176" y="3794125"/>
            <a:ext cx="4572000" cy="647700"/>
            <a:chOff x="624" y="3096"/>
            <a:chExt cx="2880" cy="408"/>
          </a:xfrm>
        </p:grpSpPr>
        <p:pic>
          <p:nvPicPr>
            <p:cNvPr id="14" name="Picture 148" descr="墨迹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151567">
              <a:off x="624" y="3096"/>
              <a:ext cx="2880" cy="408"/>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2"/>
            <p:cNvSpPr txBox="1">
              <a:spLocks noChangeArrowheads="1"/>
            </p:cNvSpPr>
            <p:nvPr/>
          </p:nvSpPr>
          <p:spPr bwMode="black">
            <a:xfrm>
              <a:off x="861" y="3225"/>
              <a:ext cx="431" cy="213"/>
            </a:xfrm>
            <a:prstGeom prst="rect">
              <a:avLst/>
            </a:prstGeom>
            <a:noFill/>
            <a:ln>
              <a:noFill/>
            </a:ln>
            <a:effectLst>
              <a:outerShdw dist="12700" dir="108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zh-CN" sz="1600" b="1" dirty="0">
                  <a:ea typeface="宋体" charset="-122"/>
                </a:rPr>
                <a:t>20XX</a:t>
              </a:r>
            </a:p>
          </p:txBody>
        </p:sp>
        <p:sp>
          <p:nvSpPr>
            <p:cNvPr id="16" name="Text Box 13"/>
            <p:cNvSpPr txBox="1">
              <a:spLocks noChangeArrowheads="1"/>
            </p:cNvSpPr>
            <p:nvPr/>
          </p:nvSpPr>
          <p:spPr bwMode="black">
            <a:xfrm>
              <a:off x="1359" y="3225"/>
              <a:ext cx="431" cy="213"/>
            </a:xfrm>
            <a:prstGeom prst="rect">
              <a:avLst/>
            </a:prstGeom>
            <a:noFill/>
            <a:ln>
              <a:noFill/>
            </a:ln>
            <a:effectLst>
              <a:outerShdw dist="12700" dir="108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zh-CN" sz="1600" b="1" dirty="0">
                  <a:ea typeface="宋体" charset="-122"/>
                </a:rPr>
                <a:t>20XX</a:t>
              </a:r>
            </a:p>
          </p:txBody>
        </p:sp>
        <p:sp>
          <p:nvSpPr>
            <p:cNvPr id="17" name="Text Box 14"/>
            <p:cNvSpPr txBox="1">
              <a:spLocks noChangeArrowheads="1"/>
            </p:cNvSpPr>
            <p:nvPr/>
          </p:nvSpPr>
          <p:spPr bwMode="black">
            <a:xfrm>
              <a:off x="1851" y="3225"/>
              <a:ext cx="431" cy="213"/>
            </a:xfrm>
            <a:prstGeom prst="rect">
              <a:avLst/>
            </a:prstGeom>
            <a:noFill/>
            <a:ln>
              <a:noFill/>
            </a:ln>
            <a:effectLst>
              <a:outerShdw dist="12700" dir="108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zh-CN" sz="1600" b="1" dirty="0">
                  <a:ea typeface="宋体" charset="-122"/>
                </a:rPr>
                <a:t>20XX</a:t>
              </a:r>
            </a:p>
          </p:txBody>
        </p:sp>
        <p:sp>
          <p:nvSpPr>
            <p:cNvPr id="18" name="Text Box 15"/>
            <p:cNvSpPr txBox="1">
              <a:spLocks noChangeArrowheads="1"/>
            </p:cNvSpPr>
            <p:nvPr/>
          </p:nvSpPr>
          <p:spPr bwMode="black">
            <a:xfrm>
              <a:off x="2391" y="3225"/>
              <a:ext cx="431" cy="213"/>
            </a:xfrm>
            <a:prstGeom prst="rect">
              <a:avLst/>
            </a:prstGeom>
            <a:noFill/>
            <a:ln>
              <a:noFill/>
            </a:ln>
            <a:effectLst>
              <a:outerShdw dist="12700" dir="108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zh-CN" sz="1600" b="1" dirty="0">
                  <a:ea typeface="宋体" charset="-122"/>
                </a:rPr>
                <a:t>20XX</a:t>
              </a:r>
            </a:p>
          </p:txBody>
        </p:sp>
      </p:grpSp>
      <p:grpSp>
        <p:nvGrpSpPr>
          <p:cNvPr id="19" name="Group 165"/>
          <p:cNvGrpSpPr>
            <a:grpSpLocks/>
          </p:cNvGrpSpPr>
          <p:nvPr/>
        </p:nvGrpSpPr>
        <p:grpSpPr bwMode="auto">
          <a:xfrm>
            <a:off x="4211576" y="327025"/>
            <a:ext cx="762000" cy="3848100"/>
            <a:chOff x="2400" y="912"/>
            <a:chExt cx="480" cy="2424"/>
          </a:xfrm>
        </p:grpSpPr>
        <p:pic>
          <p:nvPicPr>
            <p:cNvPr id="20" name="Picture 152" descr="墨迹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400" y="912"/>
              <a:ext cx="480" cy="2424"/>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19"/>
            <p:cNvSpPr txBox="1">
              <a:spLocks noChangeArrowheads="1"/>
            </p:cNvSpPr>
            <p:nvPr/>
          </p:nvSpPr>
          <p:spPr bwMode="black">
            <a:xfrm>
              <a:off x="2428" y="1298"/>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zh-CN">
                  <a:solidFill>
                    <a:srgbClr val="FEFEFE"/>
                  </a:solidFill>
                  <a:ea typeface="宋体" charset="-122"/>
                </a:rPr>
                <a:t>120</a:t>
              </a:r>
            </a:p>
          </p:txBody>
        </p:sp>
      </p:grpSp>
      <p:pic>
        <p:nvPicPr>
          <p:cNvPr id="22" name="Picture 159" descr="毛笔"/>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561077" y="536575"/>
            <a:ext cx="1274763"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193825"/>
      </p:ext>
    </p:extLst>
  </p:cSld>
  <p:clrMapOvr>
    <a:masterClrMapping/>
  </p:clrMapOvr>
  <mc:AlternateContent xmlns:mc="http://schemas.openxmlformats.org/markup-compatibility/2006" xmlns:p14="http://schemas.microsoft.com/office/powerpoint/2010/main">
    <mc:Choice Requires="p14">
      <p:transition spd="slow" p14:dur="900" advTm="8000">
        <p14:warp dir="in"/>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3500"/>
                            </p:stCondLst>
                            <p:childTnLst>
                              <p:par>
                                <p:cTn id="21" presetID="22" presetClass="entr" presetSubtype="1"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4000"/>
                            </p:stCondLst>
                            <p:childTnLst>
                              <p:par>
                                <p:cTn id="25" presetID="22" presetClass="entr" presetSubtype="1"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par>
                          <p:cTn id="28" fill="hold">
                            <p:stCondLst>
                              <p:cond delay="4500"/>
                            </p:stCondLst>
                            <p:childTnLst>
                              <p:par>
                                <p:cTn id="29" presetID="22" presetClass="entr" presetSubtype="8"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par>
                          <p:cTn id="32" fill="hold">
                            <p:stCondLst>
                              <p:cond delay="5000"/>
                            </p:stCondLst>
                            <p:childTnLst>
                              <p:par>
                                <p:cTn id="33" presetID="22" presetClass="entr" presetSubtype="8" fill="hold" nodeType="after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animEffect transition="in" filter="wipe(left)">
                                      <p:cBhvr>
                                        <p:cTn id="35"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1043608" y="1100704"/>
            <a:ext cx="6984776" cy="352839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Line 4"/>
          <p:cNvSpPr>
            <a:spLocks noChangeShapeType="1"/>
          </p:cNvSpPr>
          <p:nvPr/>
        </p:nvSpPr>
        <p:spPr bwMode="auto">
          <a:xfrm flipH="1">
            <a:off x="5508105" y="1389456"/>
            <a:ext cx="4763" cy="3095625"/>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矩形 19"/>
          <p:cNvSpPr>
            <a:spLocks noChangeArrowheads="1"/>
          </p:cNvSpPr>
          <p:nvPr/>
        </p:nvSpPr>
        <p:spPr bwMode="auto">
          <a:xfrm>
            <a:off x="1187624" y="1470830"/>
            <a:ext cx="846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400" dirty="0">
                <a:latin typeface="华文行楷" pitchFamily="2" charset="-122"/>
                <a:ea typeface="华文行楷" pitchFamily="2" charset="-122"/>
              </a:rPr>
              <a:t>北京</a:t>
            </a:r>
          </a:p>
        </p:txBody>
      </p:sp>
      <p:sp>
        <p:nvSpPr>
          <p:cNvPr id="22" name="矩形 19"/>
          <p:cNvSpPr>
            <a:spLocks noChangeArrowheads="1"/>
          </p:cNvSpPr>
          <p:nvPr/>
        </p:nvSpPr>
        <p:spPr bwMode="auto">
          <a:xfrm>
            <a:off x="1187624" y="2056151"/>
            <a:ext cx="846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400" dirty="0">
                <a:latin typeface="华文行楷" pitchFamily="2" charset="-122"/>
                <a:ea typeface="华文行楷" pitchFamily="2" charset="-122"/>
              </a:rPr>
              <a:t>上海</a:t>
            </a:r>
          </a:p>
        </p:txBody>
      </p:sp>
      <p:sp>
        <p:nvSpPr>
          <p:cNvPr id="23" name="矩形 19"/>
          <p:cNvSpPr>
            <a:spLocks noChangeArrowheads="1"/>
          </p:cNvSpPr>
          <p:nvPr/>
        </p:nvSpPr>
        <p:spPr bwMode="auto">
          <a:xfrm>
            <a:off x="1187624" y="2639897"/>
            <a:ext cx="846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400" dirty="0">
                <a:latin typeface="华文行楷" pitchFamily="2" charset="-122"/>
                <a:ea typeface="华文行楷" pitchFamily="2" charset="-122"/>
              </a:rPr>
              <a:t>广州</a:t>
            </a:r>
          </a:p>
        </p:txBody>
      </p:sp>
      <p:sp>
        <p:nvSpPr>
          <p:cNvPr id="24" name="矩形 19"/>
          <p:cNvSpPr>
            <a:spLocks noChangeArrowheads="1"/>
          </p:cNvSpPr>
          <p:nvPr/>
        </p:nvSpPr>
        <p:spPr bwMode="auto">
          <a:xfrm>
            <a:off x="1187624" y="3223645"/>
            <a:ext cx="846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400" dirty="0">
                <a:latin typeface="华文行楷" pitchFamily="2" charset="-122"/>
                <a:ea typeface="华文行楷" pitchFamily="2" charset="-122"/>
              </a:rPr>
              <a:t>长沙</a:t>
            </a:r>
          </a:p>
        </p:txBody>
      </p:sp>
      <p:sp>
        <p:nvSpPr>
          <p:cNvPr id="25" name="矩形 19"/>
          <p:cNvSpPr>
            <a:spLocks noChangeArrowheads="1"/>
          </p:cNvSpPr>
          <p:nvPr/>
        </p:nvSpPr>
        <p:spPr bwMode="auto">
          <a:xfrm>
            <a:off x="1187624" y="3807392"/>
            <a:ext cx="846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400" dirty="0">
                <a:latin typeface="华文行楷" pitchFamily="2" charset="-122"/>
                <a:ea typeface="华文行楷" pitchFamily="2" charset="-122"/>
              </a:rPr>
              <a:t>重庆</a:t>
            </a:r>
          </a:p>
        </p:txBody>
      </p:sp>
      <p:pic>
        <p:nvPicPr>
          <p:cNvPr id="26" name="图片 25" descr="墨迹5.png"/>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2076010" y="1534325"/>
            <a:ext cx="3270415" cy="37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26" descr="墨迹5.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044782" y="2081883"/>
            <a:ext cx="2552173" cy="37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27" descr="墨迹5.png"/>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2044781" y="2659337"/>
            <a:ext cx="3110270" cy="37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28" descr="墨迹5.png"/>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044782" y="3241511"/>
            <a:ext cx="2892841" cy="37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29" descr="墨迹5.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044781" y="3820538"/>
            <a:ext cx="2552173" cy="37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nvSpPr>
        <p:spPr>
          <a:xfrm>
            <a:off x="5724128" y="1510990"/>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32" name="矩形 31"/>
          <p:cNvSpPr/>
          <p:nvPr/>
        </p:nvSpPr>
        <p:spPr>
          <a:xfrm>
            <a:off x="5724128" y="2099791"/>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33" name="矩形 32"/>
          <p:cNvSpPr/>
          <p:nvPr/>
        </p:nvSpPr>
        <p:spPr>
          <a:xfrm>
            <a:off x="5724128" y="2688592"/>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34" name="矩形 33"/>
          <p:cNvSpPr/>
          <p:nvPr/>
        </p:nvSpPr>
        <p:spPr>
          <a:xfrm>
            <a:off x="5724128" y="3277393"/>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35" name="矩形 34"/>
          <p:cNvSpPr/>
          <p:nvPr/>
        </p:nvSpPr>
        <p:spPr>
          <a:xfrm>
            <a:off x="5724128" y="3866193"/>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900" advTm="2874">
        <p14:warp dir="in"/>
      </p:transition>
    </mc:Choice>
    <mc:Fallback xmlns="">
      <p:transition spd="slow" advTm="287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par>
                                <p:cTn id="8" presetID="42" presetClass="entr" presetSubtype="0" fill="hold" nodeType="withEffect">
                                  <p:stCondLst>
                                    <p:cond delay="200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anim calcmode="lin" valueType="num">
                                      <p:cBhvr>
                                        <p:cTn id="11" dur="500" fill="hold"/>
                                        <p:tgtEl>
                                          <p:spTgt spid="26"/>
                                        </p:tgtEl>
                                        <p:attrNameLst>
                                          <p:attrName>ppt_x</p:attrName>
                                        </p:attrNameLst>
                                      </p:cBhvr>
                                      <p:tavLst>
                                        <p:tav tm="0">
                                          <p:val>
                                            <p:strVal val="#ppt_x"/>
                                          </p:val>
                                        </p:tav>
                                        <p:tav tm="100000">
                                          <p:val>
                                            <p:strVal val="#ppt_x"/>
                                          </p:val>
                                        </p:tav>
                                      </p:tavLst>
                                    </p:anim>
                                    <p:anim calcmode="lin" valueType="num">
                                      <p:cBhvr>
                                        <p:cTn id="12" dur="500" fill="hold"/>
                                        <p:tgtEl>
                                          <p:spTgt spid="26"/>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50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300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anim calcmode="lin" valueType="num">
                                      <p:cBhvr>
                                        <p:cTn id="21" dur="500" fill="hold"/>
                                        <p:tgtEl>
                                          <p:spTgt spid="28"/>
                                        </p:tgtEl>
                                        <p:attrNameLst>
                                          <p:attrName>ppt_x</p:attrName>
                                        </p:attrNameLst>
                                      </p:cBhvr>
                                      <p:tavLst>
                                        <p:tav tm="0">
                                          <p:val>
                                            <p:strVal val="#ppt_x"/>
                                          </p:val>
                                        </p:tav>
                                        <p:tav tm="100000">
                                          <p:val>
                                            <p:strVal val="#ppt_x"/>
                                          </p:val>
                                        </p:tav>
                                      </p:tavLst>
                                    </p:anim>
                                    <p:anim calcmode="lin" valueType="num">
                                      <p:cBhvr>
                                        <p:cTn id="22" dur="500" fill="hold"/>
                                        <p:tgtEl>
                                          <p:spTgt spid="2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50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anim calcmode="lin" valueType="num">
                                      <p:cBhvr>
                                        <p:cTn id="26" dur="500" fill="hold"/>
                                        <p:tgtEl>
                                          <p:spTgt spid="29"/>
                                        </p:tgtEl>
                                        <p:attrNameLst>
                                          <p:attrName>ppt_x</p:attrName>
                                        </p:attrNameLst>
                                      </p:cBhvr>
                                      <p:tavLst>
                                        <p:tav tm="0">
                                          <p:val>
                                            <p:strVal val="#ppt_x"/>
                                          </p:val>
                                        </p:tav>
                                        <p:tav tm="100000">
                                          <p:val>
                                            <p:strVal val="#ppt_x"/>
                                          </p:val>
                                        </p:tav>
                                      </p:tavLst>
                                    </p:anim>
                                    <p:anim calcmode="lin" valueType="num">
                                      <p:cBhvr>
                                        <p:cTn id="27" dur="500" fill="hold"/>
                                        <p:tgtEl>
                                          <p:spTgt spid="2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400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anim calcmode="lin" valueType="num">
                                      <p:cBhvr>
                                        <p:cTn id="31" dur="500" fill="hold"/>
                                        <p:tgtEl>
                                          <p:spTgt spid="30"/>
                                        </p:tgtEl>
                                        <p:attrNameLst>
                                          <p:attrName>ppt_x</p:attrName>
                                        </p:attrNameLst>
                                      </p:cBhvr>
                                      <p:tavLst>
                                        <p:tav tm="0">
                                          <p:val>
                                            <p:strVal val="#ppt_x"/>
                                          </p:val>
                                        </p:tav>
                                        <p:tav tm="100000">
                                          <p:val>
                                            <p:strVal val="#ppt_x"/>
                                          </p:val>
                                        </p:tav>
                                      </p:tavLst>
                                    </p:anim>
                                    <p:anim calcmode="lin" valueType="num">
                                      <p:cBhvr>
                                        <p:cTn id="32" dur="500" fill="hold"/>
                                        <p:tgtEl>
                                          <p:spTgt spid="30"/>
                                        </p:tgtEl>
                                        <p:attrNameLst>
                                          <p:attrName>ppt_y</p:attrName>
                                        </p:attrNameLst>
                                      </p:cBhvr>
                                      <p:tavLst>
                                        <p:tav tm="0">
                                          <p:val>
                                            <p:strVal val="#ppt_y+.1"/>
                                          </p:val>
                                        </p:tav>
                                        <p:tav tm="100000">
                                          <p:val>
                                            <p:strVal val="#ppt_y"/>
                                          </p:val>
                                        </p:tav>
                                      </p:tavLst>
                                    </p:anim>
                                  </p:childTnLst>
                                </p:cTn>
                              </p:par>
                              <p:par>
                                <p:cTn id="33" presetID="55" presetClass="entr" presetSubtype="0" fill="hold" grpId="0" nodeType="withEffect">
                                  <p:stCondLst>
                                    <p:cond delay="4500"/>
                                  </p:stCondLst>
                                  <p:childTnLst>
                                    <p:set>
                                      <p:cBhvr>
                                        <p:cTn id="34" dur="1" fill="hold">
                                          <p:stCondLst>
                                            <p:cond delay="0"/>
                                          </p:stCondLst>
                                        </p:cTn>
                                        <p:tgtEl>
                                          <p:spTgt spid="21"/>
                                        </p:tgtEl>
                                        <p:attrNameLst>
                                          <p:attrName>style.visibility</p:attrName>
                                        </p:attrNameLst>
                                      </p:cBhvr>
                                      <p:to>
                                        <p:strVal val="visible"/>
                                      </p:to>
                                    </p:set>
                                    <p:anim calcmode="lin" valueType="num">
                                      <p:cBhvr>
                                        <p:cTn id="35" dur="750" fill="hold"/>
                                        <p:tgtEl>
                                          <p:spTgt spid="21"/>
                                        </p:tgtEl>
                                        <p:attrNameLst>
                                          <p:attrName>ppt_w</p:attrName>
                                        </p:attrNameLst>
                                      </p:cBhvr>
                                      <p:tavLst>
                                        <p:tav tm="0">
                                          <p:val>
                                            <p:strVal val="#ppt_w*0.70"/>
                                          </p:val>
                                        </p:tav>
                                        <p:tav tm="100000">
                                          <p:val>
                                            <p:strVal val="#ppt_w"/>
                                          </p:val>
                                        </p:tav>
                                      </p:tavLst>
                                    </p:anim>
                                    <p:anim calcmode="lin" valueType="num">
                                      <p:cBhvr>
                                        <p:cTn id="36" dur="750" fill="hold"/>
                                        <p:tgtEl>
                                          <p:spTgt spid="21"/>
                                        </p:tgtEl>
                                        <p:attrNameLst>
                                          <p:attrName>ppt_h</p:attrName>
                                        </p:attrNameLst>
                                      </p:cBhvr>
                                      <p:tavLst>
                                        <p:tav tm="0">
                                          <p:val>
                                            <p:strVal val="#ppt_h"/>
                                          </p:val>
                                        </p:tav>
                                        <p:tav tm="100000">
                                          <p:val>
                                            <p:strVal val="#ppt_h"/>
                                          </p:val>
                                        </p:tav>
                                      </p:tavLst>
                                    </p:anim>
                                    <p:animEffect transition="in" filter="fade">
                                      <p:cBhvr>
                                        <p:cTn id="37" dur="750"/>
                                        <p:tgtEl>
                                          <p:spTgt spid="21"/>
                                        </p:tgtEl>
                                      </p:cBhvr>
                                    </p:animEffect>
                                  </p:childTnLst>
                                </p:cTn>
                              </p:par>
                              <p:par>
                                <p:cTn id="38" presetID="55" presetClass="entr" presetSubtype="0" fill="hold" grpId="0" nodeType="withEffect">
                                  <p:stCondLst>
                                    <p:cond delay="5000"/>
                                  </p:stCondLst>
                                  <p:childTnLst>
                                    <p:set>
                                      <p:cBhvr>
                                        <p:cTn id="39" dur="1" fill="hold">
                                          <p:stCondLst>
                                            <p:cond delay="0"/>
                                          </p:stCondLst>
                                        </p:cTn>
                                        <p:tgtEl>
                                          <p:spTgt spid="22"/>
                                        </p:tgtEl>
                                        <p:attrNameLst>
                                          <p:attrName>style.visibility</p:attrName>
                                        </p:attrNameLst>
                                      </p:cBhvr>
                                      <p:to>
                                        <p:strVal val="visible"/>
                                      </p:to>
                                    </p:set>
                                    <p:anim calcmode="lin" valueType="num">
                                      <p:cBhvr>
                                        <p:cTn id="40" dur="750" fill="hold"/>
                                        <p:tgtEl>
                                          <p:spTgt spid="22"/>
                                        </p:tgtEl>
                                        <p:attrNameLst>
                                          <p:attrName>ppt_w</p:attrName>
                                        </p:attrNameLst>
                                      </p:cBhvr>
                                      <p:tavLst>
                                        <p:tav tm="0">
                                          <p:val>
                                            <p:strVal val="#ppt_w*0.70"/>
                                          </p:val>
                                        </p:tav>
                                        <p:tav tm="100000">
                                          <p:val>
                                            <p:strVal val="#ppt_w"/>
                                          </p:val>
                                        </p:tav>
                                      </p:tavLst>
                                    </p:anim>
                                    <p:anim calcmode="lin" valueType="num">
                                      <p:cBhvr>
                                        <p:cTn id="41" dur="750" fill="hold"/>
                                        <p:tgtEl>
                                          <p:spTgt spid="22"/>
                                        </p:tgtEl>
                                        <p:attrNameLst>
                                          <p:attrName>ppt_h</p:attrName>
                                        </p:attrNameLst>
                                      </p:cBhvr>
                                      <p:tavLst>
                                        <p:tav tm="0">
                                          <p:val>
                                            <p:strVal val="#ppt_h"/>
                                          </p:val>
                                        </p:tav>
                                        <p:tav tm="100000">
                                          <p:val>
                                            <p:strVal val="#ppt_h"/>
                                          </p:val>
                                        </p:tav>
                                      </p:tavLst>
                                    </p:anim>
                                    <p:animEffect transition="in" filter="fade">
                                      <p:cBhvr>
                                        <p:cTn id="42" dur="750"/>
                                        <p:tgtEl>
                                          <p:spTgt spid="22"/>
                                        </p:tgtEl>
                                      </p:cBhvr>
                                    </p:animEffect>
                                  </p:childTnLst>
                                </p:cTn>
                              </p:par>
                              <p:par>
                                <p:cTn id="43" presetID="55" presetClass="entr" presetSubtype="0" fill="hold" grpId="0" nodeType="withEffect">
                                  <p:stCondLst>
                                    <p:cond delay="5500"/>
                                  </p:stCondLst>
                                  <p:childTnLst>
                                    <p:set>
                                      <p:cBhvr>
                                        <p:cTn id="44" dur="1" fill="hold">
                                          <p:stCondLst>
                                            <p:cond delay="0"/>
                                          </p:stCondLst>
                                        </p:cTn>
                                        <p:tgtEl>
                                          <p:spTgt spid="23"/>
                                        </p:tgtEl>
                                        <p:attrNameLst>
                                          <p:attrName>style.visibility</p:attrName>
                                        </p:attrNameLst>
                                      </p:cBhvr>
                                      <p:to>
                                        <p:strVal val="visible"/>
                                      </p:to>
                                    </p:set>
                                    <p:anim calcmode="lin" valueType="num">
                                      <p:cBhvr>
                                        <p:cTn id="45" dur="750" fill="hold"/>
                                        <p:tgtEl>
                                          <p:spTgt spid="23"/>
                                        </p:tgtEl>
                                        <p:attrNameLst>
                                          <p:attrName>ppt_w</p:attrName>
                                        </p:attrNameLst>
                                      </p:cBhvr>
                                      <p:tavLst>
                                        <p:tav tm="0">
                                          <p:val>
                                            <p:strVal val="#ppt_w*0.70"/>
                                          </p:val>
                                        </p:tav>
                                        <p:tav tm="100000">
                                          <p:val>
                                            <p:strVal val="#ppt_w"/>
                                          </p:val>
                                        </p:tav>
                                      </p:tavLst>
                                    </p:anim>
                                    <p:anim calcmode="lin" valueType="num">
                                      <p:cBhvr>
                                        <p:cTn id="46" dur="750" fill="hold"/>
                                        <p:tgtEl>
                                          <p:spTgt spid="23"/>
                                        </p:tgtEl>
                                        <p:attrNameLst>
                                          <p:attrName>ppt_h</p:attrName>
                                        </p:attrNameLst>
                                      </p:cBhvr>
                                      <p:tavLst>
                                        <p:tav tm="0">
                                          <p:val>
                                            <p:strVal val="#ppt_h"/>
                                          </p:val>
                                        </p:tav>
                                        <p:tav tm="100000">
                                          <p:val>
                                            <p:strVal val="#ppt_h"/>
                                          </p:val>
                                        </p:tav>
                                      </p:tavLst>
                                    </p:anim>
                                    <p:animEffect transition="in" filter="fade">
                                      <p:cBhvr>
                                        <p:cTn id="47" dur="750"/>
                                        <p:tgtEl>
                                          <p:spTgt spid="23"/>
                                        </p:tgtEl>
                                      </p:cBhvr>
                                    </p:animEffect>
                                  </p:childTnLst>
                                </p:cTn>
                              </p:par>
                              <p:par>
                                <p:cTn id="48" presetID="55" presetClass="entr" presetSubtype="0" fill="hold" grpId="0" nodeType="withEffect">
                                  <p:stCondLst>
                                    <p:cond delay="6000"/>
                                  </p:stCondLst>
                                  <p:childTnLst>
                                    <p:set>
                                      <p:cBhvr>
                                        <p:cTn id="49" dur="1" fill="hold">
                                          <p:stCondLst>
                                            <p:cond delay="0"/>
                                          </p:stCondLst>
                                        </p:cTn>
                                        <p:tgtEl>
                                          <p:spTgt spid="24"/>
                                        </p:tgtEl>
                                        <p:attrNameLst>
                                          <p:attrName>style.visibility</p:attrName>
                                        </p:attrNameLst>
                                      </p:cBhvr>
                                      <p:to>
                                        <p:strVal val="visible"/>
                                      </p:to>
                                    </p:set>
                                    <p:anim calcmode="lin" valueType="num">
                                      <p:cBhvr>
                                        <p:cTn id="50" dur="750" fill="hold"/>
                                        <p:tgtEl>
                                          <p:spTgt spid="24"/>
                                        </p:tgtEl>
                                        <p:attrNameLst>
                                          <p:attrName>ppt_w</p:attrName>
                                        </p:attrNameLst>
                                      </p:cBhvr>
                                      <p:tavLst>
                                        <p:tav tm="0">
                                          <p:val>
                                            <p:strVal val="#ppt_w*0.70"/>
                                          </p:val>
                                        </p:tav>
                                        <p:tav tm="100000">
                                          <p:val>
                                            <p:strVal val="#ppt_w"/>
                                          </p:val>
                                        </p:tav>
                                      </p:tavLst>
                                    </p:anim>
                                    <p:anim calcmode="lin" valueType="num">
                                      <p:cBhvr>
                                        <p:cTn id="51" dur="750" fill="hold"/>
                                        <p:tgtEl>
                                          <p:spTgt spid="24"/>
                                        </p:tgtEl>
                                        <p:attrNameLst>
                                          <p:attrName>ppt_h</p:attrName>
                                        </p:attrNameLst>
                                      </p:cBhvr>
                                      <p:tavLst>
                                        <p:tav tm="0">
                                          <p:val>
                                            <p:strVal val="#ppt_h"/>
                                          </p:val>
                                        </p:tav>
                                        <p:tav tm="100000">
                                          <p:val>
                                            <p:strVal val="#ppt_h"/>
                                          </p:val>
                                        </p:tav>
                                      </p:tavLst>
                                    </p:anim>
                                    <p:animEffect transition="in" filter="fade">
                                      <p:cBhvr>
                                        <p:cTn id="52" dur="750"/>
                                        <p:tgtEl>
                                          <p:spTgt spid="24"/>
                                        </p:tgtEl>
                                      </p:cBhvr>
                                    </p:animEffect>
                                  </p:childTnLst>
                                </p:cTn>
                              </p:par>
                              <p:par>
                                <p:cTn id="53" presetID="55" presetClass="entr" presetSubtype="0" fill="hold" grpId="0" nodeType="withEffect">
                                  <p:stCondLst>
                                    <p:cond delay="6500"/>
                                  </p:stCondLst>
                                  <p:childTnLst>
                                    <p:set>
                                      <p:cBhvr>
                                        <p:cTn id="54" dur="1" fill="hold">
                                          <p:stCondLst>
                                            <p:cond delay="0"/>
                                          </p:stCondLst>
                                        </p:cTn>
                                        <p:tgtEl>
                                          <p:spTgt spid="25"/>
                                        </p:tgtEl>
                                        <p:attrNameLst>
                                          <p:attrName>style.visibility</p:attrName>
                                        </p:attrNameLst>
                                      </p:cBhvr>
                                      <p:to>
                                        <p:strVal val="visible"/>
                                      </p:to>
                                    </p:set>
                                    <p:anim calcmode="lin" valueType="num">
                                      <p:cBhvr>
                                        <p:cTn id="55" dur="750" fill="hold"/>
                                        <p:tgtEl>
                                          <p:spTgt spid="25"/>
                                        </p:tgtEl>
                                        <p:attrNameLst>
                                          <p:attrName>ppt_w</p:attrName>
                                        </p:attrNameLst>
                                      </p:cBhvr>
                                      <p:tavLst>
                                        <p:tav tm="0">
                                          <p:val>
                                            <p:strVal val="#ppt_w*0.70"/>
                                          </p:val>
                                        </p:tav>
                                        <p:tav tm="100000">
                                          <p:val>
                                            <p:strVal val="#ppt_w"/>
                                          </p:val>
                                        </p:tav>
                                      </p:tavLst>
                                    </p:anim>
                                    <p:anim calcmode="lin" valueType="num">
                                      <p:cBhvr>
                                        <p:cTn id="56" dur="750" fill="hold"/>
                                        <p:tgtEl>
                                          <p:spTgt spid="25"/>
                                        </p:tgtEl>
                                        <p:attrNameLst>
                                          <p:attrName>ppt_h</p:attrName>
                                        </p:attrNameLst>
                                      </p:cBhvr>
                                      <p:tavLst>
                                        <p:tav tm="0">
                                          <p:val>
                                            <p:strVal val="#ppt_h"/>
                                          </p:val>
                                        </p:tav>
                                        <p:tav tm="100000">
                                          <p:val>
                                            <p:strVal val="#ppt_h"/>
                                          </p:val>
                                        </p:tav>
                                      </p:tavLst>
                                    </p:anim>
                                    <p:animEffect transition="in" filter="fade">
                                      <p:cBhvr>
                                        <p:cTn id="57" dur="750"/>
                                        <p:tgtEl>
                                          <p:spTgt spid="25"/>
                                        </p:tgtEl>
                                      </p:cBhvr>
                                    </p:animEffect>
                                  </p:childTnLst>
                                </p:cTn>
                              </p:par>
                              <p:par>
                                <p:cTn id="58" presetID="12" presetClass="entr" presetSubtype="1" fill="hold" grpId="0" nodeType="withEffect">
                                  <p:stCondLst>
                                    <p:cond delay="725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p:tgtEl>
                                          <p:spTgt spid="31"/>
                                        </p:tgtEl>
                                        <p:attrNameLst>
                                          <p:attrName>ppt_y</p:attrName>
                                        </p:attrNameLst>
                                      </p:cBhvr>
                                      <p:tavLst>
                                        <p:tav tm="0">
                                          <p:val>
                                            <p:strVal val="#ppt_y-#ppt_h*1.125000"/>
                                          </p:val>
                                        </p:tav>
                                        <p:tav tm="100000">
                                          <p:val>
                                            <p:strVal val="#ppt_y"/>
                                          </p:val>
                                        </p:tav>
                                      </p:tavLst>
                                    </p:anim>
                                    <p:animEffect transition="in" filter="wipe(down)">
                                      <p:cBhvr>
                                        <p:cTn id="61" dur="500"/>
                                        <p:tgtEl>
                                          <p:spTgt spid="31"/>
                                        </p:tgtEl>
                                      </p:cBhvr>
                                    </p:animEffect>
                                  </p:childTnLst>
                                </p:cTn>
                              </p:par>
                              <p:par>
                                <p:cTn id="62" presetID="12" presetClass="entr" presetSubtype="1" fill="hold" grpId="0" nodeType="withEffect">
                                  <p:stCondLst>
                                    <p:cond delay="7500"/>
                                  </p:stCondLst>
                                  <p:childTnLst>
                                    <p:set>
                                      <p:cBhvr>
                                        <p:cTn id="63" dur="1" fill="hold">
                                          <p:stCondLst>
                                            <p:cond delay="0"/>
                                          </p:stCondLst>
                                        </p:cTn>
                                        <p:tgtEl>
                                          <p:spTgt spid="32"/>
                                        </p:tgtEl>
                                        <p:attrNameLst>
                                          <p:attrName>style.visibility</p:attrName>
                                        </p:attrNameLst>
                                      </p:cBhvr>
                                      <p:to>
                                        <p:strVal val="visible"/>
                                      </p:to>
                                    </p:set>
                                    <p:anim calcmode="lin" valueType="num">
                                      <p:cBhvr additive="base">
                                        <p:cTn id="64" dur="500"/>
                                        <p:tgtEl>
                                          <p:spTgt spid="32"/>
                                        </p:tgtEl>
                                        <p:attrNameLst>
                                          <p:attrName>ppt_y</p:attrName>
                                        </p:attrNameLst>
                                      </p:cBhvr>
                                      <p:tavLst>
                                        <p:tav tm="0">
                                          <p:val>
                                            <p:strVal val="#ppt_y-#ppt_h*1.125000"/>
                                          </p:val>
                                        </p:tav>
                                        <p:tav tm="100000">
                                          <p:val>
                                            <p:strVal val="#ppt_y"/>
                                          </p:val>
                                        </p:tav>
                                      </p:tavLst>
                                    </p:anim>
                                    <p:animEffect transition="in" filter="wipe(down)">
                                      <p:cBhvr>
                                        <p:cTn id="65" dur="500"/>
                                        <p:tgtEl>
                                          <p:spTgt spid="32"/>
                                        </p:tgtEl>
                                      </p:cBhvr>
                                    </p:animEffect>
                                  </p:childTnLst>
                                </p:cTn>
                              </p:par>
                              <p:par>
                                <p:cTn id="66" presetID="12" presetClass="entr" presetSubtype="1" fill="hold" grpId="0" nodeType="withEffect">
                                  <p:stCondLst>
                                    <p:cond delay="7750"/>
                                  </p:stCondLst>
                                  <p:childTnLst>
                                    <p:set>
                                      <p:cBhvr>
                                        <p:cTn id="67" dur="1" fill="hold">
                                          <p:stCondLst>
                                            <p:cond delay="0"/>
                                          </p:stCondLst>
                                        </p:cTn>
                                        <p:tgtEl>
                                          <p:spTgt spid="33"/>
                                        </p:tgtEl>
                                        <p:attrNameLst>
                                          <p:attrName>style.visibility</p:attrName>
                                        </p:attrNameLst>
                                      </p:cBhvr>
                                      <p:to>
                                        <p:strVal val="visible"/>
                                      </p:to>
                                    </p:set>
                                    <p:anim calcmode="lin" valueType="num">
                                      <p:cBhvr additive="base">
                                        <p:cTn id="68" dur="500"/>
                                        <p:tgtEl>
                                          <p:spTgt spid="33"/>
                                        </p:tgtEl>
                                        <p:attrNameLst>
                                          <p:attrName>ppt_y</p:attrName>
                                        </p:attrNameLst>
                                      </p:cBhvr>
                                      <p:tavLst>
                                        <p:tav tm="0">
                                          <p:val>
                                            <p:strVal val="#ppt_y-#ppt_h*1.125000"/>
                                          </p:val>
                                        </p:tav>
                                        <p:tav tm="100000">
                                          <p:val>
                                            <p:strVal val="#ppt_y"/>
                                          </p:val>
                                        </p:tav>
                                      </p:tavLst>
                                    </p:anim>
                                    <p:animEffect transition="in" filter="wipe(down)">
                                      <p:cBhvr>
                                        <p:cTn id="69" dur="500"/>
                                        <p:tgtEl>
                                          <p:spTgt spid="33"/>
                                        </p:tgtEl>
                                      </p:cBhvr>
                                    </p:animEffect>
                                  </p:childTnLst>
                                </p:cTn>
                              </p:par>
                              <p:par>
                                <p:cTn id="70" presetID="12" presetClass="entr" presetSubtype="1" fill="hold" grpId="0" nodeType="withEffect">
                                  <p:stCondLst>
                                    <p:cond delay="8000"/>
                                  </p:stCondLst>
                                  <p:childTnLst>
                                    <p:set>
                                      <p:cBhvr>
                                        <p:cTn id="71" dur="1" fill="hold">
                                          <p:stCondLst>
                                            <p:cond delay="0"/>
                                          </p:stCondLst>
                                        </p:cTn>
                                        <p:tgtEl>
                                          <p:spTgt spid="34"/>
                                        </p:tgtEl>
                                        <p:attrNameLst>
                                          <p:attrName>style.visibility</p:attrName>
                                        </p:attrNameLst>
                                      </p:cBhvr>
                                      <p:to>
                                        <p:strVal val="visible"/>
                                      </p:to>
                                    </p:set>
                                    <p:anim calcmode="lin" valueType="num">
                                      <p:cBhvr additive="base">
                                        <p:cTn id="72" dur="500"/>
                                        <p:tgtEl>
                                          <p:spTgt spid="34"/>
                                        </p:tgtEl>
                                        <p:attrNameLst>
                                          <p:attrName>ppt_y</p:attrName>
                                        </p:attrNameLst>
                                      </p:cBhvr>
                                      <p:tavLst>
                                        <p:tav tm="0">
                                          <p:val>
                                            <p:strVal val="#ppt_y-#ppt_h*1.125000"/>
                                          </p:val>
                                        </p:tav>
                                        <p:tav tm="100000">
                                          <p:val>
                                            <p:strVal val="#ppt_y"/>
                                          </p:val>
                                        </p:tav>
                                      </p:tavLst>
                                    </p:anim>
                                    <p:animEffect transition="in" filter="wipe(down)">
                                      <p:cBhvr>
                                        <p:cTn id="73" dur="500"/>
                                        <p:tgtEl>
                                          <p:spTgt spid="34"/>
                                        </p:tgtEl>
                                      </p:cBhvr>
                                    </p:animEffect>
                                  </p:childTnLst>
                                </p:cTn>
                              </p:par>
                              <p:par>
                                <p:cTn id="74" presetID="12" presetClass="entr" presetSubtype="1" fill="hold" grpId="0" nodeType="withEffect">
                                  <p:stCondLst>
                                    <p:cond delay="8250"/>
                                  </p:stCondLst>
                                  <p:childTnLst>
                                    <p:set>
                                      <p:cBhvr>
                                        <p:cTn id="75" dur="1" fill="hold">
                                          <p:stCondLst>
                                            <p:cond delay="0"/>
                                          </p:stCondLst>
                                        </p:cTn>
                                        <p:tgtEl>
                                          <p:spTgt spid="35"/>
                                        </p:tgtEl>
                                        <p:attrNameLst>
                                          <p:attrName>style.visibility</p:attrName>
                                        </p:attrNameLst>
                                      </p:cBhvr>
                                      <p:to>
                                        <p:strVal val="visible"/>
                                      </p:to>
                                    </p:set>
                                    <p:anim calcmode="lin" valueType="num">
                                      <p:cBhvr additive="base">
                                        <p:cTn id="76" dur="500"/>
                                        <p:tgtEl>
                                          <p:spTgt spid="35"/>
                                        </p:tgtEl>
                                        <p:attrNameLst>
                                          <p:attrName>ppt_y</p:attrName>
                                        </p:attrNameLst>
                                      </p:cBhvr>
                                      <p:tavLst>
                                        <p:tav tm="0">
                                          <p:val>
                                            <p:strVal val="#ppt_y-#ppt_h*1.125000"/>
                                          </p:val>
                                        </p:tav>
                                        <p:tav tm="100000">
                                          <p:val>
                                            <p:strVal val="#ppt_y"/>
                                          </p:val>
                                        </p:tav>
                                      </p:tavLst>
                                    </p:anim>
                                    <p:animEffect transition="in" filter="wipe(down)">
                                      <p:cBhvr>
                                        <p:cTn id="77" dur="500"/>
                                        <p:tgtEl>
                                          <p:spTgt spid="35"/>
                                        </p:tgtEl>
                                      </p:cBhvr>
                                    </p:animEffect>
                                  </p:childTnLst>
                                </p:cTn>
                              </p:par>
                              <p:par>
                                <p:cTn id="78" presetID="22" presetClass="entr" presetSubtype="1" fill="hold" grpId="0" nodeType="withEffect">
                                  <p:stCondLst>
                                    <p:cond delay="8750"/>
                                  </p:stCondLst>
                                  <p:childTnLst>
                                    <p:set>
                                      <p:cBhvr>
                                        <p:cTn id="79" dur="1" fill="hold">
                                          <p:stCondLst>
                                            <p:cond delay="0"/>
                                          </p:stCondLst>
                                        </p:cTn>
                                        <p:tgtEl>
                                          <p:spTgt spid="20"/>
                                        </p:tgtEl>
                                        <p:attrNameLst>
                                          <p:attrName>style.visibility</p:attrName>
                                        </p:attrNameLst>
                                      </p:cBhvr>
                                      <p:to>
                                        <p:strVal val="visible"/>
                                      </p:to>
                                    </p:set>
                                    <p:animEffect transition="in" filter="wipe(up)">
                                      <p:cBhvr>
                                        <p:cTn id="8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2" grpId="0"/>
      <p:bldP spid="23" grpId="0"/>
      <p:bldP spid="24" grpId="0"/>
      <p:bldP spid="25" grpId="0"/>
      <p:bldP spid="31" grpId="0"/>
      <p:bldP spid="32" grpId="0"/>
      <p:bldP spid="33" grpId="0"/>
      <p:bldP spid="3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295365" y="1057178"/>
            <a:ext cx="1535545" cy="1584005"/>
            <a:chOff x="971600" y="1915953"/>
            <a:chExt cx="3141228" cy="3240360"/>
          </a:xfrm>
        </p:grpSpPr>
        <p:pic>
          <p:nvPicPr>
            <p:cNvPr id="17" name="图片 1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18" name="TextBox 17"/>
            <p:cNvSpPr txBox="1"/>
            <p:nvPr/>
          </p:nvSpPr>
          <p:spPr>
            <a:xfrm>
              <a:off x="1435811" y="3024153"/>
              <a:ext cx="2476471" cy="818495"/>
            </a:xfrm>
            <a:prstGeom prst="rect">
              <a:avLst/>
            </a:prstGeom>
            <a:noFill/>
          </p:spPr>
          <p:txBody>
            <a:bodyPr wrap="none" rtlCol="0">
              <a:spAutoFit/>
            </a:bodyPr>
            <a:lstStyle/>
            <a:p>
              <a:r>
                <a:rPr lang="zh-CN" altLang="en-US" sz="2000" dirty="0">
                  <a:solidFill>
                    <a:schemeClr val="bg1"/>
                  </a:solidFill>
                  <a:latin typeface="华文隶书" pitchFamily="2" charset="-122"/>
                  <a:ea typeface="华文隶书" pitchFamily="2" charset="-122"/>
                </a:rPr>
                <a:t>添加文字</a:t>
              </a:r>
            </a:p>
          </p:txBody>
        </p:sp>
      </p:grpSp>
      <p:grpSp>
        <p:nvGrpSpPr>
          <p:cNvPr id="19" name="组合 18"/>
          <p:cNvGrpSpPr/>
          <p:nvPr/>
        </p:nvGrpSpPr>
        <p:grpSpPr>
          <a:xfrm>
            <a:off x="3812377" y="1057177"/>
            <a:ext cx="1535545" cy="1584005"/>
            <a:chOff x="971600" y="1915953"/>
            <a:chExt cx="3141228" cy="3240360"/>
          </a:xfrm>
        </p:grpSpPr>
        <p:pic>
          <p:nvPicPr>
            <p:cNvPr id="20" name="图片 1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21" name="TextBox 20"/>
            <p:cNvSpPr txBox="1"/>
            <p:nvPr/>
          </p:nvSpPr>
          <p:spPr>
            <a:xfrm>
              <a:off x="1435811" y="3024153"/>
              <a:ext cx="2476471" cy="818495"/>
            </a:xfrm>
            <a:prstGeom prst="rect">
              <a:avLst/>
            </a:prstGeom>
            <a:noFill/>
          </p:spPr>
          <p:txBody>
            <a:bodyPr wrap="none" rtlCol="0">
              <a:spAutoFit/>
            </a:bodyPr>
            <a:lstStyle/>
            <a:p>
              <a:r>
                <a:rPr lang="zh-CN" altLang="en-US" sz="2000" dirty="0">
                  <a:solidFill>
                    <a:schemeClr val="bg1"/>
                  </a:solidFill>
                  <a:latin typeface="华文隶书" pitchFamily="2" charset="-122"/>
                  <a:ea typeface="华文隶书" pitchFamily="2" charset="-122"/>
                </a:rPr>
                <a:t>添加文字</a:t>
              </a:r>
            </a:p>
          </p:txBody>
        </p:sp>
      </p:grpSp>
      <p:grpSp>
        <p:nvGrpSpPr>
          <p:cNvPr id="22" name="组合 21"/>
          <p:cNvGrpSpPr/>
          <p:nvPr/>
        </p:nvGrpSpPr>
        <p:grpSpPr>
          <a:xfrm>
            <a:off x="6233329" y="1041976"/>
            <a:ext cx="1535545" cy="1584005"/>
            <a:chOff x="971600" y="1915953"/>
            <a:chExt cx="3141228" cy="3240360"/>
          </a:xfrm>
        </p:grpSpPr>
        <p:pic>
          <p:nvPicPr>
            <p:cNvPr id="23" name="图片 2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24" name="TextBox 23"/>
            <p:cNvSpPr txBox="1"/>
            <p:nvPr/>
          </p:nvSpPr>
          <p:spPr>
            <a:xfrm>
              <a:off x="1435811" y="3024153"/>
              <a:ext cx="2476471" cy="818495"/>
            </a:xfrm>
            <a:prstGeom prst="rect">
              <a:avLst/>
            </a:prstGeom>
            <a:noFill/>
          </p:spPr>
          <p:txBody>
            <a:bodyPr wrap="none" rtlCol="0">
              <a:spAutoFit/>
            </a:bodyPr>
            <a:lstStyle/>
            <a:p>
              <a:r>
                <a:rPr lang="zh-CN" altLang="en-US" sz="2000" dirty="0">
                  <a:solidFill>
                    <a:schemeClr val="bg1"/>
                  </a:solidFill>
                  <a:latin typeface="华文隶书" pitchFamily="2" charset="-122"/>
                  <a:ea typeface="华文隶书" pitchFamily="2" charset="-122"/>
                </a:rPr>
                <a:t>添加文字</a:t>
              </a:r>
            </a:p>
          </p:txBody>
        </p:sp>
      </p:grpSp>
      <p:pic>
        <p:nvPicPr>
          <p:cNvPr id="25" name="图片 24" descr="墨迹箭头2.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4736026">
            <a:off x="1999948" y="2761219"/>
            <a:ext cx="705953" cy="549875"/>
          </a:xfrm>
          <a:prstGeom prst="rect">
            <a:avLst/>
          </a:prstGeom>
        </p:spPr>
      </p:pic>
      <p:pic>
        <p:nvPicPr>
          <p:cNvPr id="26" name="图片 25" descr="墨迹箭头2.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6200000">
            <a:off x="4193633" y="2757135"/>
            <a:ext cx="705953" cy="549875"/>
          </a:xfrm>
          <a:prstGeom prst="rect">
            <a:avLst/>
          </a:prstGeom>
        </p:spPr>
      </p:pic>
      <p:pic>
        <p:nvPicPr>
          <p:cNvPr id="27" name="图片 26" descr="墨迹箭头2.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7502950">
            <a:off x="6412987" y="2755846"/>
            <a:ext cx="705953" cy="549875"/>
          </a:xfrm>
          <a:prstGeom prst="rect">
            <a:avLst/>
          </a:prstGeom>
        </p:spPr>
      </p:pic>
      <p:pic>
        <p:nvPicPr>
          <p:cNvPr id="28" name="Picture 2" descr="C:\Documents and Settings\Administrator\桌面\244b.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837820" y="3032072"/>
            <a:ext cx="7848872" cy="159702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1522288" y="3749923"/>
            <a:ext cx="6516332" cy="369332"/>
          </a:xfrm>
          <a:prstGeom prst="rect">
            <a:avLst/>
          </a:prstGeom>
          <a:noFill/>
        </p:spPr>
        <p:txBody>
          <a:bodyPr wrap="square" rtlCol="0">
            <a:spAutoFit/>
          </a:bodyPr>
          <a:lstStyle/>
          <a:p>
            <a:r>
              <a:rPr lang="zh-CN" altLang="en-US" dirty="0">
                <a:solidFill>
                  <a:schemeClr val="bg1"/>
                </a:solidFill>
                <a:latin typeface="华文隶书" pitchFamily="2" charset="-122"/>
                <a:ea typeface="华文隶书" pitchFamily="2" charset="-122"/>
              </a:rPr>
              <a:t>单击此处添加文本     单击此处添加文本      单击此处添加文本</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900" advTm="3310">
        <p14:warp dir="in"/>
      </p:transition>
    </mc:Choice>
    <mc:Fallback xmlns="">
      <p:transition spd="slow" advTm="331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5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10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22" presetClass="entr" presetSubtype="1" fill="hold" nodeType="withEffect">
                                  <p:stCondLst>
                                    <p:cond delay="1500"/>
                                  </p:stCondLst>
                                  <p:childTnLst>
                                    <p:set>
                                      <p:cBhvr>
                                        <p:cTn id="15" dur="1" fill="hold">
                                          <p:stCondLst>
                                            <p:cond delay="0"/>
                                          </p:stCondLst>
                                        </p:cTn>
                                        <p:tgtEl>
                                          <p:spTgt spid="25"/>
                                        </p:tgtEl>
                                        <p:attrNameLst>
                                          <p:attrName>style.visibility</p:attrName>
                                        </p:attrNameLst>
                                      </p:cBhvr>
                                      <p:to>
                                        <p:strVal val="visible"/>
                                      </p:to>
                                    </p:set>
                                    <p:animEffect transition="in" filter="wipe(up)">
                                      <p:cBhvr>
                                        <p:cTn id="16" dur="500"/>
                                        <p:tgtEl>
                                          <p:spTgt spid="25"/>
                                        </p:tgtEl>
                                      </p:cBhvr>
                                    </p:animEffect>
                                  </p:childTnLst>
                                </p:cTn>
                              </p:par>
                              <p:par>
                                <p:cTn id="17" presetID="22" presetClass="entr" presetSubtype="1" fill="hold" nodeType="withEffect">
                                  <p:stCondLst>
                                    <p:cond delay="150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par>
                                <p:cTn id="20" presetID="22" presetClass="entr" presetSubtype="1" fill="hold" nodeType="withEffect">
                                  <p:stCondLst>
                                    <p:cond delay="150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par>
                                <p:cTn id="23" presetID="16" presetClass="entr" presetSubtype="37" fill="hold" nodeType="withEffect">
                                  <p:stCondLst>
                                    <p:cond delay="2000"/>
                                  </p:stCondLst>
                                  <p:childTnLst>
                                    <p:set>
                                      <p:cBhvr>
                                        <p:cTn id="24" dur="1" fill="hold">
                                          <p:stCondLst>
                                            <p:cond delay="0"/>
                                          </p:stCondLst>
                                        </p:cTn>
                                        <p:tgtEl>
                                          <p:spTgt spid="28"/>
                                        </p:tgtEl>
                                        <p:attrNameLst>
                                          <p:attrName>style.visibility</p:attrName>
                                        </p:attrNameLst>
                                      </p:cBhvr>
                                      <p:to>
                                        <p:strVal val="visible"/>
                                      </p:to>
                                    </p:set>
                                    <p:animEffect transition="in" filter="barn(outVertical)">
                                      <p:cBhvr>
                                        <p:cTn id="25" dur="500"/>
                                        <p:tgtEl>
                                          <p:spTgt spid="28"/>
                                        </p:tgtEl>
                                      </p:cBhvr>
                                    </p:animEffect>
                                  </p:childTnLst>
                                </p:cTn>
                              </p:par>
                              <p:par>
                                <p:cTn id="26" presetID="42" presetClass="entr" presetSubtype="0" fill="hold" grpId="0" nodeType="withEffect">
                                  <p:stCondLst>
                                    <p:cond delay="250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anim calcmode="lin" valueType="num">
                                      <p:cBhvr>
                                        <p:cTn id="29" dur="500" fill="hold"/>
                                        <p:tgtEl>
                                          <p:spTgt spid="29"/>
                                        </p:tgtEl>
                                        <p:attrNameLst>
                                          <p:attrName>ppt_x</p:attrName>
                                        </p:attrNameLst>
                                      </p:cBhvr>
                                      <p:tavLst>
                                        <p:tav tm="0">
                                          <p:val>
                                            <p:strVal val="#ppt_x"/>
                                          </p:val>
                                        </p:tav>
                                        <p:tav tm="100000">
                                          <p:val>
                                            <p:strVal val="#ppt_x"/>
                                          </p:val>
                                        </p:tav>
                                      </p:tavLst>
                                    </p:anim>
                                    <p:anim calcmode="lin" valueType="num">
                                      <p:cBhvr>
                                        <p:cTn id="30"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27" descr="圈轴bg"/>
          <p:cNvPicPr>
            <a:picLocks noChangeAspect="1" noChangeArrowheads="1"/>
          </p:cNvPicPr>
          <p:nvPr/>
        </p:nvPicPr>
        <p:blipFill>
          <a:blip r:embed="rId2">
            <a:grayscl/>
            <a:extLst>
              <a:ext uri="{28A0092B-C50C-407E-A947-70E740481C1C}">
                <a14:useLocalDpi xmlns:a14="http://schemas.microsoft.com/office/drawing/2010/main"/>
              </a:ext>
            </a:extLst>
          </a:blip>
          <a:srcRect/>
          <a:stretch>
            <a:fillRect/>
          </a:stretch>
        </p:blipFill>
        <p:spPr bwMode="auto">
          <a:xfrm>
            <a:off x="917469" y="713919"/>
            <a:ext cx="7467600" cy="40901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30" descr="圈轴左右"/>
          <p:cNvPicPr>
            <a:picLocks noChangeAspect="1" noChangeArrowheads="1"/>
          </p:cNvPicPr>
          <p:nvPr/>
        </p:nvPicPr>
        <p:blipFill>
          <a:blip r:embed="rId3">
            <a:grayscl/>
            <a:extLst>
              <a:ext uri="{28A0092B-C50C-407E-A947-70E740481C1C}">
                <a14:useLocalDpi xmlns:a14="http://schemas.microsoft.com/office/drawing/2010/main"/>
              </a:ext>
            </a:extLst>
          </a:blip>
          <a:srcRect/>
          <a:stretch>
            <a:fillRect/>
          </a:stretch>
        </p:blipFill>
        <p:spPr bwMode="auto">
          <a:xfrm>
            <a:off x="8232670" y="554563"/>
            <a:ext cx="377825" cy="44368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32" descr="圈轴左右"/>
          <p:cNvPicPr>
            <a:picLocks noChangeAspect="1" noChangeArrowheads="1"/>
          </p:cNvPicPr>
          <p:nvPr/>
        </p:nvPicPr>
        <p:blipFill>
          <a:blip r:embed="rId3">
            <a:grayscl/>
            <a:extLst>
              <a:ext uri="{28A0092B-C50C-407E-A947-70E740481C1C}">
                <a14:useLocalDpi xmlns:a14="http://schemas.microsoft.com/office/drawing/2010/main"/>
              </a:ext>
            </a:extLst>
          </a:blip>
          <a:srcRect/>
          <a:stretch>
            <a:fillRect/>
          </a:stretch>
        </p:blipFill>
        <p:spPr bwMode="auto">
          <a:xfrm>
            <a:off x="598135" y="573216"/>
            <a:ext cx="377825" cy="443687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a:spLocks noChangeArrowheads="1"/>
          </p:cNvSpPr>
          <p:nvPr/>
        </p:nvSpPr>
        <p:spPr bwMode="auto">
          <a:xfrm>
            <a:off x="3231517" y="1657374"/>
            <a:ext cx="2954655"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sz="5400" dirty="0">
                <a:latin typeface="李旭科书法" pitchFamily="2" charset="-122"/>
                <a:ea typeface="李旭科书法" pitchFamily="2" charset="-122"/>
              </a:rPr>
              <a:t>第二部分</a:t>
            </a:r>
          </a:p>
        </p:txBody>
      </p:sp>
      <p:sp>
        <p:nvSpPr>
          <p:cNvPr id="18" name="TextBox 17"/>
          <p:cNvSpPr txBox="1">
            <a:spLocks noChangeArrowheads="1"/>
          </p:cNvSpPr>
          <p:nvPr/>
        </p:nvSpPr>
        <p:spPr bwMode="auto">
          <a:xfrm>
            <a:off x="2712144" y="2724146"/>
            <a:ext cx="3993401"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dirty="0">
                <a:latin typeface="李旭科书法" pitchFamily="2" charset="-122"/>
                <a:ea typeface="李旭科书法" pitchFamily="2" charset="-122"/>
              </a:rPr>
              <a:t>单击添加您的文字内容 合理排版布局</a:t>
            </a:r>
            <a:endParaRPr lang="en-US" altLang="zh-CN" dirty="0">
              <a:latin typeface="李旭科书法" pitchFamily="2" charset="-122"/>
              <a:ea typeface="李旭科书法" pitchFamily="2" charset="-122"/>
            </a:endParaRPr>
          </a:p>
          <a:p>
            <a:pPr eaLnBrk="1" hangingPunct="1"/>
            <a:r>
              <a:rPr lang="zh-CN" altLang="en-US" dirty="0">
                <a:latin typeface="李旭科书法" pitchFamily="2" charset="-122"/>
                <a:ea typeface="李旭科书法" pitchFamily="2" charset="-122"/>
              </a:rPr>
              <a:t>单击添加您的文字内容 合理排版布局</a:t>
            </a:r>
          </a:p>
          <a:p>
            <a:pPr eaLnBrk="1" hangingPunct="1"/>
            <a:r>
              <a:rPr lang="zh-CN" altLang="en-US" dirty="0">
                <a:latin typeface="李旭科书法" pitchFamily="2" charset="-122"/>
                <a:ea typeface="李旭科书法" pitchFamily="2" charset="-122"/>
              </a:rPr>
              <a:t>单击添加您的文字内容 合理排版布局</a:t>
            </a:r>
          </a:p>
        </p:txBody>
      </p:sp>
    </p:spTree>
    <p:extLst>
      <p:ext uri="{BB962C8B-B14F-4D97-AF65-F5344CB8AC3E}">
        <p14:creationId xmlns:p14="http://schemas.microsoft.com/office/powerpoint/2010/main" val="1998136240"/>
      </p:ext>
    </p:extLst>
  </p:cSld>
  <p:clrMapOvr>
    <a:masterClrMapping/>
  </p:clrMapOvr>
  <mc:AlternateContent xmlns:mc="http://schemas.openxmlformats.org/markup-compatibility/2006" xmlns:p14="http://schemas.microsoft.com/office/powerpoint/2010/main">
    <mc:Choice Requires="p14">
      <p:transition spd="slow" p14:dur="1200" advTm="8000">
        <p14:prism/>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63" presetClass="path" presetSubtype="0" fill="hold" nodeType="withEffect">
                                  <p:stCondLst>
                                    <p:cond delay="500"/>
                                  </p:stCondLst>
                                  <p:childTnLst>
                                    <p:animMotion origin="layout" path="M -0.83333 -4.81481E-6 L 0 -4.81481E-6 " pathEditMode="relative" rAng="0" ptsTypes="AA">
                                      <p:cBhvr>
                                        <p:cTn id="12" dur="1750" fill="hold"/>
                                        <p:tgtEl>
                                          <p:spTgt spid="3"/>
                                        </p:tgtEl>
                                        <p:attrNameLst>
                                          <p:attrName>ppt_x</p:attrName>
                                          <p:attrName>ppt_y</p:attrName>
                                        </p:attrNameLst>
                                      </p:cBhvr>
                                      <p:rCtr x="41667" y="0"/>
                                    </p:animMotion>
                                  </p:childTnLst>
                                </p:cTn>
                              </p:par>
                              <p:par>
                                <p:cTn id="13" presetID="22" presetClass="entr" presetSubtype="8" fill="hold" nodeType="with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1750"/>
                                        <p:tgtEl>
                                          <p:spTgt spid="2"/>
                                        </p:tgtEl>
                                      </p:cBhvr>
                                    </p:animEffect>
                                  </p:childTnLst>
                                </p:cTn>
                              </p:par>
                              <p:par>
                                <p:cTn id="16" presetID="1" presetClass="entr" presetSubtype="0" fill="hold" grpId="0" nodeType="withEffect">
                                  <p:stCondLst>
                                    <p:cond delay="3000"/>
                                  </p:stCondLst>
                                  <p:iterate type="lt">
                                    <p:tmAbs val="200"/>
                                  </p:iterate>
                                  <p:childTnLst>
                                    <p:set>
                                      <p:cBhvr>
                                        <p:cTn id="17" dur="1" fill="hold">
                                          <p:stCondLst>
                                            <p:cond delay="249"/>
                                          </p:stCondLst>
                                        </p:cTn>
                                        <p:tgtEl>
                                          <p:spTgt spid="17"/>
                                        </p:tgtEl>
                                        <p:attrNameLst>
                                          <p:attrName>style.visibility</p:attrName>
                                        </p:attrNameLst>
                                      </p:cBhvr>
                                      <p:to>
                                        <p:strVal val="visible"/>
                                      </p:to>
                                    </p:set>
                                  </p:childTnLst>
                                </p:cTn>
                              </p:par>
                            </p:childTnLst>
                          </p:cTn>
                        </p:par>
                        <p:par>
                          <p:cTn id="18" fill="hold">
                            <p:stCondLst>
                              <p:cond delay="3850"/>
                            </p:stCondLst>
                            <p:childTnLst>
                              <p:par>
                                <p:cTn id="19" presetID="1" presetClass="entr" presetSubtype="0" fill="hold" grpId="0" nodeType="afterEffect">
                                  <p:stCondLst>
                                    <p:cond delay="0"/>
                                  </p:stCondLst>
                                  <p:iterate type="lt">
                                    <p:tmAbs val="200"/>
                                  </p:iterate>
                                  <p:childTnLst>
                                    <p:set>
                                      <p:cBhvr>
                                        <p:cTn id="20" dur="1" fill="hold">
                                          <p:stCondLst>
                                            <p:cond delay="24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descr="C:\Users\zjd\Desktop\Nipic_9501016_20120419161707519191.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8388519">
            <a:off x="4018177" y="1630852"/>
            <a:ext cx="2739485" cy="249660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zjd\Desktop\Nipic_9501016_20120419161707519191.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20104134">
            <a:off x="2447760" y="1630851"/>
            <a:ext cx="2739485" cy="2496609"/>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783427" y="3337869"/>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19" name="矩形 18"/>
          <p:cNvSpPr/>
          <p:nvPr/>
        </p:nvSpPr>
        <p:spPr>
          <a:xfrm>
            <a:off x="783427" y="3712869"/>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20" name="矩形 19"/>
          <p:cNvSpPr/>
          <p:nvPr/>
        </p:nvSpPr>
        <p:spPr>
          <a:xfrm>
            <a:off x="783427" y="4072909"/>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21" name="矩形 20"/>
          <p:cNvSpPr/>
          <p:nvPr/>
        </p:nvSpPr>
        <p:spPr>
          <a:xfrm>
            <a:off x="6514314" y="1652117"/>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22" name="矩形 21"/>
          <p:cNvSpPr/>
          <p:nvPr/>
        </p:nvSpPr>
        <p:spPr>
          <a:xfrm>
            <a:off x="6514314" y="2027117"/>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sp>
        <p:nvSpPr>
          <p:cNvPr id="23" name="矩形 22"/>
          <p:cNvSpPr/>
          <p:nvPr/>
        </p:nvSpPr>
        <p:spPr>
          <a:xfrm>
            <a:off x="6514314" y="2387157"/>
            <a:ext cx="2031325" cy="369332"/>
          </a:xfrm>
          <a:prstGeom prst="rect">
            <a:avLst/>
          </a:prstGeom>
        </p:spPr>
        <p:txBody>
          <a:bodyPr wrap="none">
            <a:spAutoFit/>
          </a:bodyPr>
          <a:lstStyle/>
          <a:p>
            <a:r>
              <a:rPr lang="zh-CN" altLang="en-US" dirty="0">
                <a:latin typeface="华文隶书" pitchFamily="2" charset="-122"/>
                <a:ea typeface="华文隶书" pitchFamily="2" charset="-122"/>
              </a:rPr>
              <a:t>单击此处添加文本</a:t>
            </a:r>
          </a:p>
        </p:txBody>
      </p:sp>
      <p:grpSp>
        <p:nvGrpSpPr>
          <p:cNvPr id="24" name="组合 23"/>
          <p:cNvGrpSpPr/>
          <p:nvPr/>
        </p:nvGrpSpPr>
        <p:grpSpPr>
          <a:xfrm>
            <a:off x="685903" y="2539827"/>
            <a:ext cx="1999485" cy="830997"/>
            <a:chOff x="658052" y="2427095"/>
            <a:chExt cx="1999485" cy="830997"/>
          </a:xfrm>
        </p:grpSpPr>
        <p:sp>
          <p:nvSpPr>
            <p:cNvPr id="25" name="矩形 24"/>
            <p:cNvSpPr/>
            <p:nvPr/>
          </p:nvSpPr>
          <p:spPr>
            <a:xfrm>
              <a:off x="755576" y="3075806"/>
              <a:ext cx="1901961" cy="72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658052" y="2427095"/>
              <a:ext cx="627095" cy="830997"/>
            </a:xfrm>
            <a:prstGeom prst="rect">
              <a:avLst/>
            </a:prstGeom>
            <a:noFill/>
          </p:spPr>
          <p:txBody>
            <a:bodyPr wrap="none" rtlCol="0">
              <a:spAutoFit/>
            </a:bodyPr>
            <a:lstStyle/>
            <a:p>
              <a:r>
                <a:rPr lang="en-US" altLang="zh-CN" sz="4800" dirty="0">
                  <a:latin typeface="方正大黑简体" pitchFamily="2" charset="-122"/>
                  <a:ea typeface="方正大黑简体" pitchFamily="2" charset="-122"/>
                </a:rPr>
                <a:t>A</a:t>
              </a:r>
              <a:endParaRPr lang="zh-CN" altLang="en-US" sz="4800" dirty="0">
                <a:latin typeface="方正大黑简体" pitchFamily="2" charset="-122"/>
                <a:ea typeface="方正大黑简体" pitchFamily="2" charset="-122"/>
              </a:endParaRPr>
            </a:p>
          </p:txBody>
        </p:sp>
      </p:grpSp>
      <p:grpSp>
        <p:nvGrpSpPr>
          <p:cNvPr id="27" name="组合 26"/>
          <p:cNvGrpSpPr/>
          <p:nvPr/>
        </p:nvGrpSpPr>
        <p:grpSpPr>
          <a:xfrm>
            <a:off x="6335352" y="895395"/>
            <a:ext cx="1999485" cy="830997"/>
            <a:chOff x="6307501" y="782663"/>
            <a:chExt cx="1999485" cy="830997"/>
          </a:xfrm>
        </p:grpSpPr>
        <p:sp>
          <p:nvSpPr>
            <p:cNvPr id="28" name="矩形 27"/>
            <p:cNvSpPr/>
            <p:nvPr/>
          </p:nvSpPr>
          <p:spPr>
            <a:xfrm>
              <a:off x="6405025" y="1419622"/>
              <a:ext cx="1901961" cy="72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6307501" y="782663"/>
              <a:ext cx="593432" cy="830997"/>
            </a:xfrm>
            <a:prstGeom prst="rect">
              <a:avLst/>
            </a:prstGeom>
            <a:noFill/>
          </p:spPr>
          <p:txBody>
            <a:bodyPr wrap="none" rtlCol="0">
              <a:spAutoFit/>
            </a:bodyPr>
            <a:lstStyle/>
            <a:p>
              <a:r>
                <a:rPr lang="en-US" altLang="zh-CN" sz="4800" dirty="0">
                  <a:latin typeface="方正大黑简体" pitchFamily="2" charset="-122"/>
                  <a:ea typeface="方正大黑简体" pitchFamily="2" charset="-122"/>
                </a:rPr>
                <a:t>B</a:t>
              </a:r>
              <a:endParaRPr lang="zh-CN" altLang="en-US" sz="4800" dirty="0">
                <a:latin typeface="方正大黑简体" pitchFamily="2" charset="-122"/>
                <a:ea typeface="方正大黑简体" pitchFamily="2" charset="-122"/>
              </a:endParaRPr>
            </a:p>
          </p:txBody>
        </p:sp>
      </p:grpSp>
    </p:spTree>
    <p:custDataLst>
      <p:tags r:id="rId1"/>
    </p:custDataLst>
  </p:cSld>
  <p:clrMapOvr>
    <a:masterClrMapping/>
  </p:clrMapOvr>
  <p:transition spd="slow" advTm="4494">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par>
                                <p:cTn id="8" presetID="6" presetClass="entr" presetSubtype="16" fill="hold" nodeType="withEffect">
                                  <p:stCondLst>
                                    <p:cond delay="500"/>
                                  </p:stCondLst>
                                  <p:childTnLst>
                                    <p:set>
                                      <p:cBhvr>
                                        <p:cTn id="9" dur="1" fill="hold">
                                          <p:stCondLst>
                                            <p:cond delay="0"/>
                                          </p:stCondLst>
                                        </p:cTn>
                                        <p:tgtEl>
                                          <p:spTgt spid="16"/>
                                        </p:tgtEl>
                                        <p:attrNameLst>
                                          <p:attrName>style.visibility</p:attrName>
                                        </p:attrNameLst>
                                      </p:cBhvr>
                                      <p:to>
                                        <p:strVal val="visible"/>
                                      </p:to>
                                    </p:set>
                                    <p:animEffect transition="in" filter="circle(in)">
                                      <p:cBhvr>
                                        <p:cTn id="10" dur="2000"/>
                                        <p:tgtEl>
                                          <p:spTgt spid="16"/>
                                        </p:tgtEl>
                                      </p:cBhvr>
                                    </p:animEffect>
                                  </p:childTnLst>
                                </p:cTn>
                              </p:par>
                            </p:childTnLst>
                          </p:cTn>
                        </p:par>
                        <p:par>
                          <p:cTn id="11" fill="hold">
                            <p:stCondLst>
                              <p:cond delay="2500"/>
                            </p:stCondLst>
                            <p:childTnLst>
                              <p:par>
                                <p:cTn id="12" presetID="22" presetClass="entr" presetSubtype="8"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par>
                                <p:cTn id="15" presetID="12" presetClass="entr" presetSubtype="4" fill="hold" grpId="0" nodeType="withEffect">
                                  <p:stCondLst>
                                    <p:cond delay="2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p:tgtEl>
                                          <p:spTgt spid="18"/>
                                        </p:tgtEl>
                                        <p:attrNameLst>
                                          <p:attrName>ppt_y</p:attrName>
                                        </p:attrNameLst>
                                      </p:cBhvr>
                                      <p:tavLst>
                                        <p:tav tm="0">
                                          <p:val>
                                            <p:strVal val="#ppt_y+#ppt_h*1.125000"/>
                                          </p:val>
                                        </p:tav>
                                        <p:tav tm="100000">
                                          <p:val>
                                            <p:strVal val="#ppt_y"/>
                                          </p:val>
                                        </p:tav>
                                      </p:tavLst>
                                    </p:anim>
                                    <p:animEffect transition="in" filter="wipe(up)">
                                      <p:cBhvr>
                                        <p:cTn id="18" dur="500"/>
                                        <p:tgtEl>
                                          <p:spTgt spid="18"/>
                                        </p:tgtEl>
                                      </p:cBhvr>
                                    </p:animEffect>
                                  </p:childTnLst>
                                </p:cTn>
                              </p:par>
                              <p:par>
                                <p:cTn id="19" presetID="12" presetClass="entr" presetSubtype="4" fill="hold" grpId="0" nodeType="withEffect">
                                  <p:stCondLst>
                                    <p:cond delay="40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ppt_y</p:attrName>
                                        </p:attrNameLst>
                                      </p:cBhvr>
                                      <p:tavLst>
                                        <p:tav tm="0">
                                          <p:val>
                                            <p:strVal val="#ppt_y+#ppt_h*1.125000"/>
                                          </p:val>
                                        </p:tav>
                                        <p:tav tm="100000">
                                          <p:val>
                                            <p:strVal val="#ppt_y"/>
                                          </p:val>
                                        </p:tav>
                                      </p:tavLst>
                                    </p:anim>
                                    <p:animEffect transition="in" filter="wipe(up)">
                                      <p:cBhvr>
                                        <p:cTn id="22" dur="500"/>
                                        <p:tgtEl>
                                          <p:spTgt spid="19"/>
                                        </p:tgtEl>
                                      </p:cBhvr>
                                    </p:animEffect>
                                  </p:childTnLst>
                                </p:cTn>
                              </p:par>
                              <p:par>
                                <p:cTn id="23" presetID="12" presetClass="entr" presetSubtype="4" fill="hold" grpId="0" nodeType="withEffect">
                                  <p:stCondLst>
                                    <p:cond delay="60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p:tgtEl>
                                          <p:spTgt spid="20"/>
                                        </p:tgtEl>
                                        <p:attrNameLst>
                                          <p:attrName>ppt_y</p:attrName>
                                        </p:attrNameLst>
                                      </p:cBhvr>
                                      <p:tavLst>
                                        <p:tav tm="0">
                                          <p:val>
                                            <p:strVal val="#ppt_y+#ppt_h*1.125000"/>
                                          </p:val>
                                        </p:tav>
                                        <p:tav tm="100000">
                                          <p:val>
                                            <p:strVal val="#ppt_y"/>
                                          </p:val>
                                        </p:tav>
                                      </p:tavLst>
                                    </p:anim>
                                    <p:animEffect transition="in" filter="wipe(up)">
                                      <p:cBhvr>
                                        <p:cTn id="26" dur="500"/>
                                        <p:tgtEl>
                                          <p:spTgt spid="20"/>
                                        </p:tgtEl>
                                      </p:cBhvr>
                                    </p:animEffect>
                                  </p:childTnLst>
                                </p:cTn>
                              </p:par>
                              <p:par>
                                <p:cTn id="27" presetID="22" presetClass="entr" presetSubtype="8" fill="hold" nodeType="withEffect">
                                  <p:stCondLst>
                                    <p:cond delay="80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12" presetClass="entr" presetSubtype="4" fill="hold" grpId="0"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p:tgtEl>
                                          <p:spTgt spid="21"/>
                                        </p:tgtEl>
                                        <p:attrNameLst>
                                          <p:attrName>ppt_y</p:attrName>
                                        </p:attrNameLst>
                                      </p:cBhvr>
                                      <p:tavLst>
                                        <p:tav tm="0">
                                          <p:val>
                                            <p:strVal val="#ppt_y+#ppt_h*1.125000"/>
                                          </p:val>
                                        </p:tav>
                                        <p:tav tm="100000">
                                          <p:val>
                                            <p:strVal val="#ppt_y"/>
                                          </p:val>
                                        </p:tav>
                                      </p:tavLst>
                                    </p:anim>
                                    <p:animEffect transition="in" filter="wipe(up)">
                                      <p:cBhvr>
                                        <p:cTn id="33" dur="500"/>
                                        <p:tgtEl>
                                          <p:spTgt spid="21"/>
                                        </p:tgtEl>
                                      </p:cBhvr>
                                    </p:animEffect>
                                  </p:childTnLst>
                                </p:cTn>
                              </p:par>
                              <p:par>
                                <p:cTn id="34" presetID="12" presetClass="entr" presetSubtype="4" fill="hold" grpId="0" nodeType="withEffect">
                                  <p:stCondLst>
                                    <p:cond delay="120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p:tgtEl>
                                          <p:spTgt spid="22"/>
                                        </p:tgtEl>
                                        <p:attrNameLst>
                                          <p:attrName>ppt_y</p:attrName>
                                        </p:attrNameLst>
                                      </p:cBhvr>
                                      <p:tavLst>
                                        <p:tav tm="0">
                                          <p:val>
                                            <p:strVal val="#ppt_y+#ppt_h*1.125000"/>
                                          </p:val>
                                        </p:tav>
                                        <p:tav tm="100000">
                                          <p:val>
                                            <p:strVal val="#ppt_y"/>
                                          </p:val>
                                        </p:tav>
                                      </p:tavLst>
                                    </p:anim>
                                    <p:animEffect transition="in" filter="wipe(up)">
                                      <p:cBhvr>
                                        <p:cTn id="37" dur="500"/>
                                        <p:tgtEl>
                                          <p:spTgt spid="22"/>
                                        </p:tgtEl>
                                      </p:cBhvr>
                                    </p:animEffect>
                                  </p:childTnLst>
                                </p:cTn>
                              </p:par>
                              <p:par>
                                <p:cTn id="38" presetID="12" presetClass="entr" presetSubtype="4" fill="hold" grpId="0" nodeType="withEffect">
                                  <p:stCondLst>
                                    <p:cond delay="140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p:tgtEl>
                                          <p:spTgt spid="23"/>
                                        </p:tgtEl>
                                        <p:attrNameLst>
                                          <p:attrName>ppt_y</p:attrName>
                                        </p:attrNameLst>
                                      </p:cBhvr>
                                      <p:tavLst>
                                        <p:tav tm="0">
                                          <p:val>
                                            <p:strVal val="#ppt_y+#ppt_h*1.125000"/>
                                          </p:val>
                                        </p:tav>
                                        <p:tav tm="100000">
                                          <p:val>
                                            <p:strVal val="#ppt_y"/>
                                          </p:val>
                                        </p:tav>
                                      </p:tavLst>
                                    </p:anim>
                                    <p:animEffect transition="in" filter="wipe(up)">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6|1.3"/>
</p:tagLst>
</file>

<file path=ppt/tags/tag10.xml><?xml version="1.0" encoding="utf-8"?>
<p:tagLst xmlns:a="http://schemas.openxmlformats.org/drawingml/2006/main" xmlns:r="http://schemas.openxmlformats.org/officeDocument/2006/relationships" xmlns:p="http://schemas.openxmlformats.org/presentationml/2006/main">
  <p:tag name="TIMING" val="|0.3"/>
</p:tagLst>
</file>

<file path=ppt/tags/tag11.xml><?xml version="1.0" encoding="utf-8"?>
<p:tagLst xmlns:a="http://schemas.openxmlformats.org/drawingml/2006/main" xmlns:r="http://schemas.openxmlformats.org/officeDocument/2006/relationships" xmlns:p="http://schemas.openxmlformats.org/presentationml/2006/main">
  <p:tag name="TIMING" val="|0.1"/>
</p:tagLst>
</file>

<file path=ppt/tags/tag12.xml><?xml version="1.0" encoding="utf-8"?>
<p:tagLst xmlns:a="http://schemas.openxmlformats.org/drawingml/2006/main" xmlns:r="http://schemas.openxmlformats.org/officeDocument/2006/relationships" xmlns:p="http://schemas.openxmlformats.org/presentationml/2006/main">
  <p:tag name="TIMING" val="|0.3"/>
</p:tagLst>
</file>

<file path=ppt/tags/tag13.xml><?xml version="1.0" encoding="utf-8"?>
<p:tagLst xmlns:a="http://schemas.openxmlformats.org/drawingml/2006/main" xmlns:r="http://schemas.openxmlformats.org/officeDocument/2006/relationships" xmlns:p="http://schemas.openxmlformats.org/presentationml/2006/main">
  <p:tag name="TIMING" val="|0.3"/>
</p:tagLst>
</file>

<file path=ppt/tags/tag14.xml><?xml version="1.0" encoding="utf-8"?>
<p:tagLst xmlns:a="http://schemas.openxmlformats.org/drawingml/2006/main" xmlns:r="http://schemas.openxmlformats.org/officeDocument/2006/relationships" xmlns:p="http://schemas.openxmlformats.org/presentationml/2006/main">
  <p:tag name="TIMING" val="|0.4"/>
</p:tagLst>
</file>

<file path=ppt/tags/tag15.xml><?xml version="1.0" encoding="utf-8"?>
<p:tagLst xmlns:a="http://schemas.openxmlformats.org/drawingml/2006/main" xmlns:r="http://schemas.openxmlformats.org/officeDocument/2006/relationships" xmlns:p="http://schemas.openxmlformats.org/presentationml/2006/main">
  <p:tag name="TIMING" val="|0.4"/>
</p:tagLst>
</file>

<file path=ppt/tags/tag2.xml><?xml version="1.0" encoding="utf-8"?>
<p:tagLst xmlns:a="http://schemas.openxmlformats.org/drawingml/2006/main" xmlns:r="http://schemas.openxmlformats.org/officeDocument/2006/relationships" xmlns:p="http://schemas.openxmlformats.org/presentationml/2006/main">
  <p:tag name="TIMING" val="|0.2"/>
</p:tagLst>
</file>

<file path=ppt/tags/tag3.xml><?xml version="1.0" encoding="utf-8"?>
<p:tagLst xmlns:a="http://schemas.openxmlformats.org/drawingml/2006/main" xmlns:r="http://schemas.openxmlformats.org/officeDocument/2006/relationships" xmlns:p="http://schemas.openxmlformats.org/presentationml/2006/main">
  <p:tag name="TIMING" val="|0.2"/>
</p:tagLst>
</file>

<file path=ppt/tags/tag4.xml><?xml version="1.0" encoding="utf-8"?>
<p:tagLst xmlns:a="http://schemas.openxmlformats.org/drawingml/2006/main" xmlns:r="http://schemas.openxmlformats.org/officeDocument/2006/relationships" xmlns:p="http://schemas.openxmlformats.org/presentationml/2006/main">
  <p:tag name="TIMING" val="|0.2"/>
</p:tagLst>
</file>

<file path=ppt/tags/tag5.xml><?xml version="1.0" encoding="utf-8"?>
<p:tagLst xmlns:a="http://schemas.openxmlformats.org/drawingml/2006/main" xmlns:r="http://schemas.openxmlformats.org/officeDocument/2006/relationships" xmlns:p="http://schemas.openxmlformats.org/presentationml/2006/main">
  <p:tag name="TIMING" val="|0.4"/>
</p:tagLst>
</file>

<file path=ppt/tags/tag6.xml><?xml version="1.0" encoding="utf-8"?>
<p:tagLst xmlns:a="http://schemas.openxmlformats.org/drawingml/2006/main" xmlns:r="http://schemas.openxmlformats.org/officeDocument/2006/relationships" xmlns:p="http://schemas.openxmlformats.org/presentationml/2006/main">
  <p:tag name="TIMING" val="|0.2"/>
</p:tagLst>
</file>

<file path=ppt/tags/tag7.xml><?xml version="1.0" encoding="utf-8"?>
<p:tagLst xmlns:a="http://schemas.openxmlformats.org/drawingml/2006/main" xmlns:r="http://schemas.openxmlformats.org/officeDocument/2006/relationships" xmlns:p="http://schemas.openxmlformats.org/presentationml/2006/main">
  <p:tag name="TIMING" val="|0.2"/>
</p:tagLst>
</file>

<file path=ppt/tags/tag8.xml><?xml version="1.0" encoding="utf-8"?>
<p:tagLst xmlns:a="http://schemas.openxmlformats.org/drawingml/2006/main" xmlns:r="http://schemas.openxmlformats.org/officeDocument/2006/relationships" xmlns:p="http://schemas.openxmlformats.org/presentationml/2006/main">
  <p:tag name="TIMING" val="|0.3"/>
</p:tagLst>
</file>

<file path=ppt/tags/tag9.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第一PPT，www.1ppt.com">
  <a:themeElements>
    <a:clrScheme name="2_Default Design 2">
      <a:dk1>
        <a:srgbClr val="000000"/>
      </a:dk1>
      <a:lt1>
        <a:srgbClr val="FFFFFF"/>
      </a:lt1>
      <a:dk2>
        <a:srgbClr val="AFE91F"/>
      </a:dk2>
      <a:lt2>
        <a:srgbClr val="B2B2B2"/>
      </a:lt2>
      <a:accent1>
        <a:srgbClr val="70D34D"/>
      </a:accent1>
      <a:accent2>
        <a:srgbClr val="4192DB"/>
      </a:accent2>
      <a:accent3>
        <a:srgbClr val="FFFFFF"/>
      </a:accent3>
      <a:accent4>
        <a:srgbClr val="000000"/>
      </a:accent4>
      <a:accent5>
        <a:srgbClr val="BBE6B2"/>
      </a:accent5>
      <a:accent6>
        <a:srgbClr val="3A84C6"/>
      </a:accent6>
      <a:hlink>
        <a:srgbClr val="EC7A24"/>
      </a:hlink>
      <a:folHlink>
        <a:srgbClr val="AB6CCE"/>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Default Design 1">
        <a:dk1>
          <a:srgbClr val="000000"/>
        </a:dk1>
        <a:lt1>
          <a:srgbClr val="FFFFFF"/>
        </a:lt1>
        <a:dk2>
          <a:srgbClr val="FDD903"/>
        </a:dk2>
        <a:lt2>
          <a:srgbClr val="B2B2B2"/>
        </a:lt2>
        <a:accent1>
          <a:srgbClr val="FF9900"/>
        </a:accent1>
        <a:accent2>
          <a:srgbClr val="76C73F"/>
        </a:accent2>
        <a:accent3>
          <a:srgbClr val="FFFFFF"/>
        </a:accent3>
        <a:accent4>
          <a:srgbClr val="000000"/>
        </a:accent4>
        <a:accent5>
          <a:srgbClr val="FFCAAA"/>
        </a:accent5>
        <a:accent6>
          <a:srgbClr val="6AB438"/>
        </a:accent6>
        <a:hlink>
          <a:srgbClr val="E2507A"/>
        </a:hlink>
        <a:folHlink>
          <a:srgbClr val="5ACAAF"/>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AFE91F"/>
        </a:dk2>
        <a:lt2>
          <a:srgbClr val="B2B2B2"/>
        </a:lt2>
        <a:accent1>
          <a:srgbClr val="70D34D"/>
        </a:accent1>
        <a:accent2>
          <a:srgbClr val="4192DB"/>
        </a:accent2>
        <a:accent3>
          <a:srgbClr val="FFFFFF"/>
        </a:accent3>
        <a:accent4>
          <a:srgbClr val="000000"/>
        </a:accent4>
        <a:accent5>
          <a:srgbClr val="BBE6B2"/>
        </a:accent5>
        <a:accent6>
          <a:srgbClr val="3A84C6"/>
        </a:accent6>
        <a:hlink>
          <a:srgbClr val="EC7A24"/>
        </a:hlink>
        <a:folHlink>
          <a:srgbClr val="AB6CCE"/>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72D3F6"/>
        </a:dk2>
        <a:lt2>
          <a:srgbClr val="B2B2B2"/>
        </a:lt2>
        <a:accent1>
          <a:srgbClr val="51A0E1"/>
        </a:accent1>
        <a:accent2>
          <a:srgbClr val="7FCD53"/>
        </a:accent2>
        <a:accent3>
          <a:srgbClr val="FFFFFF"/>
        </a:accent3>
        <a:accent4>
          <a:srgbClr val="000000"/>
        </a:accent4>
        <a:accent5>
          <a:srgbClr val="B3CDEE"/>
        </a:accent5>
        <a:accent6>
          <a:srgbClr val="72BA4A"/>
        </a:accent6>
        <a:hlink>
          <a:srgbClr val="CB518E"/>
        </a:hlink>
        <a:folHlink>
          <a:srgbClr val="DB86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543</TotalTime>
  <Pages>0</Pages>
  <Words>833</Words>
  <Characters>0</Characters>
  <Application>Microsoft Office PowerPoint</Application>
  <DocSecurity>0</DocSecurity>
  <PresentationFormat>全屏显示(16:9)</PresentationFormat>
  <Lines>0</Lines>
  <Paragraphs>262</Paragraphs>
  <Slides>27</Slides>
  <Notes>20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幻灯片标题</vt:lpstr>
      </vt:variant>
      <vt:variant>
        <vt:i4>27</vt:i4>
      </vt:variant>
      <vt:variant>
        <vt:lpstr>自定义放映</vt:lpstr>
      </vt:variant>
      <vt:variant>
        <vt:i4>1</vt:i4>
      </vt:variant>
    </vt:vector>
  </HeadingPairs>
  <TitlesOfParts>
    <vt:vector size="41" baseType="lpstr">
      <vt:lpstr>方正大黑简体</vt:lpstr>
      <vt:lpstr>汉仪行楷简</vt:lpstr>
      <vt:lpstr>华文行楷</vt:lpstr>
      <vt:lpstr>华文楷体</vt:lpstr>
      <vt:lpstr>华文隶书</vt:lpstr>
      <vt:lpstr>李旭科书法</vt:lpstr>
      <vt:lpstr>隶书</vt:lpstr>
      <vt:lpstr>宋体</vt:lpstr>
      <vt:lpstr>微软雅黑</vt:lpstr>
      <vt:lpstr>Arial</vt:lpstr>
      <vt:lpstr>Calibri</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Company>第一PPT，www.1ppt.com</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水墨中国风</dc:title>
  <dc:creator>第一PPT</dc:creator>
  <cp:keywords>www.1ppt.com</cp:keywords>
  <cp:lastModifiedBy>Qingri-1</cp:lastModifiedBy>
  <cp:revision>257</cp:revision>
  <cp:lastPrinted>1899-12-30T00:00:00Z</cp:lastPrinted>
  <dcterms:created xsi:type="dcterms:W3CDTF">2008-02-28T09:07:44Z</dcterms:created>
  <dcterms:modified xsi:type="dcterms:W3CDTF">2022-03-10T03:32:26Z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