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mp3" ContentType="audio/m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73" r:id="rId4"/>
    <p:sldId id="267" r:id="rId5"/>
    <p:sldId id="257" r:id="rId6"/>
    <p:sldId id="258" r:id="rId7"/>
    <p:sldId id="268" r:id="rId8"/>
    <p:sldId id="264" r:id="rId9"/>
    <p:sldId id="270" r:id="rId10"/>
    <p:sldId id="269" r:id="rId11"/>
    <p:sldId id="265" r:id="rId12"/>
    <p:sldId id="276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DE2E7"/>
    <a:srgbClr val="252525"/>
    <a:srgbClr val="C9C9C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2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06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08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46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86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93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76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32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340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4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25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83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p3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54899" y="3152002"/>
            <a:ext cx="3482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n-US" altLang="zh-CN" sz="3000" dirty="0" smtClean="0">
                <a:solidFill>
                  <a:srgbClr val="7DE2E7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</a:t>
            </a:r>
            <a:r>
              <a:rPr lang="en-US" altLang="zh-CN" sz="3000" dirty="0" smtClean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ime’s Eye</a:t>
            </a:r>
          </a:p>
        </p:txBody>
      </p:sp>
      <p:pic>
        <p:nvPicPr>
          <p:cNvPr id="4" name="夜的钢琴曲 - 三 - 音悦 Tai Mp3 极高质量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1461653" y="70727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399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3000">
        <p15:prstTrans prst="drap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4668251" y="1700464"/>
            <a:ext cx="2855494" cy="2855494"/>
          </a:xfrm>
          <a:prstGeom prst="ellipse">
            <a:avLst/>
          </a:prstGeom>
          <a:solidFill>
            <a:srgbClr val="7DE2E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3128211"/>
            <a:ext cx="12192000" cy="372978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60521" y="3647073"/>
            <a:ext cx="2270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7DE2E7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</a:t>
            </a:r>
            <a:r>
              <a:rPr lang="en-US" altLang="zh-CN" sz="3000" dirty="0" smtClean="0">
                <a:solidFill>
                  <a:schemeClr val="bg1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HANKS</a:t>
            </a:r>
            <a:endParaRPr lang="zh-CN" altLang="en-US" sz="3000" dirty="0">
              <a:solidFill>
                <a:schemeClr val="bg1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95998" y="2614863"/>
            <a:ext cx="0" cy="513348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433431" y="4555958"/>
            <a:ext cx="1491381" cy="27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7DE2E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esign BY   </a:t>
            </a:r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二三年          </a:t>
            </a:r>
            <a:endParaRPr lang="zh-CN" altLang="en-US" sz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85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1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0179" y="3002025"/>
            <a:ext cx="228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52525"/>
                </a:solidFill>
                <a:latin typeface="Segoe Print" panose="02000600000000000000" pitchFamily="2" charset="0"/>
              </a:rPr>
              <a:t>Design by  </a:t>
            </a:r>
            <a:r>
              <a:rPr lang="zh-CN" altLang="en-US" sz="16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二三年</a:t>
            </a:r>
            <a:endParaRPr lang="en-US" altLang="zh-CN" sz="1600" dirty="0" smtClean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5416" y="3585949"/>
            <a:ext cx="228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6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博：</a:t>
            </a:r>
            <a:r>
              <a:rPr lang="en-US" altLang="zh-CN" sz="16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两三年</a:t>
            </a:r>
            <a:r>
              <a:rPr lang="en-US" altLang="zh-CN" sz="1600" dirty="0">
                <a:solidFill>
                  <a:srgbClr val="252525"/>
                </a:solidFill>
              </a:rPr>
              <a:t>_1945</a:t>
            </a:r>
            <a:endParaRPr lang="en-US" altLang="zh-CN" sz="1600" dirty="0" smtClean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51482" y="1770783"/>
            <a:ext cx="2177253" cy="3289930"/>
            <a:chOff x="-1062628" y="1984490"/>
            <a:chExt cx="2177253" cy="3289930"/>
          </a:xfrm>
        </p:grpSpPr>
        <p:sp>
          <p:nvSpPr>
            <p:cNvPr id="5" name="任意多边形 4"/>
            <p:cNvSpPr/>
            <p:nvPr/>
          </p:nvSpPr>
          <p:spPr>
            <a:xfrm>
              <a:off x="-785256" y="1984490"/>
              <a:ext cx="1899881" cy="3289930"/>
            </a:xfrm>
            <a:custGeom>
              <a:avLst/>
              <a:gdLst>
                <a:gd name="connsiteX0" fmla="*/ 123063 w 2740686"/>
                <a:gd name="connsiteY0" fmla="*/ 3526871 h 3724825"/>
                <a:gd name="connsiteX1" fmla="*/ 441115 w 2740686"/>
                <a:gd name="connsiteY1" fmla="*/ 1976366 h 3724825"/>
                <a:gd name="connsiteX2" fmla="*/ 971202 w 2740686"/>
                <a:gd name="connsiteY2" fmla="*/ 1539044 h 3724825"/>
                <a:gd name="connsiteX3" fmla="*/ 1382020 w 2740686"/>
                <a:gd name="connsiteY3" fmla="*/ 1313758 h 3724825"/>
                <a:gd name="connsiteX4" fmla="*/ 1315759 w 2740686"/>
                <a:gd name="connsiteY4" fmla="*/ 902940 h 3724825"/>
                <a:gd name="connsiteX5" fmla="*/ 1050715 w 2740686"/>
                <a:gd name="connsiteY5" fmla="*/ 399358 h 3724825"/>
                <a:gd name="connsiteX6" fmla="*/ 1898854 w 2740686"/>
                <a:gd name="connsiteY6" fmla="*/ 1792 h 3724825"/>
                <a:gd name="connsiteX7" fmla="*/ 2124141 w 2740686"/>
                <a:gd name="connsiteY7" fmla="*/ 558384 h 3724825"/>
                <a:gd name="connsiteX8" fmla="*/ 1859098 w 2740686"/>
                <a:gd name="connsiteY8" fmla="*/ 982453 h 3724825"/>
                <a:gd name="connsiteX9" fmla="*/ 1885602 w 2740686"/>
                <a:gd name="connsiteY9" fmla="*/ 1380018 h 3724825"/>
                <a:gd name="connsiteX10" fmla="*/ 2322924 w 2740686"/>
                <a:gd name="connsiteY10" fmla="*/ 1592053 h 3724825"/>
                <a:gd name="connsiteX11" fmla="*/ 2614472 w 2740686"/>
                <a:gd name="connsiteY11" fmla="*/ 3487114 h 3724825"/>
                <a:gd name="connsiteX12" fmla="*/ 123063 w 2740686"/>
                <a:gd name="connsiteY12" fmla="*/ 3526871 h 3724825"/>
                <a:gd name="connsiteX0" fmla="*/ 123063 w 2740686"/>
                <a:gd name="connsiteY0" fmla="*/ 3543983 h 3741937"/>
                <a:gd name="connsiteX1" fmla="*/ 441115 w 2740686"/>
                <a:gd name="connsiteY1" fmla="*/ 1993478 h 3741937"/>
                <a:gd name="connsiteX2" fmla="*/ 971202 w 2740686"/>
                <a:gd name="connsiteY2" fmla="*/ 1556156 h 3741937"/>
                <a:gd name="connsiteX3" fmla="*/ 1382020 w 2740686"/>
                <a:gd name="connsiteY3" fmla="*/ 1330870 h 3741937"/>
                <a:gd name="connsiteX4" fmla="*/ 1315759 w 2740686"/>
                <a:gd name="connsiteY4" fmla="*/ 920052 h 3741937"/>
                <a:gd name="connsiteX5" fmla="*/ 1143481 w 2740686"/>
                <a:gd name="connsiteY5" fmla="*/ 204435 h 3741937"/>
                <a:gd name="connsiteX6" fmla="*/ 1898854 w 2740686"/>
                <a:gd name="connsiteY6" fmla="*/ 18904 h 3741937"/>
                <a:gd name="connsiteX7" fmla="*/ 2124141 w 2740686"/>
                <a:gd name="connsiteY7" fmla="*/ 575496 h 3741937"/>
                <a:gd name="connsiteX8" fmla="*/ 1859098 w 2740686"/>
                <a:gd name="connsiteY8" fmla="*/ 999565 h 3741937"/>
                <a:gd name="connsiteX9" fmla="*/ 1885602 w 2740686"/>
                <a:gd name="connsiteY9" fmla="*/ 1397130 h 3741937"/>
                <a:gd name="connsiteX10" fmla="*/ 2322924 w 2740686"/>
                <a:gd name="connsiteY10" fmla="*/ 1609165 h 3741937"/>
                <a:gd name="connsiteX11" fmla="*/ 2614472 w 2740686"/>
                <a:gd name="connsiteY11" fmla="*/ 3504226 h 3741937"/>
                <a:gd name="connsiteX12" fmla="*/ 123063 w 2740686"/>
                <a:gd name="connsiteY12" fmla="*/ 3543983 h 3741937"/>
                <a:gd name="connsiteX0" fmla="*/ 123063 w 2740686"/>
                <a:gd name="connsiteY0" fmla="*/ 3568919 h 3766873"/>
                <a:gd name="connsiteX1" fmla="*/ 441115 w 2740686"/>
                <a:gd name="connsiteY1" fmla="*/ 2018414 h 3766873"/>
                <a:gd name="connsiteX2" fmla="*/ 971202 w 2740686"/>
                <a:gd name="connsiteY2" fmla="*/ 1581092 h 3766873"/>
                <a:gd name="connsiteX3" fmla="*/ 1382020 w 2740686"/>
                <a:gd name="connsiteY3" fmla="*/ 1355806 h 3766873"/>
                <a:gd name="connsiteX4" fmla="*/ 1315759 w 2740686"/>
                <a:gd name="connsiteY4" fmla="*/ 944988 h 3766873"/>
                <a:gd name="connsiteX5" fmla="*/ 1143481 w 2740686"/>
                <a:gd name="connsiteY5" fmla="*/ 229371 h 3766873"/>
                <a:gd name="connsiteX6" fmla="*/ 1501289 w 2740686"/>
                <a:gd name="connsiteY6" fmla="*/ 57092 h 3766873"/>
                <a:gd name="connsiteX7" fmla="*/ 1898854 w 2740686"/>
                <a:gd name="connsiteY7" fmla="*/ 43840 h 3766873"/>
                <a:gd name="connsiteX8" fmla="*/ 2124141 w 2740686"/>
                <a:gd name="connsiteY8" fmla="*/ 600432 h 3766873"/>
                <a:gd name="connsiteX9" fmla="*/ 1859098 w 2740686"/>
                <a:gd name="connsiteY9" fmla="*/ 1024501 h 3766873"/>
                <a:gd name="connsiteX10" fmla="*/ 1885602 w 2740686"/>
                <a:gd name="connsiteY10" fmla="*/ 1422066 h 3766873"/>
                <a:gd name="connsiteX11" fmla="*/ 2322924 w 2740686"/>
                <a:gd name="connsiteY11" fmla="*/ 1634101 h 3766873"/>
                <a:gd name="connsiteX12" fmla="*/ 2614472 w 2740686"/>
                <a:gd name="connsiteY12" fmla="*/ 3529162 h 3766873"/>
                <a:gd name="connsiteX13" fmla="*/ 123063 w 2740686"/>
                <a:gd name="connsiteY13" fmla="*/ 3568919 h 3766873"/>
                <a:gd name="connsiteX0" fmla="*/ 123063 w 2740686"/>
                <a:gd name="connsiteY0" fmla="*/ 3549424 h 3747378"/>
                <a:gd name="connsiteX1" fmla="*/ 441115 w 2740686"/>
                <a:gd name="connsiteY1" fmla="*/ 1998919 h 3747378"/>
                <a:gd name="connsiteX2" fmla="*/ 971202 w 2740686"/>
                <a:gd name="connsiteY2" fmla="*/ 1561597 h 3747378"/>
                <a:gd name="connsiteX3" fmla="*/ 1382020 w 2740686"/>
                <a:gd name="connsiteY3" fmla="*/ 1336311 h 3747378"/>
                <a:gd name="connsiteX4" fmla="*/ 1315759 w 2740686"/>
                <a:gd name="connsiteY4" fmla="*/ 925493 h 3747378"/>
                <a:gd name="connsiteX5" fmla="*/ 1143481 w 2740686"/>
                <a:gd name="connsiteY5" fmla="*/ 209876 h 3747378"/>
                <a:gd name="connsiteX6" fmla="*/ 1501289 w 2740686"/>
                <a:gd name="connsiteY6" fmla="*/ 37597 h 3747378"/>
                <a:gd name="connsiteX7" fmla="*/ 1898854 w 2740686"/>
                <a:gd name="connsiteY7" fmla="*/ 24345 h 3747378"/>
                <a:gd name="connsiteX8" fmla="*/ 2057880 w 2740686"/>
                <a:gd name="connsiteY8" fmla="*/ 315893 h 3747378"/>
                <a:gd name="connsiteX9" fmla="*/ 2124141 w 2740686"/>
                <a:gd name="connsiteY9" fmla="*/ 580937 h 3747378"/>
                <a:gd name="connsiteX10" fmla="*/ 1859098 w 2740686"/>
                <a:gd name="connsiteY10" fmla="*/ 1005006 h 3747378"/>
                <a:gd name="connsiteX11" fmla="*/ 1885602 w 2740686"/>
                <a:gd name="connsiteY11" fmla="*/ 1402571 h 3747378"/>
                <a:gd name="connsiteX12" fmla="*/ 2322924 w 2740686"/>
                <a:gd name="connsiteY12" fmla="*/ 1614606 h 3747378"/>
                <a:gd name="connsiteX13" fmla="*/ 2614472 w 2740686"/>
                <a:gd name="connsiteY13" fmla="*/ 3509667 h 3747378"/>
                <a:gd name="connsiteX14" fmla="*/ 123063 w 2740686"/>
                <a:gd name="connsiteY14" fmla="*/ 3549424 h 3747378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124141 w 2740686"/>
                <a:gd name="connsiteY9" fmla="*/ 593591 h 3760032"/>
                <a:gd name="connsiteX10" fmla="*/ 1859098 w 2740686"/>
                <a:gd name="connsiteY10" fmla="*/ 1017660 h 3760032"/>
                <a:gd name="connsiteX11" fmla="*/ 1885602 w 2740686"/>
                <a:gd name="connsiteY11" fmla="*/ 1415225 h 3760032"/>
                <a:gd name="connsiteX12" fmla="*/ 2322924 w 2740686"/>
                <a:gd name="connsiteY12" fmla="*/ 1627260 h 3760032"/>
                <a:gd name="connsiteX13" fmla="*/ 2614472 w 2740686"/>
                <a:gd name="connsiteY13" fmla="*/ 3522321 h 3760032"/>
                <a:gd name="connsiteX14" fmla="*/ 123063 w 2740686"/>
                <a:gd name="connsiteY14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1859098 w 2740686"/>
                <a:gd name="connsiteY10" fmla="*/ 1017660 h 3760032"/>
                <a:gd name="connsiteX11" fmla="*/ 1885602 w 2740686"/>
                <a:gd name="connsiteY11" fmla="*/ 1415225 h 3760032"/>
                <a:gd name="connsiteX12" fmla="*/ 2322924 w 2740686"/>
                <a:gd name="connsiteY12" fmla="*/ 1627260 h 3760032"/>
                <a:gd name="connsiteX13" fmla="*/ 2614472 w 2740686"/>
                <a:gd name="connsiteY13" fmla="*/ 3522321 h 3760032"/>
                <a:gd name="connsiteX14" fmla="*/ 123063 w 2740686"/>
                <a:gd name="connsiteY14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1978367 w 2740686"/>
                <a:gd name="connsiteY10" fmla="*/ 553833 h 3760032"/>
                <a:gd name="connsiteX11" fmla="*/ 1859098 w 2740686"/>
                <a:gd name="connsiteY11" fmla="*/ 1017660 h 3760032"/>
                <a:gd name="connsiteX12" fmla="*/ 1885602 w 2740686"/>
                <a:gd name="connsiteY12" fmla="*/ 1415225 h 3760032"/>
                <a:gd name="connsiteX13" fmla="*/ 2322924 w 2740686"/>
                <a:gd name="connsiteY13" fmla="*/ 1627260 h 3760032"/>
                <a:gd name="connsiteX14" fmla="*/ 2614472 w 2740686"/>
                <a:gd name="connsiteY14" fmla="*/ 3522321 h 3760032"/>
                <a:gd name="connsiteX15" fmla="*/ 123063 w 2740686"/>
                <a:gd name="connsiteY15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2362680 w 2740686"/>
                <a:gd name="connsiteY10" fmla="*/ 792372 h 3760032"/>
                <a:gd name="connsiteX11" fmla="*/ 1859098 w 2740686"/>
                <a:gd name="connsiteY11" fmla="*/ 1017660 h 3760032"/>
                <a:gd name="connsiteX12" fmla="*/ 1885602 w 2740686"/>
                <a:gd name="connsiteY12" fmla="*/ 1415225 h 3760032"/>
                <a:gd name="connsiteX13" fmla="*/ 2322924 w 2740686"/>
                <a:gd name="connsiteY13" fmla="*/ 1627260 h 3760032"/>
                <a:gd name="connsiteX14" fmla="*/ 2614472 w 2740686"/>
                <a:gd name="connsiteY14" fmla="*/ 3522321 h 3760032"/>
                <a:gd name="connsiteX15" fmla="*/ 123063 w 2740686"/>
                <a:gd name="connsiteY15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2362680 w 2740686"/>
                <a:gd name="connsiteY10" fmla="*/ 792372 h 3760032"/>
                <a:gd name="connsiteX11" fmla="*/ 1898854 w 2740686"/>
                <a:gd name="connsiteY11" fmla="*/ 580338 h 3760032"/>
                <a:gd name="connsiteX12" fmla="*/ 1885602 w 2740686"/>
                <a:gd name="connsiteY12" fmla="*/ 1415225 h 3760032"/>
                <a:gd name="connsiteX13" fmla="*/ 2322924 w 2740686"/>
                <a:gd name="connsiteY13" fmla="*/ 1627260 h 3760032"/>
                <a:gd name="connsiteX14" fmla="*/ 2614472 w 2740686"/>
                <a:gd name="connsiteY14" fmla="*/ 3522321 h 3760032"/>
                <a:gd name="connsiteX15" fmla="*/ 123063 w 2740686"/>
                <a:gd name="connsiteY15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2362680 w 2740686"/>
                <a:gd name="connsiteY10" fmla="*/ 792372 h 3760032"/>
                <a:gd name="connsiteX11" fmla="*/ 1898854 w 2740686"/>
                <a:gd name="connsiteY11" fmla="*/ 580338 h 3760032"/>
                <a:gd name="connsiteX12" fmla="*/ 1845845 w 2740686"/>
                <a:gd name="connsiteY12" fmla="*/ 885137 h 3760032"/>
                <a:gd name="connsiteX13" fmla="*/ 1885602 w 2740686"/>
                <a:gd name="connsiteY13" fmla="*/ 1415225 h 3760032"/>
                <a:gd name="connsiteX14" fmla="*/ 2322924 w 2740686"/>
                <a:gd name="connsiteY14" fmla="*/ 1627260 h 3760032"/>
                <a:gd name="connsiteX15" fmla="*/ 2614472 w 2740686"/>
                <a:gd name="connsiteY15" fmla="*/ 3522321 h 3760032"/>
                <a:gd name="connsiteX16" fmla="*/ 123063 w 2740686"/>
                <a:gd name="connsiteY16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2362680 w 2740686"/>
                <a:gd name="connsiteY10" fmla="*/ 792372 h 3760032"/>
                <a:gd name="connsiteX11" fmla="*/ 1898854 w 2740686"/>
                <a:gd name="connsiteY11" fmla="*/ 580338 h 3760032"/>
                <a:gd name="connsiteX12" fmla="*/ 2018123 w 2740686"/>
                <a:gd name="connsiteY12" fmla="*/ 898389 h 3760032"/>
                <a:gd name="connsiteX13" fmla="*/ 1885602 w 2740686"/>
                <a:gd name="connsiteY13" fmla="*/ 1415225 h 3760032"/>
                <a:gd name="connsiteX14" fmla="*/ 2322924 w 2740686"/>
                <a:gd name="connsiteY14" fmla="*/ 1627260 h 3760032"/>
                <a:gd name="connsiteX15" fmla="*/ 2614472 w 2740686"/>
                <a:gd name="connsiteY15" fmla="*/ 3522321 h 3760032"/>
                <a:gd name="connsiteX16" fmla="*/ 123063 w 2740686"/>
                <a:gd name="connsiteY16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143481 w 2740686"/>
                <a:gd name="connsiteY5" fmla="*/ 22253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2362680 w 2740686"/>
                <a:gd name="connsiteY10" fmla="*/ 792372 h 3760032"/>
                <a:gd name="connsiteX11" fmla="*/ 1991619 w 2740686"/>
                <a:gd name="connsiteY11" fmla="*/ 580338 h 3760032"/>
                <a:gd name="connsiteX12" fmla="*/ 2018123 w 2740686"/>
                <a:gd name="connsiteY12" fmla="*/ 898389 h 3760032"/>
                <a:gd name="connsiteX13" fmla="*/ 1885602 w 2740686"/>
                <a:gd name="connsiteY13" fmla="*/ 1415225 h 3760032"/>
                <a:gd name="connsiteX14" fmla="*/ 2322924 w 2740686"/>
                <a:gd name="connsiteY14" fmla="*/ 1627260 h 3760032"/>
                <a:gd name="connsiteX15" fmla="*/ 2614472 w 2740686"/>
                <a:gd name="connsiteY15" fmla="*/ 3522321 h 3760032"/>
                <a:gd name="connsiteX16" fmla="*/ 123063 w 2740686"/>
                <a:gd name="connsiteY16" fmla="*/ 3562078 h 3760032"/>
                <a:gd name="connsiteX0" fmla="*/ 123063 w 2740686"/>
                <a:gd name="connsiteY0" fmla="*/ 3562078 h 3760032"/>
                <a:gd name="connsiteX1" fmla="*/ 441115 w 2740686"/>
                <a:gd name="connsiteY1" fmla="*/ 2011573 h 3760032"/>
                <a:gd name="connsiteX2" fmla="*/ 971202 w 2740686"/>
                <a:gd name="connsiteY2" fmla="*/ 1574251 h 3760032"/>
                <a:gd name="connsiteX3" fmla="*/ 1382020 w 2740686"/>
                <a:gd name="connsiteY3" fmla="*/ 1348965 h 3760032"/>
                <a:gd name="connsiteX4" fmla="*/ 1315759 w 2740686"/>
                <a:gd name="connsiteY4" fmla="*/ 938147 h 3760032"/>
                <a:gd name="connsiteX5" fmla="*/ 1209742 w 2740686"/>
                <a:gd name="connsiteY5" fmla="*/ 408060 h 3760032"/>
                <a:gd name="connsiteX6" fmla="*/ 1501289 w 2740686"/>
                <a:gd name="connsiteY6" fmla="*/ 50251 h 3760032"/>
                <a:gd name="connsiteX7" fmla="*/ 1898854 w 2740686"/>
                <a:gd name="connsiteY7" fmla="*/ 36999 h 3760032"/>
                <a:gd name="connsiteX8" fmla="*/ 2389184 w 2740686"/>
                <a:gd name="connsiteY8" fmla="*/ 500825 h 3760032"/>
                <a:gd name="connsiteX9" fmla="*/ 2071132 w 2740686"/>
                <a:gd name="connsiteY9" fmla="*/ 368304 h 3760032"/>
                <a:gd name="connsiteX10" fmla="*/ 2362680 w 2740686"/>
                <a:gd name="connsiteY10" fmla="*/ 792372 h 3760032"/>
                <a:gd name="connsiteX11" fmla="*/ 1991619 w 2740686"/>
                <a:gd name="connsiteY11" fmla="*/ 580338 h 3760032"/>
                <a:gd name="connsiteX12" fmla="*/ 2018123 w 2740686"/>
                <a:gd name="connsiteY12" fmla="*/ 898389 h 3760032"/>
                <a:gd name="connsiteX13" fmla="*/ 1885602 w 2740686"/>
                <a:gd name="connsiteY13" fmla="*/ 1415225 h 3760032"/>
                <a:gd name="connsiteX14" fmla="*/ 2322924 w 2740686"/>
                <a:gd name="connsiteY14" fmla="*/ 1627260 h 3760032"/>
                <a:gd name="connsiteX15" fmla="*/ 2614472 w 2740686"/>
                <a:gd name="connsiteY15" fmla="*/ 3522321 h 3760032"/>
                <a:gd name="connsiteX16" fmla="*/ 123063 w 2740686"/>
                <a:gd name="connsiteY16" fmla="*/ 3562078 h 3760032"/>
                <a:gd name="connsiteX0" fmla="*/ 123063 w 2740686"/>
                <a:gd name="connsiteY0" fmla="*/ 3525736 h 3723690"/>
                <a:gd name="connsiteX1" fmla="*/ 441115 w 2740686"/>
                <a:gd name="connsiteY1" fmla="*/ 1975231 h 3723690"/>
                <a:gd name="connsiteX2" fmla="*/ 971202 w 2740686"/>
                <a:gd name="connsiteY2" fmla="*/ 1537909 h 3723690"/>
                <a:gd name="connsiteX3" fmla="*/ 1382020 w 2740686"/>
                <a:gd name="connsiteY3" fmla="*/ 1312623 h 3723690"/>
                <a:gd name="connsiteX4" fmla="*/ 1315759 w 2740686"/>
                <a:gd name="connsiteY4" fmla="*/ 901805 h 3723690"/>
                <a:gd name="connsiteX5" fmla="*/ 1209742 w 2740686"/>
                <a:gd name="connsiteY5" fmla="*/ 371718 h 3723690"/>
                <a:gd name="connsiteX6" fmla="*/ 1580802 w 2740686"/>
                <a:gd name="connsiteY6" fmla="*/ 358465 h 3723690"/>
                <a:gd name="connsiteX7" fmla="*/ 1898854 w 2740686"/>
                <a:gd name="connsiteY7" fmla="*/ 657 h 3723690"/>
                <a:gd name="connsiteX8" fmla="*/ 2389184 w 2740686"/>
                <a:gd name="connsiteY8" fmla="*/ 464483 h 3723690"/>
                <a:gd name="connsiteX9" fmla="*/ 2071132 w 2740686"/>
                <a:gd name="connsiteY9" fmla="*/ 331962 h 3723690"/>
                <a:gd name="connsiteX10" fmla="*/ 2362680 w 2740686"/>
                <a:gd name="connsiteY10" fmla="*/ 756030 h 3723690"/>
                <a:gd name="connsiteX11" fmla="*/ 1991619 w 2740686"/>
                <a:gd name="connsiteY11" fmla="*/ 543996 h 3723690"/>
                <a:gd name="connsiteX12" fmla="*/ 2018123 w 2740686"/>
                <a:gd name="connsiteY12" fmla="*/ 862047 h 3723690"/>
                <a:gd name="connsiteX13" fmla="*/ 1885602 w 2740686"/>
                <a:gd name="connsiteY13" fmla="*/ 1378883 h 3723690"/>
                <a:gd name="connsiteX14" fmla="*/ 2322924 w 2740686"/>
                <a:gd name="connsiteY14" fmla="*/ 1590918 h 3723690"/>
                <a:gd name="connsiteX15" fmla="*/ 2614472 w 2740686"/>
                <a:gd name="connsiteY15" fmla="*/ 3485979 h 3723690"/>
                <a:gd name="connsiteX16" fmla="*/ 123063 w 2740686"/>
                <a:gd name="connsiteY16" fmla="*/ 3525736 h 3723690"/>
                <a:gd name="connsiteX0" fmla="*/ 123063 w 2740686"/>
                <a:gd name="connsiteY0" fmla="*/ 3525736 h 3723690"/>
                <a:gd name="connsiteX1" fmla="*/ 441115 w 2740686"/>
                <a:gd name="connsiteY1" fmla="*/ 1975231 h 3723690"/>
                <a:gd name="connsiteX2" fmla="*/ 971202 w 2740686"/>
                <a:gd name="connsiteY2" fmla="*/ 1537909 h 3723690"/>
                <a:gd name="connsiteX3" fmla="*/ 1382020 w 2740686"/>
                <a:gd name="connsiteY3" fmla="*/ 1312623 h 3723690"/>
                <a:gd name="connsiteX4" fmla="*/ 1315759 w 2740686"/>
                <a:gd name="connsiteY4" fmla="*/ 901805 h 3723690"/>
                <a:gd name="connsiteX5" fmla="*/ 1382020 w 2740686"/>
                <a:gd name="connsiteY5" fmla="*/ 583753 h 3723690"/>
                <a:gd name="connsiteX6" fmla="*/ 1580802 w 2740686"/>
                <a:gd name="connsiteY6" fmla="*/ 358465 h 3723690"/>
                <a:gd name="connsiteX7" fmla="*/ 1898854 w 2740686"/>
                <a:gd name="connsiteY7" fmla="*/ 657 h 3723690"/>
                <a:gd name="connsiteX8" fmla="*/ 2389184 w 2740686"/>
                <a:gd name="connsiteY8" fmla="*/ 464483 h 3723690"/>
                <a:gd name="connsiteX9" fmla="*/ 2071132 w 2740686"/>
                <a:gd name="connsiteY9" fmla="*/ 331962 h 3723690"/>
                <a:gd name="connsiteX10" fmla="*/ 2362680 w 2740686"/>
                <a:gd name="connsiteY10" fmla="*/ 756030 h 3723690"/>
                <a:gd name="connsiteX11" fmla="*/ 1991619 w 2740686"/>
                <a:gd name="connsiteY11" fmla="*/ 543996 h 3723690"/>
                <a:gd name="connsiteX12" fmla="*/ 2018123 w 2740686"/>
                <a:gd name="connsiteY12" fmla="*/ 862047 h 3723690"/>
                <a:gd name="connsiteX13" fmla="*/ 1885602 w 2740686"/>
                <a:gd name="connsiteY13" fmla="*/ 1378883 h 3723690"/>
                <a:gd name="connsiteX14" fmla="*/ 2322924 w 2740686"/>
                <a:gd name="connsiteY14" fmla="*/ 1590918 h 3723690"/>
                <a:gd name="connsiteX15" fmla="*/ 2614472 w 2740686"/>
                <a:gd name="connsiteY15" fmla="*/ 3485979 h 3723690"/>
                <a:gd name="connsiteX16" fmla="*/ 123063 w 2740686"/>
                <a:gd name="connsiteY16" fmla="*/ 3525736 h 3723690"/>
                <a:gd name="connsiteX0" fmla="*/ 123063 w 2740686"/>
                <a:gd name="connsiteY0" fmla="*/ 3275506 h 3473460"/>
                <a:gd name="connsiteX1" fmla="*/ 441115 w 2740686"/>
                <a:gd name="connsiteY1" fmla="*/ 1725001 h 3473460"/>
                <a:gd name="connsiteX2" fmla="*/ 971202 w 2740686"/>
                <a:gd name="connsiteY2" fmla="*/ 1287679 h 3473460"/>
                <a:gd name="connsiteX3" fmla="*/ 1382020 w 2740686"/>
                <a:gd name="connsiteY3" fmla="*/ 1062393 h 3473460"/>
                <a:gd name="connsiteX4" fmla="*/ 1315759 w 2740686"/>
                <a:gd name="connsiteY4" fmla="*/ 651575 h 3473460"/>
                <a:gd name="connsiteX5" fmla="*/ 1382020 w 2740686"/>
                <a:gd name="connsiteY5" fmla="*/ 333523 h 3473460"/>
                <a:gd name="connsiteX6" fmla="*/ 1580802 w 2740686"/>
                <a:gd name="connsiteY6" fmla="*/ 108235 h 3473460"/>
                <a:gd name="connsiteX7" fmla="*/ 1806089 w 2740686"/>
                <a:gd name="connsiteY7" fmla="*/ 2219 h 3473460"/>
                <a:gd name="connsiteX8" fmla="*/ 2389184 w 2740686"/>
                <a:gd name="connsiteY8" fmla="*/ 214253 h 3473460"/>
                <a:gd name="connsiteX9" fmla="*/ 2071132 w 2740686"/>
                <a:gd name="connsiteY9" fmla="*/ 81732 h 3473460"/>
                <a:gd name="connsiteX10" fmla="*/ 2362680 w 2740686"/>
                <a:gd name="connsiteY10" fmla="*/ 505800 h 3473460"/>
                <a:gd name="connsiteX11" fmla="*/ 1991619 w 2740686"/>
                <a:gd name="connsiteY11" fmla="*/ 293766 h 3473460"/>
                <a:gd name="connsiteX12" fmla="*/ 2018123 w 2740686"/>
                <a:gd name="connsiteY12" fmla="*/ 611817 h 3473460"/>
                <a:gd name="connsiteX13" fmla="*/ 1885602 w 2740686"/>
                <a:gd name="connsiteY13" fmla="*/ 1128653 h 3473460"/>
                <a:gd name="connsiteX14" fmla="*/ 2322924 w 2740686"/>
                <a:gd name="connsiteY14" fmla="*/ 1340688 h 3473460"/>
                <a:gd name="connsiteX15" fmla="*/ 2614472 w 2740686"/>
                <a:gd name="connsiteY15" fmla="*/ 3235749 h 3473460"/>
                <a:gd name="connsiteX16" fmla="*/ 123063 w 2740686"/>
                <a:gd name="connsiteY16" fmla="*/ 3275506 h 3473460"/>
                <a:gd name="connsiteX0" fmla="*/ 123063 w 2740686"/>
                <a:gd name="connsiteY0" fmla="*/ 3329091 h 3527045"/>
                <a:gd name="connsiteX1" fmla="*/ 441115 w 2740686"/>
                <a:gd name="connsiteY1" fmla="*/ 1778586 h 3527045"/>
                <a:gd name="connsiteX2" fmla="*/ 971202 w 2740686"/>
                <a:gd name="connsiteY2" fmla="*/ 1341264 h 3527045"/>
                <a:gd name="connsiteX3" fmla="*/ 1382020 w 2740686"/>
                <a:gd name="connsiteY3" fmla="*/ 1115978 h 3527045"/>
                <a:gd name="connsiteX4" fmla="*/ 1315759 w 2740686"/>
                <a:gd name="connsiteY4" fmla="*/ 705160 h 3527045"/>
                <a:gd name="connsiteX5" fmla="*/ 1382020 w 2740686"/>
                <a:gd name="connsiteY5" fmla="*/ 387108 h 3527045"/>
                <a:gd name="connsiteX6" fmla="*/ 1580802 w 2740686"/>
                <a:gd name="connsiteY6" fmla="*/ 161820 h 3527045"/>
                <a:gd name="connsiteX7" fmla="*/ 1806089 w 2740686"/>
                <a:gd name="connsiteY7" fmla="*/ 55804 h 3527045"/>
                <a:gd name="connsiteX8" fmla="*/ 2110889 w 2740686"/>
                <a:gd name="connsiteY8" fmla="*/ 1129229 h 3527045"/>
                <a:gd name="connsiteX9" fmla="*/ 2071132 w 2740686"/>
                <a:gd name="connsiteY9" fmla="*/ 135317 h 3527045"/>
                <a:gd name="connsiteX10" fmla="*/ 2362680 w 2740686"/>
                <a:gd name="connsiteY10" fmla="*/ 559385 h 3527045"/>
                <a:gd name="connsiteX11" fmla="*/ 1991619 w 2740686"/>
                <a:gd name="connsiteY11" fmla="*/ 347351 h 3527045"/>
                <a:gd name="connsiteX12" fmla="*/ 2018123 w 2740686"/>
                <a:gd name="connsiteY12" fmla="*/ 665402 h 3527045"/>
                <a:gd name="connsiteX13" fmla="*/ 1885602 w 2740686"/>
                <a:gd name="connsiteY13" fmla="*/ 1182238 h 3527045"/>
                <a:gd name="connsiteX14" fmla="*/ 2322924 w 2740686"/>
                <a:gd name="connsiteY14" fmla="*/ 1394273 h 3527045"/>
                <a:gd name="connsiteX15" fmla="*/ 2614472 w 2740686"/>
                <a:gd name="connsiteY15" fmla="*/ 3289334 h 3527045"/>
                <a:gd name="connsiteX16" fmla="*/ 123063 w 2740686"/>
                <a:gd name="connsiteY16" fmla="*/ 3329091 h 3527045"/>
                <a:gd name="connsiteX0" fmla="*/ 123063 w 2740686"/>
                <a:gd name="connsiteY0" fmla="*/ 3207908 h 3405862"/>
                <a:gd name="connsiteX1" fmla="*/ 441115 w 2740686"/>
                <a:gd name="connsiteY1" fmla="*/ 1657403 h 3405862"/>
                <a:gd name="connsiteX2" fmla="*/ 971202 w 2740686"/>
                <a:gd name="connsiteY2" fmla="*/ 1220081 h 3405862"/>
                <a:gd name="connsiteX3" fmla="*/ 1382020 w 2740686"/>
                <a:gd name="connsiteY3" fmla="*/ 994795 h 3405862"/>
                <a:gd name="connsiteX4" fmla="*/ 1315759 w 2740686"/>
                <a:gd name="connsiteY4" fmla="*/ 583977 h 3405862"/>
                <a:gd name="connsiteX5" fmla="*/ 1382020 w 2740686"/>
                <a:gd name="connsiteY5" fmla="*/ 265925 h 3405862"/>
                <a:gd name="connsiteX6" fmla="*/ 1580802 w 2740686"/>
                <a:gd name="connsiteY6" fmla="*/ 40637 h 3405862"/>
                <a:gd name="connsiteX7" fmla="*/ 2110889 w 2740686"/>
                <a:gd name="connsiteY7" fmla="*/ 1008046 h 3405862"/>
                <a:gd name="connsiteX8" fmla="*/ 2071132 w 2740686"/>
                <a:gd name="connsiteY8" fmla="*/ 14134 h 3405862"/>
                <a:gd name="connsiteX9" fmla="*/ 2362680 w 2740686"/>
                <a:gd name="connsiteY9" fmla="*/ 438202 h 3405862"/>
                <a:gd name="connsiteX10" fmla="*/ 1991619 w 2740686"/>
                <a:gd name="connsiteY10" fmla="*/ 226168 h 3405862"/>
                <a:gd name="connsiteX11" fmla="*/ 2018123 w 2740686"/>
                <a:gd name="connsiteY11" fmla="*/ 544219 h 3405862"/>
                <a:gd name="connsiteX12" fmla="*/ 1885602 w 2740686"/>
                <a:gd name="connsiteY12" fmla="*/ 1061055 h 3405862"/>
                <a:gd name="connsiteX13" fmla="*/ 2322924 w 2740686"/>
                <a:gd name="connsiteY13" fmla="*/ 1273090 h 3405862"/>
                <a:gd name="connsiteX14" fmla="*/ 2614472 w 2740686"/>
                <a:gd name="connsiteY14" fmla="*/ 3168151 h 3405862"/>
                <a:gd name="connsiteX15" fmla="*/ 123063 w 2740686"/>
                <a:gd name="connsiteY15" fmla="*/ 3207908 h 3405862"/>
                <a:gd name="connsiteX0" fmla="*/ 123063 w 2740686"/>
                <a:gd name="connsiteY0" fmla="*/ 3233676 h 3431630"/>
                <a:gd name="connsiteX1" fmla="*/ 441115 w 2740686"/>
                <a:gd name="connsiteY1" fmla="*/ 1683171 h 3431630"/>
                <a:gd name="connsiteX2" fmla="*/ 971202 w 2740686"/>
                <a:gd name="connsiteY2" fmla="*/ 1245849 h 3431630"/>
                <a:gd name="connsiteX3" fmla="*/ 1382020 w 2740686"/>
                <a:gd name="connsiteY3" fmla="*/ 1020563 h 3431630"/>
                <a:gd name="connsiteX4" fmla="*/ 1315759 w 2740686"/>
                <a:gd name="connsiteY4" fmla="*/ 609745 h 3431630"/>
                <a:gd name="connsiteX5" fmla="*/ 1382020 w 2740686"/>
                <a:gd name="connsiteY5" fmla="*/ 291693 h 3431630"/>
                <a:gd name="connsiteX6" fmla="*/ 1580802 w 2740686"/>
                <a:gd name="connsiteY6" fmla="*/ 66405 h 3431630"/>
                <a:gd name="connsiteX7" fmla="*/ 2110889 w 2740686"/>
                <a:gd name="connsiteY7" fmla="*/ 1033814 h 3431630"/>
                <a:gd name="connsiteX8" fmla="*/ 1594054 w 2740686"/>
                <a:gd name="connsiteY8" fmla="*/ 13398 h 3431630"/>
                <a:gd name="connsiteX9" fmla="*/ 2362680 w 2740686"/>
                <a:gd name="connsiteY9" fmla="*/ 463970 h 3431630"/>
                <a:gd name="connsiteX10" fmla="*/ 1991619 w 2740686"/>
                <a:gd name="connsiteY10" fmla="*/ 251936 h 3431630"/>
                <a:gd name="connsiteX11" fmla="*/ 2018123 w 2740686"/>
                <a:gd name="connsiteY11" fmla="*/ 569987 h 3431630"/>
                <a:gd name="connsiteX12" fmla="*/ 1885602 w 2740686"/>
                <a:gd name="connsiteY12" fmla="*/ 1086823 h 3431630"/>
                <a:gd name="connsiteX13" fmla="*/ 2322924 w 2740686"/>
                <a:gd name="connsiteY13" fmla="*/ 1298858 h 3431630"/>
                <a:gd name="connsiteX14" fmla="*/ 2614472 w 2740686"/>
                <a:gd name="connsiteY14" fmla="*/ 3193919 h 3431630"/>
                <a:gd name="connsiteX15" fmla="*/ 123063 w 2740686"/>
                <a:gd name="connsiteY15" fmla="*/ 3233676 h 3431630"/>
                <a:gd name="connsiteX0" fmla="*/ 123063 w 2740686"/>
                <a:gd name="connsiteY0" fmla="*/ 3246860 h 3444814"/>
                <a:gd name="connsiteX1" fmla="*/ 441115 w 2740686"/>
                <a:gd name="connsiteY1" fmla="*/ 1696355 h 3444814"/>
                <a:gd name="connsiteX2" fmla="*/ 971202 w 2740686"/>
                <a:gd name="connsiteY2" fmla="*/ 1259033 h 3444814"/>
                <a:gd name="connsiteX3" fmla="*/ 1382020 w 2740686"/>
                <a:gd name="connsiteY3" fmla="*/ 1033747 h 3444814"/>
                <a:gd name="connsiteX4" fmla="*/ 1315759 w 2740686"/>
                <a:gd name="connsiteY4" fmla="*/ 622929 h 3444814"/>
                <a:gd name="connsiteX5" fmla="*/ 1382020 w 2740686"/>
                <a:gd name="connsiteY5" fmla="*/ 304877 h 3444814"/>
                <a:gd name="connsiteX6" fmla="*/ 1580802 w 2740686"/>
                <a:gd name="connsiteY6" fmla="*/ 79589 h 3444814"/>
                <a:gd name="connsiteX7" fmla="*/ 1594054 w 2740686"/>
                <a:gd name="connsiteY7" fmla="*/ 26582 h 3444814"/>
                <a:gd name="connsiteX8" fmla="*/ 2362680 w 2740686"/>
                <a:gd name="connsiteY8" fmla="*/ 477154 h 3444814"/>
                <a:gd name="connsiteX9" fmla="*/ 1991619 w 2740686"/>
                <a:gd name="connsiteY9" fmla="*/ 265120 h 3444814"/>
                <a:gd name="connsiteX10" fmla="*/ 2018123 w 2740686"/>
                <a:gd name="connsiteY10" fmla="*/ 583171 h 3444814"/>
                <a:gd name="connsiteX11" fmla="*/ 1885602 w 2740686"/>
                <a:gd name="connsiteY11" fmla="*/ 1100007 h 3444814"/>
                <a:gd name="connsiteX12" fmla="*/ 2322924 w 2740686"/>
                <a:gd name="connsiteY12" fmla="*/ 1312042 h 3444814"/>
                <a:gd name="connsiteX13" fmla="*/ 2614472 w 2740686"/>
                <a:gd name="connsiteY13" fmla="*/ 3207103 h 3444814"/>
                <a:gd name="connsiteX14" fmla="*/ 123063 w 2740686"/>
                <a:gd name="connsiteY14" fmla="*/ 3246860 h 3444814"/>
                <a:gd name="connsiteX0" fmla="*/ 123063 w 2740686"/>
                <a:gd name="connsiteY0" fmla="*/ 3170609 h 3368563"/>
                <a:gd name="connsiteX1" fmla="*/ 441115 w 2740686"/>
                <a:gd name="connsiteY1" fmla="*/ 1620104 h 3368563"/>
                <a:gd name="connsiteX2" fmla="*/ 971202 w 2740686"/>
                <a:gd name="connsiteY2" fmla="*/ 1182782 h 3368563"/>
                <a:gd name="connsiteX3" fmla="*/ 1382020 w 2740686"/>
                <a:gd name="connsiteY3" fmla="*/ 957496 h 3368563"/>
                <a:gd name="connsiteX4" fmla="*/ 1315759 w 2740686"/>
                <a:gd name="connsiteY4" fmla="*/ 546678 h 3368563"/>
                <a:gd name="connsiteX5" fmla="*/ 1382020 w 2740686"/>
                <a:gd name="connsiteY5" fmla="*/ 228626 h 3368563"/>
                <a:gd name="connsiteX6" fmla="*/ 1580802 w 2740686"/>
                <a:gd name="connsiteY6" fmla="*/ 3338 h 3368563"/>
                <a:gd name="connsiteX7" fmla="*/ 2362680 w 2740686"/>
                <a:gd name="connsiteY7" fmla="*/ 400903 h 3368563"/>
                <a:gd name="connsiteX8" fmla="*/ 1991619 w 2740686"/>
                <a:gd name="connsiteY8" fmla="*/ 188869 h 3368563"/>
                <a:gd name="connsiteX9" fmla="*/ 2018123 w 2740686"/>
                <a:gd name="connsiteY9" fmla="*/ 506920 h 3368563"/>
                <a:gd name="connsiteX10" fmla="*/ 1885602 w 2740686"/>
                <a:gd name="connsiteY10" fmla="*/ 1023756 h 3368563"/>
                <a:gd name="connsiteX11" fmla="*/ 2322924 w 2740686"/>
                <a:gd name="connsiteY11" fmla="*/ 1235791 h 3368563"/>
                <a:gd name="connsiteX12" fmla="*/ 2614472 w 2740686"/>
                <a:gd name="connsiteY12" fmla="*/ 3130852 h 3368563"/>
                <a:gd name="connsiteX13" fmla="*/ 123063 w 2740686"/>
                <a:gd name="connsiteY13" fmla="*/ 3170609 h 3368563"/>
                <a:gd name="connsiteX0" fmla="*/ 324190 w 2275968"/>
                <a:gd name="connsiteY0" fmla="*/ 3289879 h 3441293"/>
                <a:gd name="connsiteX1" fmla="*/ 19390 w 2275968"/>
                <a:gd name="connsiteY1" fmla="*/ 1620104 h 3441293"/>
                <a:gd name="connsiteX2" fmla="*/ 549477 w 2275968"/>
                <a:gd name="connsiteY2" fmla="*/ 1182782 h 3441293"/>
                <a:gd name="connsiteX3" fmla="*/ 960295 w 2275968"/>
                <a:gd name="connsiteY3" fmla="*/ 957496 h 3441293"/>
                <a:gd name="connsiteX4" fmla="*/ 894034 w 2275968"/>
                <a:gd name="connsiteY4" fmla="*/ 546678 h 3441293"/>
                <a:gd name="connsiteX5" fmla="*/ 960295 w 2275968"/>
                <a:gd name="connsiteY5" fmla="*/ 228626 h 3441293"/>
                <a:gd name="connsiteX6" fmla="*/ 1159077 w 2275968"/>
                <a:gd name="connsiteY6" fmla="*/ 3338 h 3441293"/>
                <a:gd name="connsiteX7" fmla="*/ 1940955 w 2275968"/>
                <a:gd name="connsiteY7" fmla="*/ 400903 h 3441293"/>
                <a:gd name="connsiteX8" fmla="*/ 1569894 w 2275968"/>
                <a:gd name="connsiteY8" fmla="*/ 188869 h 3441293"/>
                <a:gd name="connsiteX9" fmla="*/ 1596398 w 2275968"/>
                <a:gd name="connsiteY9" fmla="*/ 506920 h 3441293"/>
                <a:gd name="connsiteX10" fmla="*/ 1463877 w 2275968"/>
                <a:gd name="connsiteY10" fmla="*/ 1023756 h 3441293"/>
                <a:gd name="connsiteX11" fmla="*/ 1901199 w 2275968"/>
                <a:gd name="connsiteY11" fmla="*/ 1235791 h 3441293"/>
                <a:gd name="connsiteX12" fmla="*/ 2192747 w 2275968"/>
                <a:gd name="connsiteY12" fmla="*/ 3130852 h 3441293"/>
                <a:gd name="connsiteX13" fmla="*/ 324190 w 2275968"/>
                <a:gd name="connsiteY13" fmla="*/ 3289879 h 3441293"/>
                <a:gd name="connsiteX0" fmla="*/ 129367 w 2081145"/>
                <a:gd name="connsiteY0" fmla="*/ 3289879 h 3427091"/>
                <a:gd name="connsiteX1" fmla="*/ 182376 w 2081145"/>
                <a:gd name="connsiteY1" fmla="*/ 1818887 h 3427091"/>
                <a:gd name="connsiteX2" fmla="*/ 354654 w 2081145"/>
                <a:gd name="connsiteY2" fmla="*/ 1182782 h 3427091"/>
                <a:gd name="connsiteX3" fmla="*/ 765472 w 2081145"/>
                <a:gd name="connsiteY3" fmla="*/ 957496 h 3427091"/>
                <a:gd name="connsiteX4" fmla="*/ 699211 w 2081145"/>
                <a:gd name="connsiteY4" fmla="*/ 546678 h 3427091"/>
                <a:gd name="connsiteX5" fmla="*/ 765472 w 2081145"/>
                <a:gd name="connsiteY5" fmla="*/ 228626 h 3427091"/>
                <a:gd name="connsiteX6" fmla="*/ 964254 w 2081145"/>
                <a:gd name="connsiteY6" fmla="*/ 3338 h 3427091"/>
                <a:gd name="connsiteX7" fmla="*/ 1746132 w 2081145"/>
                <a:gd name="connsiteY7" fmla="*/ 400903 h 3427091"/>
                <a:gd name="connsiteX8" fmla="*/ 1375071 w 2081145"/>
                <a:gd name="connsiteY8" fmla="*/ 188869 h 3427091"/>
                <a:gd name="connsiteX9" fmla="*/ 1401575 w 2081145"/>
                <a:gd name="connsiteY9" fmla="*/ 506920 h 3427091"/>
                <a:gd name="connsiteX10" fmla="*/ 1269054 w 2081145"/>
                <a:gd name="connsiteY10" fmla="*/ 1023756 h 3427091"/>
                <a:gd name="connsiteX11" fmla="*/ 1706376 w 2081145"/>
                <a:gd name="connsiteY11" fmla="*/ 1235791 h 3427091"/>
                <a:gd name="connsiteX12" fmla="*/ 1997924 w 2081145"/>
                <a:gd name="connsiteY12" fmla="*/ 3130852 h 3427091"/>
                <a:gd name="connsiteX13" fmla="*/ 129367 w 2081145"/>
                <a:gd name="connsiteY13" fmla="*/ 3289879 h 3427091"/>
                <a:gd name="connsiteX0" fmla="*/ 129367 w 2081145"/>
                <a:gd name="connsiteY0" fmla="*/ 3289879 h 3427091"/>
                <a:gd name="connsiteX1" fmla="*/ 182376 w 2081145"/>
                <a:gd name="connsiteY1" fmla="*/ 1818887 h 3427091"/>
                <a:gd name="connsiteX2" fmla="*/ 354654 w 2081145"/>
                <a:gd name="connsiteY2" fmla="*/ 1182782 h 3427091"/>
                <a:gd name="connsiteX3" fmla="*/ 765472 w 2081145"/>
                <a:gd name="connsiteY3" fmla="*/ 957496 h 3427091"/>
                <a:gd name="connsiteX4" fmla="*/ 699211 w 2081145"/>
                <a:gd name="connsiteY4" fmla="*/ 546678 h 3427091"/>
                <a:gd name="connsiteX5" fmla="*/ 765472 w 2081145"/>
                <a:gd name="connsiteY5" fmla="*/ 228626 h 3427091"/>
                <a:gd name="connsiteX6" fmla="*/ 964254 w 2081145"/>
                <a:gd name="connsiteY6" fmla="*/ 3338 h 3427091"/>
                <a:gd name="connsiteX7" fmla="*/ 672706 w 2081145"/>
                <a:gd name="connsiteY7" fmla="*/ 202120 h 3427091"/>
                <a:gd name="connsiteX8" fmla="*/ 1375071 w 2081145"/>
                <a:gd name="connsiteY8" fmla="*/ 188869 h 3427091"/>
                <a:gd name="connsiteX9" fmla="*/ 1401575 w 2081145"/>
                <a:gd name="connsiteY9" fmla="*/ 506920 h 3427091"/>
                <a:gd name="connsiteX10" fmla="*/ 1269054 w 2081145"/>
                <a:gd name="connsiteY10" fmla="*/ 1023756 h 3427091"/>
                <a:gd name="connsiteX11" fmla="*/ 1706376 w 2081145"/>
                <a:gd name="connsiteY11" fmla="*/ 1235791 h 3427091"/>
                <a:gd name="connsiteX12" fmla="*/ 1997924 w 2081145"/>
                <a:gd name="connsiteY12" fmla="*/ 3130852 h 3427091"/>
                <a:gd name="connsiteX13" fmla="*/ 129367 w 2081145"/>
                <a:gd name="connsiteY13" fmla="*/ 3289879 h 3427091"/>
                <a:gd name="connsiteX0" fmla="*/ 129367 w 2002188"/>
                <a:gd name="connsiteY0" fmla="*/ 3289879 h 3400339"/>
                <a:gd name="connsiteX1" fmla="*/ 182376 w 2002188"/>
                <a:gd name="connsiteY1" fmla="*/ 1818887 h 3400339"/>
                <a:gd name="connsiteX2" fmla="*/ 354654 w 2002188"/>
                <a:gd name="connsiteY2" fmla="*/ 1182782 h 3400339"/>
                <a:gd name="connsiteX3" fmla="*/ 765472 w 2002188"/>
                <a:gd name="connsiteY3" fmla="*/ 957496 h 3400339"/>
                <a:gd name="connsiteX4" fmla="*/ 699211 w 2002188"/>
                <a:gd name="connsiteY4" fmla="*/ 546678 h 3400339"/>
                <a:gd name="connsiteX5" fmla="*/ 765472 w 2002188"/>
                <a:gd name="connsiteY5" fmla="*/ 228626 h 3400339"/>
                <a:gd name="connsiteX6" fmla="*/ 964254 w 2002188"/>
                <a:gd name="connsiteY6" fmla="*/ 3338 h 3400339"/>
                <a:gd name="connsiteX7" fmla="*/ 672706 w 2002188"/>
                <a:gd name="connsiteY7" fmla="*/ 202120 h 3400339"/>
                <a:gd name="connsiteX8" fmla="*/ 1375071 w 2002188"/>
                <a:gd name="connsiteY8" fmla="*/ 188869 h 3400339"/>
                <a:gd name="connsiteX9" fmla="*/ 1401575 w 2002188"/>
                <a:gd name="connsiteY9" fmla="*/ 506920 h 3400339"/>
                <a:gd name="connsiteX10" fmla="*/ 1269054 w 2002188"/>
                <a:gd name="connsiteY10" fmla="*/ 1023756 h 3400339"/>
                <a:gd name="connsiteX11" fmla="*/ 1706376 w 2002188"/>
                <a:gd name="connsiteY11" fmla="*/ 1235791 h 3400339"/>
                <a:gd name="connsiteX12" fmla="*/ 1997924 w 2002188"/>
                <a:gd name="connsiteY12" fmla="*/ 3130852 h 3400339"/>
                <a:gd name="connsiteX13" fmla="*/ 1732880 w 2002188"/>
                <a:gd name="connsiteY13" fmla="*/ 3276625 h 3400339"/>
                <a:gd name="connsiteX14" fmla="*/ 129367 w 2002188"/>
                <a:gd name="connsiteY14" fmla="*/ 3289879 h 3400339"/>
                <a:gd name="connsiteX0" fmla="*/ 99012 w 1969012"/>
                <a:gd name="connsiteY0" fmla="*/ 3289879 h 3290578"/>
                <a:gd name="connsiteX1" fmla="*/ 152021 w 1969012"/>
                <a:gd name="connsiteY1" fmla="*/ 1818887 h 3290578"/>
                <a:gd name="connsiteX2" fmla="*/ 324299 w 1969012"/>
                <a:gd name="connsiteY2" fmla="*/ 1182782 h 3290578"/>
                <a:gd name="connsiteX3" fmla="*/ 735117 w 1969012"/>
                <a:gd name="connsiteY3" fmla="*/ 957496 h 3290578"/>
                <a:gd name="connsiteX4" fmla="*/ 668856 w 1969012"/>
                <a:gd name="connsiteY4" fmla="*/ 546678 h 3290578"/>
                <a:gd name="connsiteX5" fmla="*/ 735117 w 1969012"/>
                <a:gd name="connsiteY5" fmla="*/ 228626 h 3290578"/>
                <a:gd name="connsiteX6" fmla="*/ 933899 w 1969012"/>
                <a:gd name="connsiteY6" fmla="*/ 3338 h 3290578"/>
                <a:gd name="connsiteX7" fmla="*/ 642351 w 1969012"/>
                <a:gd name="connsiteY7" fmla="*/ 202120 h 3290578"/>
                <a:gd name="connsiteX8" fmla="*/ 1344716 w 1969012"/>
                <a:gd name="connsiteY8" fmla="*/ 188869 h 3290578"/>
                <a:gd name="connsiteX9" fmla="*/ 1371220 w 1969012"/>
                <a:gd name="connsiteY9" fmla="*/ 506920 h 3290578"/>
                <a:gd name="connsiteX10" fmla="*/ 1238699 w 1969012"/>
                <a:gd name="connsiteY10" fmla="*/ 1023756 h 3290578"/>
                <a:gd name="connsiteX11" fmla="*/ 1676021 w 1969012"/>
                <a:gd name="connsiteY11" fmla="*/ 1235791 h 3290578"/>
                <a:gd name="connsiteX12" fmla="*/ 1967569 w 1969012"/>
                <a:gd name="connsiteY12" fmla="*/ 3130852 h 3290578"/>
                <a:gd name="connsiteX13" fmla="*/ 1556752 w 1969012"/>
                <a:gd name="connsiteY13" fmla="*/ 1620103 h 3290578"/>
                <a:gd name="connsiteX14" fmla="*/ 99012 w 1969012"/>
                <a:gd name="connsiteY14" fmla="*/ 3289879 h 3290578"/>
                <a:gd name="connsiteX0" fmla="*/ 99012 w 1969012"/>
                <a:gd name="connsiteY0" fmla="*/ 3289879 h 3294086"/>
                <a:gd name="connsiteX1" fmla="*/ 152021 w 1969012"/>
                <a:gd name="connsiteY1" fmla="*/ 1818887 h 3294086"/>
                <a:gd name="connsiteX2" fmla="*/ 324299 w 1969012"/>
                <a:gd name="connsiteY2" fmla="*/ 1182782 h 3294086"/>
                <a:gd name="connsiteX3" fmla="*/ 735117 w 1969012"/>
                <a:gd name="connsiteY3" fmla="*/ 957496 h 3294086"/>
                <a:gd name="connsiteX4" fmla="*/ 668856 w 1969012"/>
                <a:gd name="connsiteY4" fmla="*/ 546678 h 3294086"/>
                <a:gd name="connsiteX5" fmla="*/ 735117 w 1969012"/>
                <a:gd name="connsiteY5" fmla="*/ 228626 h 3294086"/>
                <a:gd name="connsiteX6" fmla="*/ 933899 w 1969012"/>
                <a:gd name="connsiteY6" fmla="*/ 3338 h 3294086"/>
                <a:gd name="connsiteX7" fmla="*/ 642351 w 1969012"/>
                <a:gd name="connsiteY7" fmla="*/ 202120 h 3294086"/>
                <a:gd name="connsiteX8" fmla="*/ 1344716 w 1969012"/>
                <a:gd name="connsiteY8" fmla="*/ 188869 h 3294086"/>
                <a:gd name="connsiteX9" fmla="*/ 1371220 w 1969012"/>
                <a:gd name="connsiteY9" fmla="*/ 506920 h 3294086"/>
                <a:gd name="connsiteX10" fmla="*/ 1238699 w 1969012"/>
                <a:gd name="connsiteY10" fmla="*/ 1023756 h 3294086"/>
                <a:gd name="connsiteX11" fmla="*/ 1676021 w 1969012"/>
                <a:gd name="connsiteY11" fmla="*/ 1235791 h 3294086"/>
                <a:gd name="connsiteX12" fmla="*/ 1967569 w 1969012"/>
                <a:gd name="connsiteY12" fmla="*/ 3130852 h 3294086"/>
                <a:gd name="connsiteX13" fmla="*/ 1556752 w 1969012"/>
                <a:gd name="connsiteY13" fmla="*/ 1620103 h 3294086"/>
                <a:gd name="connsiteX14" fmla="*/ 973655 w 1969012"/>
                <a:gd name="connsiteY14" fmla="*/ 2242955 h 3294086"/>
                <a:gd name="connsiteX15" fmla="*/ 99012 w 1969012"/>
                <a:gd name="connsiteY15" fmla="*/ 3289879 h 3294086"/>
                <a:gd name="connsiteX0" fmla="*/ 102925 w 1972925"/>
                <a:gd name="connsiteY0" fmla="*/ 3289879 h 3357387"/>
                <a:gd name="connsiteX1" fmla="*/ 155934 w 1972925"/>
                <a:gd name="connsiteY1" fmla="*/ 1818887 h 3357387"/>
                <a:gd name="connsiteX2" fmla="*/ 328212 w 1972925"/>
                <a:gd name="connsiteY2" fmla="*/ 1182782 h 3357387"/>
                <a:gd name="connsiteX3" fmla="*/ 739030 w 1972925"/>
                <a:gd name="connsiteY3" fmla="*/ 957496 h 3357387"/>
                <a:gd name="connsiteX4" fmla="*/ 672769 w 1972925"/>
                <a:gd name="connsiteY4" fmla="*/ 546678 h 3357387"/>
                <a:gd name="connsiteX5" fmla="*/ 739030 w 1972925"/>
                <a:gd name="connsiteY5" fmla="*/ 228626 h 3357387"/>
                <a:gd name="connsiteX6" fmla="*/ 937812 w 1972925"/>
                <a:gd name="connsiteY6" fmla="*/ 3338 h 3357387"/>
                <a:gd name="connsiteX7" fmla="*/ 646264 w 1972925"/>
                <a:gd name="connsiteY7" fmla="*/ 202120 h 3357387"/>
                <a:gd name="connsiteX8" fmla="*/ 1348629 w 1972925"/>
                <a:gd name="connsiteY8" fmla="*/ 188869 h 3357387"/>
                <a:gd name="connsiteX9" fmla="*/ 1375133 w 1972925"/>
                <a:gd name="connsiteY9" fmla="*/ 506920 h 3357387"/>
                <a:gd name="connsiteX10" fmla="*/ 1242612 w 1972925"/>
                <a:gd name="connsiteY10" fmla="*/ 1023756 h 3357387"/>
                <a:gd name="connsiteX11" fmla="*/ 1679934 w 1972925"/>
                <a:gd name="connsiteY11" fmla="*/ 1235791 h 3357387"/>
                <a:gd name="connsiteX12" fmla="*/ 1971482 w 1972925"/>
                <a:gd name="connsiteY12" fmla="*/ 3130852 h 3357387"/>
                <a:gd name="connsiteX13" fmla="*/ 1560665 w 1972925"/>
                <a:gd name="connsiteY13" fmla="*/ 1620103 h 3357387"/>
                <a:gd name="connsiteX14" fmla="*/ 1613673 w 1972925"/>
                <a:gd name="connsiteY14" fmla="*/ 2958572 h 3357387"/>
                <a:gd name="connsiteX15" fmla="*/ 102925 w 1972925"/>
                <a:gd name="connsiteY15" fmla="*/ 3289879 h 3357387"/>
                <a:gd name="connsiteX0" fmla="*/ 108799 w 1978799"/>
                <a:gd name="connsiteY0" fmla="*/ 3289879 h 3403980"/>
                <a:gd name="connsiteX1" fmla="*/ 161808 w 1978799"/>
                <a:gd name="connsiteY1" fmla="*/ 1818887 h 3403980"/>
                <a:gd name="connsiteX2" fmla="*/ 334086 w 1978799"/>
                <a:gd name="connsiteY2" fmla="*/ 1182782 h 3403980"/>
                <a:gd name="connsiteX3" fmla="*/ 744904 w 1978799"/>
                <a:gd name="connsiteY3" fmla="*/ 957496 h 3403980"/>
                <a:gd name="connsiteX4" fmla="*/ 678643 w 1978799"/>
                <a:gd name="connsiteY4" fmla="*/ 546678 h 3403980"/>
                <a:gd name="connsiteX5" fmla="*/ 744904 w 1978799"/>
                <a:gd name="connsiteY5" fmla="*/ 228626 h 3403980"/>
                <a:gd name="connsiteX6" fmla="*/ 943686 w 1978799"/>
                <a:gd name="connsiteY6" fmla="*/ 3338 h 3403980"/>
                <a:gd name="connsiteX7" fmla="*/ 652138 w 1978799"/>
                <a:gd name="connsiteY7" fmla="*/ 202120 h 3403980"/>
                <a:gd name="connsiteX8" fmla="*/ 1354503 w 1978799"/>
                <a:gd name="connsiteY8" fmla="*/ 188869 h 3403980"/>
                <a:gd name="connsiteX9" fmla="*/ 1381007 w 1978799"/>
                <a:gd name="connsiteY9" fmla="*/ 506920 h 3403980"/>
                <a:gd name="connsiteX10" fmla="*/ 1248486 w 1978799"/>
                <a:gd name="connsiteY10" fmla="*/ 1023756 h 3403980"/>
                <a:gd name="connsiteX11" fmla="*/ 1685808 w 1978799"/>
                <a:gd name="connsiteY11" fmla="*/ 1235791 h 3403980"/>
                <a:gd name="connsiteX12" fmla="*/ 1977356 w 1978799"/>
                <a:gd name="connsiteY12" fmla="*/ 3130852 h 3403980"/>
                <a:gd name="connsiteX13" fmla="*/ 1566539 w 1978799"/>
                <a:gd name="connsiteY13" fmla="*/ 1620103 h 3403980"/>
                <a:gd name="connsiteX14" fmla="*/ 1699060 w 1978799"/>
                <a:gd name="connsiteY14" fmla="*/ 3117598 h 3403980"/>
                <a:gd name="connsiteX15" fmla="*/ 108799 w 1978799"/>
                <a:gd name="connsiteY15" fmla="*/ 3289879 h 3403980"/>
                <a:gd name="connsiteX0" fmla="*/ 108799 w 1978799"/>
                <a:gd name="connsiteY0" fmla="*/ 3289879 h 3426600"/>
                <a:gd name="connsiteX1" fmla="*/ 161808 w 1978799"/>
                <a:gd name="connsiteY1" fmla="*/ 1818887 h 3426600"/>
                <a:gd name="connsiteX2" fmla="*/ 334086 w 1978799"/>
                <a:gd name="connsiteY2" fmla="*/ 1182782 h 3426600"/>
                <a:gd name="connsiteX3" fmla="*/ 744904 w 1978799"/>
                <a:gd name="connsiteY3" fmla="*/ 957496 h 3426600"/>
                <a:gd name="connsiteX4" fmla="*/ 678643 w 1978799"/>
                <a:gd name="connsiteY4" fmla="*/ 546678 h 3426600"/>
                <a:gd name="connsiteX5" fmla="*/ 744904 w 1978799"/>
                <a:gd name="connsiteY5" fmla="*/ 228626 h 3426600"/>
                <a:gd name="connsiteX6" fmla="*/ 943686 w 1978799"/>
                <a:gd name="connsiteY6" fmla="*/ 3338 h 3426600"/>
                <a:gd name="connsiteX7" fmla="*/ 652138 w 1978799"/>
                <a:gd name="connsiteY7" fmla="*/ 202120 h 3426600"/>
                <a:gd name="connsiteX8" fmla="*/ 1354503 w 1978799"/>
                <a:gd name="connsiteY8" fmla="*/ 188869 h 3426600"/>
                <a:gd name="connsiteX9" fmla="*/ 1381007 w 1978799"/>
                <a:gd name="connsiteY9" fmla="*/ 506920 h 3426600"/>
                <a:gd name="connsiteX10" fmla="*/ 1248486 w 1978799"/>
                <a:gd name="connsiteY10" fmla="*/ 1023756 h 3426600"/>
                <a:gd name="connsiteX11" fmla="*/ 1685808 w 1978799"/>
                <a:gd name="connsiteY11" fmla="*/ 1235791 h 3426600"/>
                <a:gd name="connsiteX12" fmla="*/ 1977356 w 1978799"/>
                <a:gd name="connsiteY12" fmla="*/ 3130852 h 3426600"/>
                <a:gd name="connsiteX13" fmla="*/ 1566539 w 1978799"/>
                <a:gd name="connsiteY13" fmla="*/ 1620103 h 3426600"/>
                <a:gd name="connsiteX14" fmla="*/ 1699060 w 1978799"/>
                <a:gd name="connsiteY14" fmla="*/ 3117598 h 3426600"/>
                <a:gd name="connsiteX15" fmla="*/ 267826 w 1978799"/>
                <a:gd name="connsiteY15" fmla="*/ 3342885 h 3426600"/>
                <a:gd name="connsiteX16" fmla="*/ 108799 w 1978799"/>
                <a:gd name="connsiteY16" fmla="*/ 3289879 h 3426600"/>
                <a:gd name="connsiteX0" fmla="*/ 17506 w 1887506"/>
                <a:gd name="connsiteY0" fmla="*/ 3289879 h 3289891"/>
                <a:gd name="connsiteX1" fmla="*/ 70515 w 1887506"/>
                <a:gd name="connsiteY1" fmla="*/ 1818887 h 3289891"/>
                <a:gd name="connsiteX2" fmla="*/ 242793 w 1887506"/>
                <a:gd name="connsiteY2" fmla="*/ 1182782 h 3289891"/>
                <a:gd name="connsiteX3" fmla="*/ 653611 w 1887506"/>
                <a:gd name="connsiteY3" fmla="*/ 957496 h 3289891"/>
                <a:gd name="connsiteX4" fmla="*/ 587350 w 1887506"/>
                <a:gd name="connsiteY4" fmla="*/ 546678 h 3289891"/>
                <a:gd name="connsiteX5" fmla="*/ 653611 w 1887506"/>
                <a:gd name="connsiteY5" fmla="*/ 228626 h 3289891"/>
                <a:gd name="connsiteX6" fmla="*/ 852393 w 1887506"/>
                <a:gd name="connsiteY6" fmla="*/ 3338 h 3289891"/>
                <a:gd name="connsiteX7" fmla="*/ 560845 w 1887506"/>
                <a:gd name="connsiteY7" fmla="*/ 202120 h 3289891"/>
                <a:gd name="connsiteX8" fmla="*/ 1263210 w 1887506"/>
                <a:gd name="connsiteY8" fmla="*/ 188869 h 3289891"/>
                <a:gd name="connsiteX9" fmla="*/ 1289714 w 1887506"/>
                <a:gd name="connsiteY9" fmla="*/ 506920 h 3289891"/>
                <a:gd name="connsiteX10" fmla="*/ 1157193 w 1887506"/>
                <a:gd name="connsiteY10" fmla="*/ 1023756 h 3289891"/>
                <a:gd name="connsiteX11" fmla="*/ 1594515 w 1887506"/>
                <a:gd name="connsiteY11" fmla="*/ 1235791 h 3289891"/>
                <a:gd name="connsiteX12" fmla="*/ 1886063 w 1887506"/>
                <a:gd name="connsiteY12" fmla="*/ 3130852 h 3289891"/>
                <a:gd name="connsiteX13" fmla="*/ 1475246 w 1887506"/>
                <a:gd name="connsiteY13" fmla="*/ 1620103 h 3289891"/>
                <a:gd name="connsiteX14" fmla="*/ 1607767 w 1887506"/>
                <a:gd name="connsiteY14" fmla="*/ 3117598 h 3289891"/>
                <a:gd name="connsiteX15" fmla="*/ 362064 w 1887506"/>
                <a:gd name="connsiteY15" fmla="*/ 1792381 h 3289891"/>
                <a:gd name="connsiteX16" fmla="*/ 17506 w 1887506"/>
                <a:gd name="connsiteY16" fmla="*/ 3289879 h 3289891"/>
                <a:gd name="connsiteX0" fmla="*/ 17506 w 1887506"/>
                <a:gd name="connsiteY0" fmla="*/ 3289879 h 3289891"/>
                <a:gd name="connsiteX1" fmla="*/ 70515 w 1887506"/>
                <a:gd name="connsiteY1" fmla="*/ 1818887 h 3289891"/>
                <a:gd name="connsiteX2" fmla="*/ 242793 w 1887506"/>
                <a:gd name="connsiteY2" fmla="*/ 1182782 h 3289891"/>
                <a:gd name="connsiteX3" fmla="*/ 653611 w 1887506"/>
                <a:gd name="connsiteY3" fmla="*/ 957496 h 3289891"/>
                <a:gd name="connsiteX4" fmla="*/ 587350 w 1887506"/>
                <a:gd name="connsiteY4" fmla="*/ 546678 h 3289891"/>
                <a:gd name="connsiteX5" fmla="*/ 653611 w 1887506"/>
                <a:gd name="connsiteY5" fmla="*/ 228626 h 3289891"/>
                <a:gd name="connsiteX6" fmla="*/ 852393 w 1887506"/>
                <a:gd name="connsiteY6" fmla="*/ 3338 h 3289891"/>
                <a:gd name="connsiteX7" fmla="*/ 560845 w 1887506"/>
                <a:gd name="connsiteY7" fmla="*/ 202120 h 3289891"/>
                <a:gd name="connsiteX8" fmla="*/ 1263210 w 1887506"/>
                <a:gd name="connsiteY8" fmla="*/ 188869 h 3289891"/>
                <a:gd name="connsiteX9" fmla="*/ 1289714 w 1887506"/>
                <a:gd name="connsiteY9" fmla="*/ 506920 h 3289891"/>
                <a:gd name="connsiteX10" fmla="*/ 1157193 w 1887506"/>
                <a:gd name="connsiteY10" fmla="*/ 1023756 h 3289891"/>
                <a:gd name="connsiteX11" fmla="*/ 1594515 w 1887506"/>
                <a:gd name="connsiteY11" fmla="*/ 1235791 h 3289891"/>
                <a:gd name="connsiteX12" fmla="*/ 1886063 w 1887506"/>
                <a:gd name="connsiteY12" fmla="*/ 3130852 h 3289891"/>
                <a:gd name="connsiteX13" fmla="*/ 1475246 w 1887506"/>
                <a:gd name="connsiteY13" fmla="*/ 1620103 h 3289891"/>
                <a:gd name="connsiteX14" fmla="*/ 1607767 w 1887506"/>
                <a:gd name="connsiteY14" fmla="*/ 3117598 h 3289891"/>
                <a:gd name="connsiteX15" fmla="*/ 706619 w 1887506"/>
                <a:gd name="connsiteY15" fmla="*/ 2083929 h 3289891"/>
                <a:gd name="connsiteX16" fmla="*/ 362064 w 1887506"/>
                <a:gd name="connsiteY16" fmla="*/ 1792381 h 3289891"/>
                <a:gd name="connsiteX17" fmla="*/ 17506 w 1887506"/>
                <a:gd name="connsiteY17" fmla="*/ 3289879 h 3289891"/>
                <a:gd name="connsiteX0" fmla="*/ 17506 w 1887506"/>
                <a:gd name="connsiteY0" fmla="*/ 3289879 h 3289891"/>
                <a:gd name="connsiteX1" fmla="*/ 70515 w 1887506"/>
                <a:gd name="connsiteY1" fmla="*/ 1818887 h 3289891"/>
                <a:gd name="connsiteX2" fmla="*/ 242793 w 1887506"/>
                <a:gd name="connsiteY2" fmla="*/ 1182782 h 3289891"/>
                <a:gd name="connsiteX3" fmla="*/ 653611 w 1887506"/>
                <a:gd name="connsiteY3" fmla="*/ 957496 h 3289891"/>
                <a:gd name="connsiteX4" fmla="*/ 587350 w 1887506"/>
                <a:gd name="connsiteY4" fmla="*/ 546678 h 3289891"/>
                <a:gd name="connsiteX5" fmla="*/ 653611 w 1887506"/>
                <a:gd name="connsiteY5" fmla="*/ 228626 h 3289891"/>
                <a:gd name="connsiteX6" fmla="*/ 852393 w 1887506"/>
                <a:gd name="connsiteY6" fmla="*/ 3338 h 3289891"/>
                <a:gd name="connsiteX7" fmla="*/ 560845 w 1887506"/>
                <a:gd name="connsiteY7" fmla="*/ 202120 h 3289891"/>
                <a:gd name="connsiteX8" fmla="*/ 1263210 w 1887506"/>
                <a:gd name="connsiteY8" fmla="*/ 188869 h 3289891"/>
                <a:gd name="connsiteX9" fmla="*/ 1289714 w 1887506"/>
                <a:gd name="connsiteY9" fmla="*/ 506920 h 3289891"/>
                <a:gd name="connsiteX10" fmla="*/ 1157193 w 1887506"/>
                <a:gd name="connsiteY10" fmla="*/ 1023756 h 3289891"/>
                <a:gd name="connsiteX11" fmla="*/ 1594515 w 1887506"/>
                <a:gd name="connsiteY11" fmla="*/ 1235791 h 3289891"/>
                <a:gd name="connsiteX12" fmla="*/ 1886063 w 1887506"/>
                <a:gd name="connsiteY12" fmla="*/ 3130852 h 3289891"/>
                <a:gd name="connsiteX13" fmla="*/ 1475246 w 1887506"/>
                <a:gd name="connsiteY13" fmla="*/ 1620103 h 3289891"/>
                <a:gd name="connsiteX14" fmla="*/ 1607767 w 1887506"/>
                <a:gd name="connsiteY14" fmla="*/ 3117598 h 3289891"/>
                <a:gd name="connsiteX15" fmla="*/ 640358 w 1887506"/>
                <a:gd name="connsiteY15" fmla="*/ 3183860 h 3289891"/>
                <a:gd name="connsiteX16" fmla="*/ 362064 w 1887506"/>
                <a:gd name="connsiteY16" fmla="*/ 1792381 h 3289891"/>
                <a:gd name="connsiteX17" fmla="*/ 17506 w 1887506"/>
                <a:gd name="connsiteY17" fmla="*/ 3289879 h 3289891"/>
                <a:gd name="connsiteX0" fmla="*/ 29881 w 1899881"/>
                <a:gd name="connsiteY0" fmla="*/ 3289879 h 3289930"/>
                <a:gd name="connsiteX1" fmla="*/ 82890 w 1899881"/>
                <a:gd name="connsiteY1" fmla="*/ 1818887 h 3289930"/>
                <a:gd name="connsiteX2" fmla="*/ 255168 w 1899881"/>
                <a:gd name="connsiteY2" fmla="*/ 1182782 h 3289930"/>
                <a:gd name="connsiteX3" fmla="*/ 665986 w 1899881"/>
                <a:gd name="connsiteY3" fmla="*/ 957496 h 3289930"/>
                <a:gd name="connsiteX4" fmla="*/ 599725 w 1899881"/>
                <a:gd name="connsiteY4" fmla="*/ 546678 h 3289930"/>
                <a:gd name="connsiteX5" fmla="*/ 665986 w 1899881"/>
                <a:gd name="connsiteY5" fmla="*/ 228626 h 3289930"/>
                <a:gd name="connsiteX6" fmla="*/ 864768 w 1899881"/>
                <a:gd name="connsiteY6" fmla="*/ 3338 h 3289930"/>
                <a:gd name="connsiteX7" fmla="*/ 573220 w 1899881"/>
                <a:gd name="connsiteY7" fmla="*/ 202120 h 3289930"/>
                <a:gd name="connsiteX8" fmla="*/ 1275585 w 1899881"/>
                <a:gd name="connsiteY8" fmla="*/ 188869 h 3289930"/>
                <a:gd name="connsiteX9" fmla="*/ 1302089 w 1899881"/>
                <a:gd name="connsiteY9" fmla="*/ 506920 h 3289930"/>
                <a:gd name="connsiteX10" fmla="*/ 1169568 w 1899881"/>
                <a:gd name="connsiteY10" fmla="*/ 1023756 h 3289930"/>
                <a:gd name="connsiteX11" fmla="*/ 1606890 w 1899881"/>
                <a:gd name="connsiteY11" fmla="*/ 1235791 h 3289930"/>
                <a:gd name="connsiteX12" fmla="*/ 1898438 w 1899881"/>
                <a:gd name="connsiteY12" fmla="*/ 3130852 h 3289930"/>
                <a:gd name="connsiteX13" fmla="*/ 1487621 w 1899881"/>
                <a:gd name="connsiteY13" fmla="*/ 1620103 h 3289930"/>
                <a:gd name="connsiteX14" fmla="*/ 1620142 w 1899881"/>
                <a:gd name="connsiteY14" fmla="*/ 3117598 h 3289930"/>
                <a:gd name="connsiteX15" fmla="*/ 652733 w 1899881"/>
                <a:gd name="connsiteY15" fmla="*/ 3183860 h 3289930"/>
                <a:gd name="connsiteX16" fmla="*/ 546718 w 1899881"/>
                <a:gd name="connsiteY16" fmla="*/ 1765877 h 3289930"/>
                <a:gd name="connsiteX17" fmla="*/ 29881 w 1899881"/>
                <a:gd name="connsiteY17" fmla="*/ 3289879 h 328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99881" h="3289930">
                  <a:moveTo>
                    <a:pt x="29881" y="3289879"/>
                  </a:moveTo>
                  <a:cubicBezTo>
                    <a:pt x="-47424" y="3298714"/>
                    <a:pt x="45342" y="2170070"/>
                    <a:pt x="82890" y="1818887"/>
                  </a:cubicBezTo>
                  <a:cubicBezTo>
                    <a:pt x="120438" y="1467704"/>
                    <a:pt x="157985" y="1326347"/>
                    <a:pt x="255168" y="1182782"/>
                  </a:cubicBezTo>
                  <a:cubicBezTo>
                    <a:pt x="352351" y="1039217"/>
                    <a:pt x="608560" y="1063513"/>
                    <a:pt x="665986" y="957496"/>
                  </a:cubicBezTo>
                  <a:cubicBezTo>
                    <a:pt x="723412" y="851479"/>
                    <a:pt x="599725" y="668156"/>
                    <a:pt x="599725" y="546678"/>
                  </a:cubicBezTo>
                  <a:cubicBezTo>
                    <a:pt x="599725" y="425200"/>
                    <a:pt x="621812" y="319183"/>
                    <a:pt x="665986" y="228626"/>
                  </a:cubicBezTo>
                  <a:cubicBezTo>
                    <a:pt x="710160" y="138069"/>
                    <a:pt x="701325" y="-25375"/>
                    <a:pt x="864768" y="3338"/>
                  </a:cubicBezTo>
                  <a:cubicBezTo>
                    <a:pt x="1028211" y="32051"/>
                    <a:pt x="504751" y="171198"/>
                    <a:pt x="573220" y="202120"/>
                  </a:cubicBezTo>
                  <a:cubicBezTo>
                    <a:pt x="641689" y="233042"/>
                    <a:pt x="1154107" y="138069"/>
                    <a:pt x="1275585" y="188869"/>
                  </a:cubicBezTo>
                  <a:cubicBezTo>
                    <a:pt x="1397063" y="239669"/>
                    <a:pt x="1304298" y="367772"/>
                    <a:pt x="1302089" y="506920"/>
                  </a:cubicBezTo>
                  <a:cubicBezTo>
                    <a:pt x="1299880" y="646068"/>
                    <a:pt x="1118768" y="902278"/>
                    <a:pt x="1169568" y="1023756"/>
                  </a:cubicBezTo>
                  <a:cubicBezTo>
                    <a:pt x="1220368" y="1145234"/>
                    <a:pt x="1485412" y="884608"/>
                    <a:pt x="1606890" y="1235791"/>
                  </a:cubicBezTo>
                  <a:cubicBezTo>
                    <a:pt x="1728368" y="1586974"/>
                    <a:pt x="1918316" y="3066800"/>
                    <a:pt x="1898438" y="3130852"/>
                  </a:cubicBezTo>
                  <a:cubicBezTo>
                    <a:pt x="1878560" y="3194904"/>
                    <a:pt x="1653273" y="1768086"/>
                    <a:pt x="1487621" y="1620103"/>
                  </a:cubicBezTo>
                  <a:cubicBezTo>
                    <a:pt x="1321969" y="1472120"/>
                    <a:pt x="1748246" y="3040294"/>
                    <a:pt x="1620142" y="3117598"/>
                  </a:cubicBezTo>
                  <a:cubicBezTo>
                    <a:pt x="1492038" y="3194902"/>
                    <a:pt x="860350" y="3404730"/>
                    <a:pt x="652733" y="3183860"/>
                  </a:cubicBezTo>
                  <a:cubicBezTo>
                    <a:pt x="445116" y="2962991"/>
                    <a:pt x="661570" y="1564885"/>
                    <a:pt x="546718" y="1765877"/>
                  </a:cubicBezTo>
                  <a:cubicBezTo>
                    <a:pt x="281675" y="1794590"/>
                    <a:pt x="107186" y="3281044"/>
                    <a:pt x="29881" y="3289879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20029446" flipH="1">
              <a:off x="-1062628" y="2609217"/>
              <a:ext cx="899419" cy="787047"/>
            </a:xfrm>
            <a:custGeom>
              <a:avLst/>
              <a:gdLst>
                <a:gd name="connsiteX0" fmla="*/ 359811 w 678095"/>
                <a:gd name="connsiteY0" fmla="*/ 226433 h 638275"/>
                <a:gd name="connsiteX1" fmla="*/ 611603 w 678095"/>
                <a:gd name="connsiteY1" fmla="*/ 239685 h 638275"/>
                <a:gd name="connsiteX2" fmla="*/ 677863 w 678095"/>
                <a:gd name="connsiteY2" fmla="*/ 504728 h 638275"/>
                <a:gd name="connsiteX3" fmla="*/ 624855 w 678095"/>
                <a:gd name="connsiteY3" fmla="*/ 544485 h 638275"/>
                <a:gd name="connsiteX4" fmla="*/ 426072 w 678095"/>
                <a:gd name="connsiteY4" fmla="*/ 358954 h 638275"/>
                <a:gd name="connsiteX5" fmla="*/ 532090 w 678095"/>
                <a:gd name="connsiteY5" fmla="*/ 637250 h 638275"/>
                <a:gd name="connsiteX6" fmla="*/ 373063 w 678095"/>
                <a:gd name="connsiteY6" fmla="*/ 438467 h 638275"/>
                <a:gd name="connsiteX7" fmla="*/ 465829 w 678095"/>
                <a:gd name="connsiteY7" fmla="*/ 637250 h 638275"/>
                <a:gd name="connsiteX8" fmla="*/ 306803 w 678095"/>
                <a:gd name="connsiteY8" fmla="*/ 332450 h 638275"/>
                <a:gd name="connsiteX9" fmla="*/ 147777 w 678095"/>
                <a:gd name="connsiteY9" fmla="*/ 279441 h 638275"/>
                <a:gd name="connsiteX10" fmla="*/ 94768 w 678095"/>
                <a:gd name="connsiteY10" fmla="*/ 160172 h 638275"/>
                <a:gd name="connsiteX11" fmla="*/ 28507 w 678095"/>
                <a:gd name="connsiteY11" fmla="*/ 186676 h 638275"/>
                <a:gd name="connsiteX12" fmla="*/ 15255 w 678095"/>
                <a:gd name="connsiteY12" fmla="*/ 67406 h 638275"/>
                <a:gd name="connsiteX13" fmla="*/ 240542 w 678095"/>
                <a:gd name="connsiteY13" fmla="*/ 1146 h 638275"/>
                <a:gd name="connsiteX14" fmla="*/ 373063 w 678095"/>
                <a:gd name="connsiteY14" fmla="*/ 120415 h 638275"/>
                <a:gd name="connsiteX15" fmla="*/ 359811 w 678095"/>
                <a:gd name="connsiteY15" fmla="*/ 226433 h 638275"/>
                <a:gd name="connsiteX0" fmla="*/ 359811 w 678095"/>
                <a:gd name="connsiteY0" fmla="*/ 226433 h 638275"/>
                <a:gd name="connsiteX1" fmla="*/ 611603 w 678095"/>
                <a:gd name="connsiteY1" fmla="*/ 239685 h 638275"/>
                <a:gd name="connsiteX2" fmla="*/ 677863 w 678095"/>
                <a:gd name="connsiteY2" fmla="*/ 504728 h 638275"/>
                <a:gd name="connsiteX3" fmla="*/ 624855 w 678095"/>
                <a:gd name="connsiteY3" fmla="*/ 544485 h 638275"/>
                <a:gd name="connsiteX4" fmla="*/ 426072 w 678095"/>
                <a:gd name="connsiteY4" fmla="*/ 358954 h 638275"/>
                <a:gd name="connsiteX5" fmla="*/ 532090 w 678095"/>
                <a:gd name="connsiteY5" fmla="*/ 637250 h 638275"/>
                <a:gd name="connsiteX6" fmla="*/ 373063 w 678095"/>
                <a:gd name="connsiteY6" fmla="*/ 438467 h 638275"/>
                <a:gd name="connsiteX7" fmla="*/ 465829 w 678095"/>
                <a:gd name="connsiteY7" fmla="*/ 637250 h 638275"/>
                <a:gd name="connsiteX8" fmla="*/ 306803 w 678095"/>
                <a:gd name="connsiteY8" fmla="*/ 332450 h 638275"/>
                <a:gd name="connsiteX9" fmla="*/ 94768 w 678095"/>
                <a:gd name="connsiteY9" fmla="*/ 160172 h 638275"/>
                <a:gd name="connsiteX10" fmla="*/ 28507 w 678095"/>
                <a:gd name="connsiteY10" fmla="*/ 186676 h 638275"/>
                <a:gd name="connsiteX11" fmla="*/ 15255 w 678095"/>
                <a:gd name="connsiteY11" fmla="*/ 67406 h 638275"/>
                <a:gd name="connsiteX12" fmla="*/ 240542 w 678095"/>
                <a:gd name="connsiteY12" fmla="*/ 1146 h 638275"/>
                <a:gd name="connsiteX13" fmla="*/ 373063 w 678095"/>
                <a:gd name="connsiteY13" fmla="*/ 120415 h 638275"/>
                <a:gd name="connsiteX14" fmla="*/ 359811 w 678095"/>
                <a:gd name="connsiteY14" fmla="*/ 226433 h 638275"/>
                <a:gd name="connsiteX0" fmla="*/ 373063 w 678095"/>
                <a:gd name="connsiteY0" fmla="*/ 120415 h 638275"/>
                <a:gd name="connsiteX1" fmla="*/ 611603 w 678095"/>
                <a:gd name="connsiteY1" fmla="*/ 239685 h 638275"/>
                <a:gd name="connsiteX2" fmla="*/ 677863 w 678095"/>
                <a:gd name="connsiteY2" fmla="*/ 504728 h 638275"/>
                <a:gd name="connsiteX3" fmla="*/ 624855 w 678095"/>
                <a:gd name="connsiteY3" fmla="*/ 544485 h 638275"/>
                <a:gd name="connsiteX4" fmla="*/ 426072 w 678095"/>
                <a:gd name="connsiteY4" fmla="*/ 358954 h 638275"/>
                <a:gd name="connsiteX5" fmla="*/ 532090 w 678095"/>
                <a:gd name="connsiteY5" fmla="*/ 637250 h 638275"/>
                <a:gd name="connsiteX6" fmla="*/ 373063 w 678095"/>
                <a:gd name="connsiteY6" fmla="*/ 438467 h 638275"/>
                <a:gd name="connsiteX7" fmla="*/ 465829 w 678095"/>
                <a:gd name="connsiteY7" fmla="*/ 637250 h 638275"/>
                <a:gd name="connsiteX8" fmla="*/ 306803 w 678095"/>
                <a:gd name="connsiteY8" fmla="*/ 332450 h 638275"/>
                <a:gd name="connsiteX9" fmla="*/ 94768 w 678095"/>
                <a:gd name="connsiteY9" fmla="*/ 160172 h 638275"/>
                <a:gd name="connsiteX10" fmla="*/ 28507 w 678095"/>
                <a:gd name="connsiteY10" fmla="*/ 186676 h 638275"/>
                <a:gd name="connsiteX11" fmla="*/ 15255 w 678095"/>
                <a:gd name="connsiteY11" fmla="*/ 67406 h 638275"/>
                <a:gd name="connsiteX12" fmla="*/ 240542 w 678095"/>
                <a:gd name="connsiteY12" fmla="*/ 1146 h 638275"/>
                <a:gd name="connsiteX13" fmla="*/ 373063 w 678095"/>
                <a:gd name="connsiteY13" fmla="*/ 120415 h 638275"/>
                <a:gd name="connsiteX0" fmla="*/ 240542 w 678095"/>
                <a:gd name="connsiteY0" fmla="*/ 7226 h 644355"/>
                <a:gd name="connsiteX1" fmla="*/ 611603 w 678095"/>
                <a:gd name="connsiteY1" fmla="*/ 245765 h 644355"/>
                <a:gd name="connsiteX2" fmla="*/ 677863 w 678095"/>
                <a:gd name="connsiteY2" fmla="*/ 510808 h 644355"/>
                <a:gd name="connsiteX3" fmla="*/ 624855 w 678095"/>
                <a:gd name="connsiteY3" fmla="*/ 550565 h 644355"/>
                <a:gd name="connsiteX4" fmla="*/ 426072 w 678095"/>
                <a:gd name="connsiteY4" fmla="*/ 365034 h 644355"/>
                <a:gd name="connsiteX5" fmla="*/ 532090 w 678095"/>
                <a:gd name="connsiteY5" fmla="*/ 643330 h 644355"/>
                <a:gd name="connsiteX6" fmla="*/ 373063 w 678095"/>
                <a:gd name="connsiteY6" fmla="*/ 444547 h 644355"/>
                <a:gd name="connsiteX7" fmla="*/ 465829 w 678095"/>
                <a:gd name="connsiteY7" fmla="*/ 643330 h 644355"/>
                <a:gd name="connsiteX8" fmla="*/ 306803 w 678095"/>
                <a:gd name="connsiteY8" fmla="*/ 338530 h 644355"/>
                <a:gd name="connsiteX9" fmla="*/ 94768 w 678095"/>
                <a:gd name="connsiteY9" fmla="*/ 166252 h 644355"/>
                <a:gd name="connsiteX10" fmla="*/ 28507 w 678095"/>
                <a:gd name="connsiteY10" fmla="*/ 192756 h 644355"/>
                <a:gd name="connsiteX11" fmla="*/ 15255 w 678095"/>
                <a:gd name="connsiteY11" fmla="*/ 73486 h 644355"/>
                <a:gd name="connsiteX12" fmla="*/ 240542 w 678095"/>
                <a:gd name="connsiteY12" fmla="*/ 7226 h 644355"/>
                <a:gd name="connsiteX0" fmla="*/ 382866 w 687897"/>
                <a:gd name="connsiteY0" fmla="*/ 80042 h 571397"/>
                <a:gd name="connsiteX1" fmla="*/ 621405 w 687897"/>
                <a:gd name="connsiteY1" fmla="*/ 172807 h 571397"/>
                <a:gd name="connsiteX2" fmla="*/ 687665 w 687897"/>
                <a:gd name="connsiteY2" fmla="*/ 437850 h 571397"/>
                <a:gd name="connsiteX3" fmla="*/ 634657 w 687897"/>
                <a:gd name="connsiteY3" fmla="*/ 477607 h 571397"/>
                <a:gd name="connsiteX4" fmla="*/ 435874 w 687897"/>
                <a:gd name="connsiteY4" fmla="*/ 292076 h 571397"/>
                <a:gd name="connsiteX5" fmla="*/ 541892 w 687897"/>
                <a:gd name="connsiteY5" fmla="*/ 570372 h 571397"/>
                <a:gd name="connsiteX6" fmla="*/ 382865 w 687897"/>
                <a:gd name="connsiteY6" fmla="*/ 371589 h 571397"/>
                <a:gd name="connsiteX7" fmla="*/ 475631 w 687897"/>
                <a:gd name="connsiteY7" fmla="*/ 570372 h 571397"/>
                <a:gd name="connsiteX8" fmla="*/ 316605 w 687897"/>
                <a:gd name="connsiteY8" fmla="*/ 265572 h 571397"/>
                <a:gd name="connsiteX9" fmla="*/ 104570 w 687897"/>
                <a:gd name="connsiteY9" fmla="*/ 93294 h 571397"/>
                <a:gd name="connsiteX10" fmla="*/ 38309 w 687897"/>
                <a:gd name="connsiteY10" fmla="*/ 119798 h 571397"/>
                <a:gd name="connsiteX11" fmla="*/ 25057 w 687897"/>
                <a:gd name="connsiteY11" fmla="*/ 528 h 571397"/>
                <a:gd name="connsiteX12" fmla="*/ 382866 w 687897"/>
                <a:gd name="connsiteY12" fmla="*/ 80042 h 571397"/>
                <a:gd name="connsiteX0" fmla="*/ 346801 w 651832"/>
                <a:gd name="connsiteY0" fmla="*/ 159259 h 650614"/>
                <a:gd name="connsiteX1" fmla="*/ 585340 w 651832"/>
                <a:gd name="connsiteY1" fmla="*/ 252024 h 650614"/>
                <a:gd name="connsiteX2" fmla="*/ 651600 w 651832"/>
                <a:gd name="connsiteY2" fmla="*/ 517067 h 650614"/>
                <a:gd name="connsiteX3" fmla="*/ 598592 w 651832"/>
                <a:gd name="connsiteY3" fmla="*/ 556824 h 650614"/>
                <a:gd name="connsiteX4" fmla="*/ 399809 w 651832"/>
                <a:gd name="connsiteY4" fmla="*/ 371293 h 650614"/>
                <a:gd name="connsiteX5" fmla="*/ 505827 w 651832"/>
                <a:gd name="connsiteY5" fmla="*/ 649589 h 650614"/>
                <a:gd name="connsiteX6" fmla="*/ 346800 w 651832"/>
                <a:gd name="connsiteY6" fmla="*/ 450806 h 650614"/>
                <a:gd name="connsiteX7" fmla="*/ 439566 w 651832"/>
                <a:gd name="connsiteY7" fmla="*/ 649589 h 650614"/>
                <a:gd name="connsiteX8" fmla="*/ 280540 w 651832"/>
                <a:gd name="connsiteY8" fmla="*/ 344789 h 650614"/>
                <a:gd name="connsiteX9" fmla="*/ 68505 w 651832"/>
                <a:gd name="connsiteY9" fmla="*/ 172511 h 650614"/>
                <a:gd name="connsiteX10" fmla="*/ 2244 w 651832"/>
                <a:gd name="connsiteY10" fmla="*/ 199015 h 650614"/>
                <a:gd name="connsiteX11" fmla="*/ 134766 w 651832"/>
                <a:gd name="connsiteY11" fmla="*/ 232 h 650614"/>
                <a:gd name="connsiteX12" fmla="*/ 346801 w 651832"/>
                <a:gd name="connsiteY12" fmla="*/ 159259 h 650614"/>
                <a:gd name="connsiteX0" fmla="*/ 346814 w 651845"/>
                <a:gd name="connsiteY0" fmla="*/ 159259 h 650614"/>
                <a:gd name="connsiteX1" fmla="*/ 585353 w 651845"/>
                <a:gd name="connsiteY1" fmla="*/ 252024 h 650614"/>
                <a:gd name="connsiteX2" fmla="*/ 651613 w 651845"/>
                <a:gd name="connsiteY2" fmla="*/ 517067 h 650614"/>
                <a:gd name="connsiteX3" fmla="*/ 598605 w 651845"/>
                <a:gd name="connsiteY3" fmla="*/ 556824 h 650614"/>
                <a:gd name="connsiteX4" fmla="*/ 399822 w 651845"/>
                <a:gd name="connsiteY4" fmla="*/ 371293 h 650614"/>
                <a:gd name="connsiteX5" fmla="*/ 505840 w 651845"/>
                <a:gd name="connsiteY5" fmla="*/ 649589 h 650614"/>
                <a:gd name="connsiteX6" fmla="*/ 346813 w 651845"/>
                <a:gd name="connsiteY6" fmla="*/ 450806 h 650614"/>
                <a:gd name="connsiteX7" fmla="*/ 439579 w 651845"/>
                <a:gd name="connsiteY7" fmla="*/ 649589 h 650614"/>
                <a:gd name="connsiteX8" fmla="*/ 280553 w 651845"/>
                <a:gd name="connsiteY8" fmla="*/ 344789 h 650614"/>
                <a:gd name="connsiteX9" fmla="*/ 282151 w 651845"/>
                <a:gd name="connsiteY9" fmla="*/ 340052 h 650614"/>
                <a:gd name="connsiteX10" fmla="*/ 68518 w 651845"/>
                <a:gd name="connsiteY10" fmla="*/ 172511 h 650614"/>
                <a:gd name="connsiteX11" fmla="*/ 2257 w 651845"/>
                <a:gd name="connsiteY11" fmla="*/ 199015 h 650614"/>
                <a:gd name="connsiteX12" fmla="*/ 134779 w 651845"/>
                <a:gd name="connsiteY12" fmla="*/ 232 h 650614"/>
                <a:gd name="connsiteX13" fmla="*/ 346814 w 651845"/>
                <a:gd name="connsiteY13" fmla="*/ 159259 h 650614"/>
                <a:gd name="connsiteX0" fmla="*/ 347570 w 652601"/>
                <a:gd name="connsiteY0" fmla="*/ 159259 h 675427"/>
                <a:gd name="connsiteX1" fmla="*/ 586109 w 652601"/>
                <a:gd name="connsiteY1" fmla="*/ 252024 h 675427"/>
                <a:gd name="connsiteX2" fmla="*/ 652369 w 652601"/>
                <a:gd name="connsiteY2" fmla="*/ 517067 h 675427"/>
                <a:gd name="connsiteX3" fmla="*/ 599361 w 652601"/>
                <a:gd name="connsiteY3" fmla="*/ 556824 h 675427"/>
                <a:gd name="connsiteX4" fmla="*/ 400578 w 652601"/>
                <a:gd name="connsiteY4" fmla="*/ 371293 h 675427"/>
                <a:gd name="connsiteX5" fmla="*/ 506596 w 652601"/>
                <a:gd name="connsiteY5" fmla="*/ 649589 h 675427"/>
                <a:gd name="connsiteX6" fmla="*/ 347569 w 652601"/>
                <a:gd name="connsiteY6" fmla="*/ 450806 h 675427"/>
                <a:gd name="connsiteX7" fmla="*/ 440335 w 652601"/>
                <a:gd name="connsiteY7" fmla="*/ 649589 h 675427"/>
                <a:gd name="connsiteX8" fmla="*/ 281309 w 652601"/>
                <a:gd name="connsiteY8" fmla="*/ 344789 h 675427"/>
                <a:gd name="connsiteX9" fmla="*/ 354692 w 652601"/>
                <a:gd name="connsiteY9" fmla="*/ 673769 h 675427"/>
                <a:gd name="connsiteX10" fmla="*/ 69274 w 652601"/>
                <a:gd name="connsiteY10" fmla="*/ 172511 h 675427"/>
                <a:gd name="connsiteX11" fmla="*/ 3013 w 652601"/>
                <a:gd name="connsiteY11" fmla="*/ 199015 h 675427"/>
                <a:gd name="connsiteX12" fmla="*/ 135535 w 652601"/>
                <a:gd name="connsiteY12" fmla="*/ 232 h 675427"/>
                <a:gd name="connsiteX13" fmla="*/ 347570 w 652601"/>
                <a:gd name="connsiteY13" fmla="*/ 159259 h 675427"/>
                <a:gd name="connsiteX0" fmla="*/ 346212 w 651243"/>
                <a:gd name="connsiteY0" fmla="*/ 159259 h 673822"/>
                <a:gd name="connsiteX1" fmla="*/ 584751 w 651243"/>
                <a:gd name="connsiteY1" fmla="*/ 252024 h 673822"/>
                <a:gd name="connsiteX2" fmla="*/ 651011 w 651243"/>
                <a:gd name="connsiteY2" fmla="*/ 517067 h 673822"/>
                <a:gd name="connsiteX3" fmla="*/ 598003 w 651243"/>
                <a:gd name="connsiteY3" fmla="*/ 556824 h 673822"/>
                <a:gd name="connsiteX4" fmla="*/ 399220 w 651243"/>
                <a:gd name="connsiteY4" fmla="*/ 371293 h 673822"/>
                <a:gd name="connsiteX5" fmla="*/ 505238 w 651243"/>
                <a:gd name="connsiteY5" fmla="*/ 649589 h 673822"/>
                <a:gd name="connsiteX6" fmla="*/ 346211 w 651243"/>
                <a:gd name="connsiteY6" fmla="*/ 450806 h 673822"/>
                <a:gd name="connsiteX7" fmla="*/ 438977 w 651243"/>
                <a:gd name="connsiteY7" fmla="*/ 649589 h 673822"/>
                <a:gd name="connsiteX8" fmla="*/ 279951 w 651243"/>
                <a:gd name="connsiteY8" fmla="*/ 344789 h 673822"/>
                <a:gd name="connsiteX9" fmla="*/ 353334 w 651243"/>
                <a:gd name="connsiteY9" fmla="*/ 673769 h 673822"/>
                <a:gd name="connsiteX10" fmla="*/ 185085 w 651243"/>
                <a:gd name="connsiteY10" fmla="*/ 369018 h 673822"/>
                <a:gd name="connsiteX11" fmla="*/ 67916 w 651243"/>
                <a:gd name="connsiteY11" fmla="*/ 172511 h 673822"/>
                <a:gd name="connsiteX12" fmla="*/ 1655 w 651243"/>
                <a:gd name="connsiteY12" fmla="*/ 199015 h 673822"/>
                <a:gd name="connsiteX13" fmla="*/ 134177 w 651243"/>
                <a:gd name="connsiteY13" fmla="*/ 232 h 673822"/>
                <a:gd name="connsiteX14" fmla="*/ 346212 w 651243"/>
                <a:gd name="connsiteY14" fmla="*/ 159259 h 673822"/>
                <a:gd name="connsiteX0" fmla="*/ 346124 w 651155"/>
                <a:gd name="connsiteY0" fmla="*/ 159259 h 673802"/>
                <a:gd name="connsiteX1" fmla="*/ 584663 w 651155"/>
                <a:gd name="connsiteY1" fmla="*/ 252024 h 673802"/>
                <a:gd name="connsiteX2" fmla="*/ 650923 w 651155"/>
                <a:gd name="connsiteY2" fmla="*/ 517067 h 673802"/>
                <a:gd name="connsiteX3" fmla="*/ 597915 w 651155"/>
                <a:gd name="connsiteY3" fmla="*/ 556824 h 673802"/>
                <a:gd name="connsiteX4" fmla="*/ 399132 w 651155"/>
                <a:gd name="connsiteY4" fmla="*/ 371293 h 673802"/>
                <a:gd name="connsiteX5" fmla="*/ 505150 w 651155"/>
                <a:gd name="connsiteY5" fmla="*/ 649589 h 673802"/>
                <a:gd name="connsiteX6" fmla="*/ 346123 w 651155"/>
                <a:gd name="connsiteY6" fmla="*/ 450806 h 673802"/>
                <a:gd name="connsiteX7" fmla="*/ 438889 w 651155"/>
                <a:gd name="connsiteY7" fmla="*/ 649589 h 673802"/>
                <a:gd name="connsiteX8" fmla="*/ 279863 w 651155"/>
                <a:gd name="connsiteY8" fmla="*/ 344789 h 673802"/>
                <a:gd name="connsiteX9" fmla="*/ 353246 w 651155"/>
                <a:gd name="connsiteY9" fmla="*/ 673769 h 673802"/>
                <a:gd name="connsiteX10" fmla="*/ 165199 w 651155"/>
                <a:gd name="connsiteY10" fmla="*/ 231148 h 673802"/>
                <a:gd name="connsiteX11" fmla="*/ 67828 w 651155"/>
                <a:gd name="connsiteY11" fmla="*/ 172511 h 673802"/>
                <a:gd name="connsiteX12" fmla="*/ 1567 w 651155"/>
                <a:gd name="connsiteY12" fmla="*/ 199015 h 673802"/>
                <a:gd name="connsiteX13" fmla="*/ 134089 w 651155"/>
                <a:gd name="connsiteY13" fmla="*/ 232 h 673802"/>
                <a:gd name="connsiteX14" fmla="*/ 346124 w 651155"/>
                <a:gd name="connsiteY14" fmla="*/ 159259 h 673802"/>
                <a:gd name="connsiteX0" fmla="*/ 346124 w 651155"/>
                <a:gd name="connsiteY0" fmla="*/ 159259 h 673802"/>
                <a:gd name="connsiteX1" fmla="*/ 584663 w 651155"/>
                <a:gd name="connsiteY1" fmla="*/ 252024 h 673802"/>
                <a:gd name="connsiteX2" fmla="*/ 650923 w 651155"/>
                <a:gd name="connsiteY2" fmla="*/ 517067 h 673802"/>
                <a:gd name="connsiteX3" fmla="*/ 597915 w 651155"/>
                <a:gd name="connsiteY3" fmla="*/ 556824 h 673802"/>
                <a:gd name="connsiteX4" fmla="*/ 399132 w 651155"/>
                <a:gd name="connsiteY4" fmla="*/ 371293 h 673802"/>
                <a:gd name="connsiteX5" fmla="*/ 505150 w 651155"/>
                <a:gd name="connsiteY5" fmla="*/ 649589 h 673802"/>
                <a:gd name="connsiteX6" fmla="*/ 346123 w 651155"/>
                <a:gd name="connsiteY6" fmla="*/ 450806 h 673802"/>
                <a:gd name="connsiteX7" fmla="*/ 279863 w 651155"/>
                <a:gd name="connsiteY7" fmla="*/ 344789 h 673802"/>
                <a:gd name="connsiteX8" fmla="*/ 353246 w 651155"/>
                <a:gd name="connsiteY8" fmla="*/ 673769 h 673802"/>
                <a:gd name="connsiteX9" fmla="*/ 165199 w 651155"/>
                <a:gd name="connsiteY9" fmla="*/ 231148 h 673802"/>
                <a:gd name="connsiteX10" fmla="*/ 67828 w 651155"/>
                <a:gd name="connsiteY10" fmla="*/ 172511 h 673802"/>
                <a:gd name="connsiteX11" fmla="*/ 1567 w 651155"/>
                <a:gd name="connsiteY11" fmla="*/ 199015 h 673802"/>
                <a:gd name="connsiteX12" fmla="*/ 134089 w 651155"/>
                <a:gd name="connsiteY12" fmla="*/ 232 h 673802"/>
                <a:gd name="connsiteX13" fmla="*/ 346124 w 651155"/>
                <a:gd name="connsiteY13" fmla="*/ 159259 h 673802"/>
                <a:gd name="connsiteX0" fmla="*/ 346124 w 651155"/>
                <a:gd name="connsiteY0" fmla="*/ 159259 h 673802"/>
                <a:gd name="connsiteX1" fmla="*/ 584663 w 651155"/>
                <a:gd name="connsiteY1" fmla="*/ 252024 h 673802"/>
                <a:gd name="connsiteX2" fmla="*/ 650923 w 651155"/>
                <a:gd name="connsiteY2" fmla="*/ 517067 h 673802"/>
                <a:gd name="connsiteX3" fmla="*/ 597915 w 651155"/>
                <a:gd name="connsiteY3" fmla="*/ 556824 h 673802"/>
                <a:gd name="connsiteX4" fmla="*/ 399132 w 651155"/>
                <a:gd name="connsiteY4" fmla="*/ 371293 h 673802"/>
                <a:gd name="connsiteX5" fmla="*/ 505150 w 651155"/>
                <a:gd name="connsiteY5" fmla="*/ 649589 h 673802"/>
                <a:gd name="connsiteX6" fmla="*/ 365466 w 651155"/>
                <a:gd name="connsiteY6" fmla="*/ 437608 h 673802"/>
                <a:gd name="connsiteX7" fmla="*/ 279863 w 651155"/>
                <a:gd name="connsiteY7" fmla="*/ 344789 h 673802"/>
                <a:gd name="connsiteX8" fmla="*/ 353246 w 651155"/>
                <a:gd name="connsiteY8" fmla="*/ 673769 h 673802"/>
                <a:gd name="connsiteX9" fmla="*/ 165199 w 651155"/>
                <a:gd name="connsiteY9" fmla="*/ 231148 h 673802"/>
                <a:gd name="connsiteX10" fmla="*/ 67828 w 651155"/>
                <a:gd name="connsiteY10" fmla="*/ 172511 h 673802"/>
                <a:gd name="connsiteX11" fmla="*/ 1567 w 651155"/>
                <a:gd name="connsiteY11" fmla="*/ 199015 h 673802"/>
                <a:gd name="connsiteX12" fmla="*/ 134089 w 651155"/>
                <a:gd name="connsiteY12" fmla="*/ 232 h 673802"/>
                <a:gd name="connsiteX13" fmla="*/ 346124 w 651155"/>
                <a:gd name="connsiteY13" fmla="*/ 159259 h 673802"/>
                <a:gd name="connsiteX0" fmla="*/ 346124 w 651155"/>
                <a:gd name="connsiteY0" fmla="*/ 159259 h 650097"/>
                <a:gd name="connsiteX1" fmla="*/ 584663 w 651155"/>
                <a:gd name="connsiteY1" fmla="*/ 252024 h 650097"/>
                <a:gd name="connsiteX2" fmla="*/ 650923 w 651155"/>
                <a:gd name="connsiteY2" fmla="*/ 517067 h 650097"/>
                <a:gd name="connsiteX3" fmla="*/ 597915 w 651155"/>
                <a:gd name="connsiteY3" fmla="*/ 556824 h 650097"/>
                <a:gd name="connsiteX4" fmla="*/ 399132 w 651155"/>
                <a:gd name="connsiteY4" fmla="*/ 371293 h 650097"/>
                <a:gd name="connsiteX5" fmla="*/ 505150 w 651155"/>
                <a:gd name="connsiteY5" fmla="*/ 649589 h 650097"/>
                <a:gd name="connsiteX6" fmla="*/ 365466 w 651155"/>
                <a:gd name="connsiteY6" fmla="*/ 437608 h 650097"/>
                <a:gd name="connsiteX7" fmla="*/ 279863 w 651155"/>
                <a:gd name="connsiteY7" fmla="*/ 344789 h 650097"/>
                <a:gd name="connsiteX8" fmla="*/ 406792 w 651155"/>
                <a:gd name="connsiteY8" fmla="*/ 640069 h 650097"/>
                <a:gd name="connsiteX9" fmla="*/ 165199 w 651155"/>
                <a:gd name="connsiteY9" fmla="*/ 231148 h 650097"/>
                <a:gd name="connsiteX10" fmla="*/ 67828 w 651155"/>
                <a:gd name="connsiteY10" fmla="*/ 172511 h 650097"/>
                <a:gd name="connsiteX11" fmla="*/ 1567 w 651155"/>
                <a:gd name="connsiteY11" fmla="*/ 199015 h 650097"/>
                <a:gd name="connsiteX12" fmla="*/ 134089 w 651155"/>
                <a:gd name="connsiteY12" fmla="*/ 232 h 650097"/>
                <a:gd name="connsiteX13" fmla="*/ 346124 w 651155"/>
                <a:gd name="connsiteY13" fmla="*/ 159259 h 650097"/>
                <a:gd name="connsiteX0" fmla="*/ 346124 w 597915"/>
                <a:gd name="connsiteY0" fmla="*/ 159259 h 650097"/>
                <a:gd name="connsiteX1" fmla="*/ 584663 w 597915"/>
                <a:gd name="connsiteY1" fmla="*/ 252024 h 650097"/>
                <a:gd name="connsiteX2" fmla="*/ 397748 w 597915"/>
                <a:gd name="connsiteY2" fmla="*/ 287270 h 650097"/>
                <a:gd name="connsiteX3" fmla="*/ 597915 w 597915"/>
                <a:gd name="connsiteY3" fmla="*/ 556824 h 650097"/>
                <a:gd name="connsiteX4" fmla="*/ 399132 w 597915"/>
                <a:gd name="connsiteY4" fmla="*/ 371293 h 650097"/>
                <a:gd name="connsiteX5" fmla="*/ 505150 w 597915"/>
                <a:gd name="connsiteY5" fmla="*/ 649589 h 650097"/>
                <a:gd name="connsiteX6" fmla="*/ 365466 w 597915"/>
                <a:gd name="connsiteY6" fmla="*/ 437608 h 650097"/>
                <a:gd name="connsiteX7" fmla="*/ 279863 w 597915"/>
                <a:gd name="connsiteY7" fmla="*/ 344789 h 650097"/>
                <a:gd name="connsiteX8" fmla="*/ 406792 w 597915"/>
                <a:gd name="connsiteY8" fmla="*/ 640069 h 650097"/>
                <a:gd name="connsiteX9" fmla="*/ 165199 w 597915"/>
                <a:gd name="connsiteY9" fmla="*/ 231148 h 650097"/>
                <a:gd name="connsiteX10" fmla="*/ 67828 w 597915"/>
                <a:gd name="connsiteY10" fmla="*/ 172511 h 650097"/>
                <a:gd name="connsiteX11" fmla="*/ 1567 w 597915"/>
                <a:gd name="connsiteY11" fmla="*/ 199015 h 650097"/>
                <a:gd name="connsiteX12" fmla="*/ 134089 w 597915"/>
                <a:gd name="connsiteY12" fmla="*/ 232 h 650097"/>
                <a:gd name="connsiteX13" fmla="*/ 346124 w 597915"/>
                <a:gd name="connsiteY13" fmla="*/ 159259 h 650097"/>
                <a:gd name="connsiteX0" fmla="*/ 346124 w 687426"/>
                <a:gd name="connsiteY0" fmla="*/ 159259 h 650097"/>
                <a:gd name="connsiteX1" fmla="*/ 584663 w 687426"/>
                <a:gd name="connsiteY1" fmla="*/ 252024 h 650097"/>
                <a:gd name="connsiteX2" fmla="*/ 397748 w 687426"/>
                <a:gd name="connsiteY2" fmla="*/ 287270 h 650097"/>
                <a:gd name="connsiteX3" fmla="*/ 687426 w 687426"/>
                <a:gd name="connsiteY3" fmla="*/ 461165 h 650097"/>
                <a:gd name="connsiteX4" fmla="*/ 399132 w 687426"/>
                <a:gd name="connsiteY4" fmla="*/ 371293 h 650097"/>
                <a:gd name="connsiteX5" fmla="*/ 505150 w 687426"/>
                <a:gd name="connsiteY5" fmla="*/ 649589 h 650097"/>
                <a:gd name="connsiteX6" fmla="*/ 365466 w 687426"/>
                <a:gd name="connsiteY6" fmla="*/ 437608 h 650097"/>
                <a:gd name="connsiteX7" fmla="*/ 279863 w 687426"/>
                <a:gd name="connsiteY7" fmla="*/ 344789 h 650097"/>
                <a:gd name="connsiteX8" fmla="*/ 406792 w 687426"/>
                <a:gd name="connsiteY8" fmla="*/ 640069 h 650097"/>
                <a:gd name="connsiteX9" fmla="*/ 165199 w 687426"/>
                <a:gd name="connsiteY9" fmla="*/ 231148 h 650097"/>
                <a:gd name="connsiteX10" fmla="*/ 67828 w 687426"/>
                <a:gd name="connsiteY10" fmla="*/ 172511 h 650097"/>
                <a:gd name="connsiteX11" fmla="*/ 1567 w 687426"/>
                <a:gd name="connsiteY11" fmla="*/ 199015 h 650097"/>
                <a:gd name="connsiteX12" fmla="*/ 134089 w 687426"/>
                <a:gd name="connsiteY12" fmla="*/ 232 h 650097"/>
                <a:gd name="connsiteX13" fmla="*/ 346124 w 687426"/>
                <a:gd name="connsiteY13" fmla="*/ 159259 h 650097"/>
                <a:gd name="connsiteX0" fmla="*/ 346124 w 689787"/>
                <a:gd name="connsiteY0" fmla="*/ 159259 h 650097"/>
                <a:gd name="connsiteX1" fmla="*/ 584663 w 689787"/>
                <a:gd name="connsiteY1" fmla="*/ 252024 h 650097"/>
                <a:gd name="connsiteX2" fmla="*/ 397748 w 689787"/>
                <a:gd name="connsiteY2" fmla="*/ 287270 h 650097"/>
                <a:gd name="connsiteX3" fmla="*/ 528588 w 689787"/>
                <a:gd name="connsiteY3" fmla="*/ 369870 h 650097"/>
                <a:gd name="connsiteX4" fmla="*/ 687426 w 689787"/>
                <a:gd name="connsiteY4" fmla="*/ 461165 h 650097"/>
                <a:gd name="connsiteX5" fmla="*/ 399132 w 689787"/>
                <a:gd name="connsiteY5" fmla="*/ 371293 h 650097"/>
                <a:gd name="connsiteX6" fmla="*/ 505150 w 689787"/>
                <a:gd name="connsiteY6" fmla="*/ 649589 h 650097"/>
                <a:gd name="connsiteX7" fmla="*/ 365466 w 689787"/>
                <a:gd name="connsiteY7" fmla="*/ 437608 h 650097"/>
                <a:gd name="connsiteX8" fmla="*/ 279863 w 689787"/>
                <a:gd name="connsiteY8" fmla="*/ 344789 h 650097"/>
                <a:gd name="connsiteX9" fmla="*/ 406792 w 689787"/>
                <a:gd name="connsiteY9" fmla="*/ 640069 h 650097"/>
                <a:gd name="connsiteX10" fmla="*/ 165199 w 689787"/>
                <a:gd name="connsiteY10" fmla="*/ 231148 h 650097"/>
                <a:gd name="connsiteX11" fmla="*/ 67828 w 689787"/>
                <a:gd name="connsiteY11" fmla="*/ 172511 h 650097"/>
                <a:gd name="connsiteX12" fmla="*/ 1567 w 689787"/>
                <a:gd name="connsiteY12" fmla="*/ 199015 h 650097"/>
                <a:gd name="connsiteX13" fmla="*/ 134089 w 689787"/>
                <a:gd name="connsiteY13" fmla="*/ 232 h 650097"/>
                <a:gd name="connsiteX14" fmla="*/ 346124 w 689787"/>
                <a:gd name="connsiteY14" fmla="*/ 159259 h 650097"/>
                <a:gd name="connsiteX0" fmla="*/ 346124 w 710726"/>
                <a:gd name="connsiteY0" fmla="*/ 159259 h 650097"/>
                <a:gd name="connsiteX1" fmla="*/ 584663 w 710726"/>
                <a:gd name="connsiteY1" fmla="*/ 252024 h 650097"/>
                <a:gd name="connsiteX2" fmla="*/ 397748 w 710726"/>
                <a:gd name="connsiteY2" fmla="*/ 287270 h 650097"/>
                <a:gd name="connsiteX3" fmla="*/ 660363 w 710726"/>
                <a:gd name="connsiteY3" fmla="*/ 375208 h 650097"/>
                <a:gd name="connsiteX4" fmla="*/ 687426 w 710726"/>
                <a:gd name="connsiteY4" fmla="*/ 461165 h 650097"/>
                <a:gd name="connsiteX5" fmla="*/ 399132 w 710726"/>
                <a:gd name="connsiteY5" fmla="*/ 371293 h 650097"/>
                <a:gd name="connsiteX6" fmla="*/ 505150 w 710726"/>
                <a:gd name="connsiteY6" fmla="*/ 649589 h 650097"/>
                <a:gd name="connsiteX7" fmla="*/ 365466 w 710726"/>
                <a:gd name="connsiteY7" fmla="*/ 437608 h 650097"/>
                <a:gd name="connsiteX8" fmla="*/ 279863 w 710726"/>
                <a:gd name="connsiteY8" fmla="*/ 344789 h 650097"/>
                <a:gd name="connsiteX9" fmla="*/ 406792 w 710726"/>
                <a:gd name="connsiteY9" fmla="*/ 640069 h 650097"/>
                <a:gd name="connsiteX10" fmla="*/ 165199 w 710726"/>
                <a:gd name="connsiteY10" fmla="*/ 231148 h 650097"/>
                <a:gd name="connsiteX11" fmla="*/ 67828 w 710726"/>
                <a:gd name="connsiteY11" fmla="*/ 172511 h 650097"/>
                <a:gd name="connsiteX12" fmla="*/ 1567 w 710726"/>
                <a:gd name="connsiteY12" fmla="*/ 199015 h 650097"/>
                <a:gd name="connsiteX13" fmla="*/ 134089 w 710726"/>
                <a:gd name="connsiteY13" fmla="*/ 232 h 650097"/>
                <a:gd name="connsiteX14" fmla="*/ 346124 w 710726"/>
                <a:gd name="connsiteY14" fmla="*/ 159259 h 650097"/>
                <a:gd name="connsiteX0" fmla="*/ 334035 w 710726"/>
                <a:gd name="connsiteY0" fmla="*/ 194492 h 649868"/>
                <a:gd name="connsiteX1" fmla="*/ 584663 w 710726"/>
                <a:gd name="connsiteY1" fmla="*/ 251795 h 649868"/>
                <a:gd name="connsiteX2" fmla="*/ 397748 w 710726"/>
                <a:gd name="connsiteY2" fmla="*/ 287041 h 649868"/>
                <a:gd name="connsiteX3" fmla="*/ 660363 w 710726"/>
                <a:gd name="connsiteY3" fmla="*/ 374979 h 649868"/>
                <a:gd name="connsiteX4" fmla="*/ 687426 w 710726"/>
                <a:gd name="connsiteY4" fmla="*/ 460936 h 649868"/>
                <a:gd name="connsiteX5" fmla="*/ 399132 w 710726"/>
                <a:gd name="connsiteY5" fmla="*/ 371064 h 649868"/>
                <a:gd name="connsiteX6" fmla="*/ 505150 w 710726"/>
                <a:gd name="connsiteY6" fmla="*/ 649360 h 649868"/>
                <a:gd name="connsiteX7" fmla="*/ 365466 w 710726"/>
                <a:gd name="connsiteY7" fmla="*/ 437379 h 649868"/>
                <a:gd name="connsiteX8" fmla="*/ 279863 w 710726"/>
                <a:gd name="connsiteY8" fmla="*/ 344560 h 649868"/>
                <a:gd name="connsiteX9" fmla="*/ 406792 w 710726"/>
                <a:gd name="connsiteY9" fmla="*/ 639840 h 649868"/>
                <a:gd name="connsiteX10" fmla="*/ 165199 w 710726"/>
                <a:gd name="connsiteY10" fmla="*/ 230919 h 649868"/>
                <a:gd name="connsiteX11" fmla="*/ 67828 w 710726"/>
                <a:gd name="connsiteY11" fmla="*/ 172282 h 649868"/>
                <a:gd name="connsiteX12" fmla="*/ 1567 w 710726"/>
                <a:gd name="connsiteY12" fmla="*/ 198786 h 649868"/>
                <a:gd name="connsiteX13" fmla="*/ 134089 w 710726"/>
                <a:gd name="connsiteY13" fmla="*/ 3 h 649868"/>
                <a:gd name="connsiteX14" fmla="*/ 334035 w 710726"/>
                <a:gd name="connsiteY14" fmla="*/ 194492 h 649868"/>
                <a:gd name="connsiteX0" fmla="*/ 334035 w 710726"/>
                <a:gd name="connsiteY0" fmla="*/ 195145 h 650521"/>
                <a:gd name="connsiteX1" fmla="*/ 584663 w 710726"/>
                <a:gd name="connsiteY1" fmla="*/ 252448 h 650521"/>
                <a:gd name="connsiteX2" fmla="*/ 397748 w 710726"/>
                <a:gd name="connsiteY2" fmla="*/ 287694 h 650521"/>
                <a:gd name="connsiteX3" fmla="*/ 660363 w 710726"/>
                <a:gd name="connsiteY3" fmla="*/ 375632 h 650521"/>
                <a:gd name="connsiteX4" fmla="*/ 687426 w 710726"/>
                <a:gd name="connsiteY4" fmla="*/ 461589 h 650521"/>
                <a:gd name="connsiteX5" fmla="*/ 399132 w 710726"/>
                <a:gd name="connsiteY5" fmla="*/ 371717 h 650521"/>
                <a:gd name="connsiteX6" fmla="*/ 505150 w 710726"/>
                <a:gd name="connsiteY6" fmla="*/ 650013 h 650521"/>
                <a:gd name="connsiteX7" fmla="*/ 365466 w 710726"/>
                <a:gd name="connsiteY7" fmla="*/ 438032 h 650521"/>
                <a:gd name="connsiteX8" fmla="*/ 279863 w 710726"/>
                <a:gd name="connsiteY8" fmla="*/ 345213 h 650521"/>
                <a:gd name="connsiteX9" fmla="*/ 406792 w 710726"/>
                <a:gd name="connsiteY9" fmla="*/ 640493 h 650521"/>
                <a:gd name="connsiteX10" fmla="*/ 165199 w 710726"/>
                <a:gd name="connsiteY10" fmla="*/ 231572 h 650521"/>
                <a:gd name="connsiteX11" fmla="*/ 67828 w 710726"/>
                <a:gd name="connsiteY11" fmla="*/ 172935 h 650521"/>
                <a:gd name="connsiteX12" fmla="*/ 1567 w 710726"/>
                <a:gd name="connsiteY12" fmla="*/ 199439 h 650521"/>
                <a:gd name="connsiteX13" fmla="*/ 134089 w 710726"/>
                <a:gd name="connsiteY13" fmla="*/ 656 h 650521"/>
                <a:gd name="connsiteX14" fmla="*/ 259143 w 710726"/>
                <a:gd name="connsiteY14" fmla="*/ 137425 h 650521"/>
                <a:gd name="connsiteX15" fmla="*/ 334035 w 710726"/>
                <a:gd name="connsiteY15" fmla="*/ 195145 h 650521"/>
                <a:gd name="connsiteX0" fmla="*/ 334035 w 710726"/>
                <a:gd name="connsiteY0" fmla="*/ 194519 h 649895"/>
                <a:gd name="connsiteX1" fmla="*/ 584663 w 710726"/>
                <a:gd name="connsiteY1" fmla="*/ 251822 h 649895"/>
                <a:gd name="connsiteX2" fmla="*/ 397748 w 710726"/>
                <a:gd name="connsiteY2" fmla="*/ 287068 h 649895"/>
                <a:gd name="connsiteX3" fmla="*/ 660363 w 710726"/>
                <a:gd name="connsiteY3" fmla="*/ 375006 h 649895"/>
                <a:gd name="connsiteX4" fmla="*/ 687426 w 710726"/>
                <a:gd name="connsiteY4" fmla="*/ 460963 h 649895"/>
                <a:gd name="connsiteX5" fmla="*/ 399132 w 710726"/>
                <a:gd name="connsiteY5" fmla="*/ 371091 h 649895"/>
                <a:gd name="connsiteX6" fmla="*/ 505150 w 710726"/>
                <a:gd name="connsiteY6" fmla="*/ 649387 h 649895"/>
                <a:gd name="connsiteX7" fmla="*/ 365466 w 710726"/>
                <a:gd name="connsiteY7" fmla="*/ 437406 h 649895"/>
                <a:gd name="connsiteX8" fmla="*/ 279863 w 710726"/>
                <a:gd name="connsiteY8" fmla="*/ 344587 h 649895"/>
                <a:gd name="connsiteX9" fmla="*/ 406792 w 710726"/>
                <a:gd name="connsiteY9" fmla="*/ 639867 h 649895"/>
                <a:gd name="connsiteX10" fmla="*/ 165199 w 710726"/>
                <a:gd name="connsiteY10" fmla="*/ 230946 h 649895"/>
                <a:gd name="connsiteX11" fmla="*/ 67828 w 710726"/>
                <a:gd name="connsiteY11" fmla="*/ 172309 h 649895"/>
                <a:gd name="connsiteX12" fmla="*/ 1567 w 710726"/>
                <a:gd name="connsiteY12" fmla="*/ 198813 h 649895"/>
                <a:gd name="connsiteX13" fmla="*/ 134089 w 710726"/>
                <a:gd name="connsiteY13" fmla="*/ 30 h 649895"/>
                <a:gd name="connsiteX14" fmla="*/ 238088 w 710726"/>
                <a:gd name="connsiteY14" fmla="*/ 184049 h 649895"/>
                <a:gd name="connsiteX15" fmla="*/ 334035 w 710726"/>
                <a:gd name="connsiteY15" fmla="*/ 194519 h 649895"/>
                <a:gd name="connsiteX0" fmla="*/ 333638 w 710329"/>
                <a:gd name="connsiteY0" fmla="*/ 170899 h 626275"/>
                <a:gd name="connsiteX1" fmla="*/ 584266 w 710329"/>
                <a:gd name="connsiteY1" fmla="*/ 228202 h 626275"/>
                <a:gd name="connsiteX2" fmla="*/ 397351 w 710329"/>
                <a:gd name="connsiteY2" fmla="*/ 263448 h 626275"/>
                <a:gd name="connsiteX3" fmla="*/ 659966 w 710329"/>
                <a:gd name="connsiteY3" fmla="*/ 351386 h 626275"/>
                <a:gd name="connsiteX4" fmla="*/ 687029 w 710329"/>
                <a:gd name="connsiteY4" fmla="*/ 437343 h 626275"/>
                <a:gd name="connsiteX5" fmla="*/ 398735 w 710329"/>
                <a:gd name="connsiteY5" fmla="*/ 347471 h 626275"/>
                <a:gd name="connsiteX6" fmla="*/ 504753 w 710329"/>
                <a:gd name="connsiteY6" fmla="*/ 625767 h 626275"/>
                <a:gd name="connsiteX7" fmla="*/ 365069 w 710329"/>
                <a:gd name="connsiteY7" fmla="*/ 413786 h 626275"/>
                <a:gd name="connsiteX8" fmla="*/ 279466 w 710329"/>
                <a:gd name="connsiteY8" fmla="*/ 320967 h 626275"/>
                <a:gd name="connsiteX9" fmla="*/ 406395 w 710329"/>
                <a:gd name="connsiteY9" fmla="*/ 616247 h 626275"/>
                <a:gd name="connsiteX10" fmla="*/ 164802 w 710329"/>
                <a:gd name="connsiteY10" fmla="*/ 207326 h 626275"/>
                <a:gd name="connsiteX11" fmla="*/ 67431 w 710329"/>
                <a:gd name="connsiteY11" fmla="*/ 148689 h 626275"/>
                <a:gd name="connsiteX12" fmla="*/ 1170 w 710329"/>
                <a:gd name="connsiteY12" fmla="*/ 175193 h 626275"/>
                <a:gd name="connsiteX13" fmla="*/ 123164 w 710329"/>
                <a:gd name="connsiteY13" fmla="*/ 35 h 626275"/>
                <a:gd name="connsiteX14" fmla="*/ 237691 w 710329"/>
                <a:gd name="connsiteY14" fmla="*/ 160429 h 626275"/>
                <a:gd name="connsiteX15" fmla="*/ 333638 w 710329"/>
                <a:gd name="connsiteY15" fmla="*/ 170899 h 626275"/>
                <a:gd name="connsiteX0" fmla="*/ 333638 w 710329"/>
                <a:gd name="connsiteY0" fmla="*/ 170899 h 626275"/>
                <a:gd name="connsiteX1" fmla="*/ 654434 w 710329"/>
                <a:gd name="connsiteY1" fmla="*/ 145741 h 626275"/>
                <a:gd name="connsiteX2" fmla="*/ 397351 w 710329"/>
                <a:gd name="connsiteY2" fmla="*/ 263448 h 626275"/>
                <a:gd name="connsiteX3" fmla="*/ 659966 w 710329"/>
                <a:gd name="connsiteY3" fmla="*/ 351386 h 626275"/>
                <a:gd name="connsiteX4" fmla="*/ 687029 w 710329"/>
                <a:gd name="connsiteY4" fmla="*/ 437343 h 626275"/>
                <a:gd name="connsiteX5" fmla="*/ 398735 w 710329"/>
                <a:gd name="connsiteY5" fmla="*/ 347471 h 626275"/>
                <a:gd name="connsiteX6" fmla="*/ 504753 w 710329"/>
                <a:gd name="connsiteY6" fmla="*/ 625767 h 626275"/>
                <a:gd name="connsiteX7" fmla="*/ 365069 w 710329"/>
                <a:gd name="connsiteY7" fmla="*/ 413786 h 626275"/>
                <a:gd name="connsiteX8" fmla="*/ 279466 w 710329"/>
                <a:gd name="connsiteY8" fmla="*/ 320967 h 626275"/>
                <a:gd name="connsiteX9" fmla="*/ 406395 w 710329"/>
                <a:gd name="connsiteY9" fmla="*/ 616247 h 626275"/>
                <a:gd name="connsiteX10" fmla="*/ 164802 w 710329"/>
                <a:gd name="connsiteY10" fmla="*/ 207326 h 626275"/>
                <a:gd name="connsiteX11" fmla="*/ 67431 w 710329"/>
                <a:gd name="connsiteY11" fmla="*/ 148689 h 626275"/>
                <a:gd name="connsiteX12" fmla="*/ 1170 w 710329"/>
                <a:gd name="connsiteY12" fmla="*/ 175193 h 626275"/>
                <a:gd name="connsiteX13" fmla="*/ 123164 w 710329"/>
                <a:gd name="connsiteY13" fmla="*/ 35 h 626275"/>
                <a:gd name="connsiteX14" fmla="*/ 237691 w 710329"/>
                <a:gd name="connsiteY14" fmla="*/ 160429 h 626275"/>
                <a:gd name="connsiteX15" fmla="*/ 333638 w 710329"/>
                <a:gd name="connsiteY15" fmla="*/ 170899 h 626275"/>
                <a:gd name="connsiteX0" fmla="*/ 472011 w 710329"/>
                <a:gd name="connsiteY0" fmla="*/ 77053 h 626275"/>
                <a:gd name="connsiteX1" fmla="*/ 654434 w 710329"/>
                <a:gd name="connsiteY1" fmla="*/ 145741 h 626275"/>
                <a:gd name="connsiteX2" fmla="*/ 397351 w 710329"/>
                <a:gd name="connsiteY2" fmla="*/ 263448 h 626275"/>
                <a:gd name="connsiteX3" fmla="*/ 659966 w 710329"/>
                <a:gd name="connsiteY3" fmla="*/ 351386 h 626275"/>
                <a:gd name="connsiteX4" fmla="*/ 687029 w 710329"/>
                <a:gd name="connsiteY4" fmla="*/ 437343 h 626275"/>
                <a:gd name="connsiteX5" fmla="*/ 398735 w 710329"/>
                <a:gd name="connsiteY5" fmla="*/ 347471 h 626275"/>
                <a:gd name="connsiteX6" fmla="*/ 504753 w 710329"/>
                <a:gd name="connsiteY6" fmla="*/ 625767 h 626275"/>
                <a:gd name="connsiteX7" fmla="*/ 365069 w 710329"/>
                <a:gd name="connsiteY7" fmla="*/ 413786 h 626275"/>
                <a:gd name="connsiteX8" fmla="*/ 279466 w 710329"/>
                <a:gd name="connsiteY8" fmla="*/ 320967 h 626275"/>
                <a:gd name="connsiteX9" fmla="*/ 406395 w 710329"/>
                <a:gd name="connsiteY9" fmla="*/ 616247 h 626275"/>
                <a:gd name="connsiteX10" fmla="*/ 164802 w 710329"/>
                <a:gd name="connsiteY10" fmla="*/ 207326 h 626275"/>
                <a:gd name="connsiteX11" fmla="*/ 67431 w 710329"/>
                <a:gd name="connsiteY11" fmla="*/ 148689 h 626275"/>
                <a:gd name="connsiteX12" fmla="*/ 1170 w 710329"/>
                <a:gd name="connsiteY12" fmla="*/ 175193 h 626275"/>
                <a:gd name="connsiteX13" fmla="*/ 123164 w 710329"/>
                <a:gd name="connsiteY13" fmla="*/ 35 h 626275"/>
                <a:gd name="connsiteX14" fmla="*/ 237691 w 710329"/>
                <a:gd name="connsiteY14" fmla="*/ 160429 h 626275"/>
                <a:gd name="connsiteX15" fmla="*/ 472011 w 710329"/>
                <a:gd name="connsiteY15" fmla="*/ 77053 h 626275"/>
                <a:gd name="connsiteX0" fmla="*/ 471287 w 709605"/>
                <a:gd name="connsiteY0" fmla="*/ 78463 h 627685"/>
                <a:gd name="connsiteX1" fmla="*/ 653710 w 709605"/>
                <a:gd name="connsiteY1" fmla="*/ 147151 h 627685"/>
                <a:gd name="connsiteX2" fmla="*/ 396627 w 709605"/>
                <a:gd name="connsiteY2" fmla="*/ 264858 h 627685"/>
                <a:gd name="connsiteX3" fmla="*/ 659242 w 709605"/>
                <a:gd name="connsiteY3" fmla="*/ 352796 h 627685"/>
                <a:gd name="connsiteX4" fmla="*/ 686305 w 709605"/>
                <a:gd name="connsiteY4" fmla="*/ 438753 h 627685"/>
                <a:gd name="connsiteX5" fmla="*/ 398011 w 709605"/>
                <a:gd name="connsiteY5" fmla="*/ 348881 h 627685"/>
                <a:gd name="connsiteX6" fmla="*/ 504029 w 709605"/>
                <a:gd name="connsiteY6" fmla="*/ 627177 h 627685"/>
                <a:gd name="connsiteX7" fmla="*/ 364345 w 709605"/>
                <a:gd name="connsiteY7" fmla="*/ 415196 h 627685"/>
                <a:gd name="connsiteX8" fmla="*/ 278742 w 709605"/>
                <a:gd name="connsiteY8" fmla="*/ 322377 h 627685"/>
                <a:gd name="connsiteX9" fmla="*/ 405671 w 709605"/>
                <a:gd name="connsiteY9" fmla="*/ 617657 h 627685"/>
                <a:gd name="connsiteX10" fmla="*/ 164078 w 709605"/>
                <a:gd name="connsiteY10" fmla="*/ 208736 h 627685"/>
                <a:gd name="connsiteX11" fmla="*/ 66707 w 709605"/>
                <a:gd name="connsiteY11" fmla="*/ 150099 h 627685"/>
                <a:gd name="connsiteX12" fmla="*/ 446 w 709605"/>
                <a:gd name="connsiteY12" fmla="*/ 176603 h 627685"/>
                <a:gd name="connsiteX13" fmla="*/ 41974 w 709605"/>
                <a:gd name="connsiteY13" fmla="*/ 87944 h 627685"/>
                <a:gd name="connsiteX14" fmla="*/ 122440 w 709605"/>
                <a:gd name="connsiteY14" fmla="*/ 1445 h 627685"/>
                <a:gd name="connsiteX15" fmla="*/ 236967 w 709605"/>
                <a:gd name="connsiteY15" fmla="*/ 161839 h 627685"/>
                <a:gd name="connsiteX16" fmla="*/ 471287 w 709605"/>
                <a:gd name="connsiteY16" fmla="*/ 78463 h 627685"/>
                <a:gd name="connsiteX0" fmla="*/ 473309 w 711627"/>
                <a:gd name="connsiteY0" fmla="*/ 79543 h 628765"/>
                <a:gd name="connsiteX1" fmla="*/ 655732 w 711627"/>
                <a:gd name="connsiteY1" fmla="*/ 148231 h 628765"/>
                <a:gd name="connsiteX2" fmla="*/ 398649 w 711627"/>
                <a:gd name="connsiteY2" fmla="*/ 265938 h 628765"/>
                <a:gd name="connsiteX3" fmla="*/ 661264 w 711627"/>
                <a:gd name="connsiteY3" fmla="*/ 353876 h 628765"/>
                <a:gd name="connsiteX4" fmla="*/ 688327 w 711627"/>
                <a:gd name="connsiteY4" fmla="*/ 439833 h 628765"/>
                <a:gd name="connsiteX5" fmla="*/ 400033 w 711627"/>
                <a:gd name="connsiteY5" fmla="*/ 349961 h 628765"/>
                <a:gd name="connsiteX6" fmla="*/ 506051 w 711627"/>
                <a:gd name="connsiteY6" fmla="*/ 628257 h 628765"/>
                <a:gd name="connsiteX7" fmla="*/ 366367 w 711627"/>
                <a:gd name="connsiteY7" fmla="*/ 416276 h 628765"/>
                <a:gd name="connsiteX8" fmla="*/ 280764 w 711627"/>
                <a:gd name="connsiteY8" fmla="*/ 323457 h 628765"/>
                <a:gd name="connsiteX9" fmla="*/ 407693 w 711627"/>
                <a:gd name="connsiteY9" fmla="*/ 618737 h 628765"/>
                <a:gd name="connsiteX10" fmla="*/ 166100 w 711627"/>
                <a:gd name="connsiteY10" fmla="*/ 209816 h 628765"/>
                <a:gd name="connsiteX11" fmla="*/ 68729 w 711627"/>
                <a:gd name="connsiteY11" fmla="*/ 151179 h 628765"/>
                <a:gd name="connsiteX12" fmla="*/ 2468 w 711627"/>
                <a:gd name="connsiteY12" fmla="*/ 177683 h 628765"/>
                <a:gd name="connsiteX13" fmla="*/ 24854 w 711627"/>
                <a:gd name="connsiteY13" fmla="*/ 72603 h 628765"/>
                <a:gd name="connsiteX14" fmla="*/ 124462 w 711627"/>
                <a:gd name="connsiteY14" fmla="*/ 2525 h 628765"/>
                <a:gd name="connsiteX15" fmla="*/ 238989 w 711627"/>
                <a:gd name="connsiteY15" fmla="*/ 162919 h 628765"/>
                <a:gd name="connsiteX16" fmla="*/ 473309 w 711627"/>
                <a:gd name="connsiteY16" fmla="*/ 79543 h 628765"/>
                <a:gd name="connsiteX0" fmla="*/ 473422 w 711740"/>
                <a:gd name="connsiteY0" fmla="*/ 79543 h 628765"/>
                <a:gd name="connsiteX1" fmla="*/ 655845 w 711740"/>
                <a:gd name="connsiteY1" fmla="*/ 148231 h 628765"/>
                <a:gd name="connsiteX2" fmla="*/ 398762 w 711740"/>
                <a:gd name="connsiteY2" fmla="*/ 265938 h 628765"/>
                <a:gd name="connsiteX3" fmla="*/ 661377 w 711740"/>
                <a:gd name="connsiteY3" fmla="*/ 353876 h 628765"/>
                <a:gd name="connsiteX4" fmla="*/ 688440 w 711740"/>
                <a:gd name="connsiteY4" fmla="*/ 439833 h 628765"/>
                <a:gd name="connsiteX5" fmla="*/ 400146 w 711740"/>
                <a:gd name="connsiteY5" fmla="*/ 349961 h 628765"/>
                <a:gd name="connsiteX6" fmla="*/ 506164 w 711740"/>
                <a:gd name="connsiteY6" fmla="*/ 628257 h 628765"/>
                <a:gd name="connsiteX7" fmla="*/ 366480 w 711740"/>
                <a:gd name="connsiteY7" fmla="*/ 416276 h 628765"/>
                <a:gd name="connsiteX8" fmla="*/ 280877 w 711740"/>
                <a:gd name="connsiteY8" fmla="*/ 323457 h 628765"/>
                <a:gd name="connsiteX9" fmla="*/ 407806 w 711740"/>
                <a:gd name="connsiteY9" fmla="*/ 618737 h 628765"/>
                <a:gd name="connsiteX10" fmla="*/ 166213 w 711740"/>
                <a:gd name="connsiteY10" fmla="*/ 209816 h 628765"/>
                <a:gd name="connsiteX11" fmla="*/ 70504 w 711740"/>
                <a:gd name="connsiteY11" fmla="*/ 124532 h 628765"/>
                <a:gd name="connsiteX12" fmla="*/ 2581 w 711740"/>
                <a:gd name="connsiteY12" fmla="*/ 177683 h 628765"/>
                <a:gd name="connsiteX13" fmla="*/ 24967 w 711740"/>
                <a:gd name="connsiteY13" fmla="*/ 72603 h 628765"/>
                <a:gd name="connsiteX14" fmla="*/ 124575 w 711740"/>
                <a:gd name="connsiteY14" fmla="*/ 2525 h 628765"/>
                <a:gd name="connsiteX15" fmla="*/ 239102 w 711740"/>
                <a:gd name="connsiteY15" fmla="*/ 162919 h 628765"/>
                <a:gd name="connsiteX16" fmla="*/ 473422 w 711740"/>
                <a:gd name="connsiteY16" fmla="*/ 79543 h 628765"/>
                <a:gd name="connsiteX0" fmla="*/ 476542 w 714860"/>
                <a:gd name="connsiteY0" fmla="*/ 79543 h 628765"/>
                <a:gd name="connsiteX1" fmla="*/ 658965 w 714860"/>
                <a:gd name="connsiteY1" fmla="*/ 148231 h 628765"/>
                <a:gd name="connsiteX2" fmla="*/ 401882 w 714860"/>
                <a:gd name="connsiteY2" fmla="*/ 265938 h 628765"/>
                <a:gd name="connsiteX3" fmla="*/ 664497 w 714860"/>
                <a:gd name="connsiteY3" fmla="*/ 353876 h 628765"/>
                <a:gd name="connsiteX4" fmla="*/ 691560 w 714860"/>
                <a:gd name="connsiteY4" fmla="*/ 439833 h 628765"/>
                <a:gd name="connsiteX5" fmla="*/ 403266 w 714860"/>
                <a:gd name="connsiteY5" fmla="*/ 349961 h 628765"/>
                <a:gd name="connsiteX6" fmla="*/ 509284 w 714860"/>
                <a:gd name="connsiteY6" fmla="*/ 628257 h 628765"/>
                <a:gd name="connsiteX7" fmla="*/ 369600 w 714860"/>
                <a:gd name="connsiteY7" fmla="*/ 416276 h 628765"/>
                <a:gd name="connsiteX8" fmla="*/ 283997 w 714860"/>
                <a:gd name="connsiteY8" fmla="*/ 323457 h 628765"/>
                <a:gd name="connsiteX9" fmla="*/ 410926 w 714860"/>
                <a:gd name="connsiteY9" fmla="*/ 618737 h 628765"/>
                <a:gd name="connsiteX10" fmla="*/ 169333 w 714860"/>
                <a:gd name="connsiteY10" fmla="*/ 209816 h 628765"/>
                <a:gd name="connsiteX11" fmla="*/ 118003 w 714860"/>
                <a:gd name="connsiteY11" fmla="*/ 132239 h 628765"/>
                <a:gd name="connsiteX12" fmla="*/ 5701 w 714860"/>
                <a:gd name="connsiteY12" fmla="*/ 177683 h 628765"/>
                <a:gd name="connsiteX13" fmla="*/ 28087 w 714860"/>
                <a:gd name="connsiteY13" fmla="*/ 72603 h 628765"/>
                <a:gd name="connsiteX14" fmla="*/ 127695 w 714860"/>
                <a:gd name="connsiteY14" fmla="*/ 2525 h 628765"/>
                <a:gd name="connsiteX15" fmla="*/ 242222 w 714860"/>
                <a:gd name="connsiteY15" fmla="*/ 162919 h 628765"/>
                <a:gd name="connsiteX16" fmla="*/ 476542 w 714860"/>
                <a:gd name="connsiteY16" fmla="*/ 79543 h 628765"/>
                <a:gd name="connsiteX0" fmla="*/ 455930 w 694248"/>
                <a:gd name="connsiteY0" fmla="*/ 79543 h 628765"/>
                <a:gd name="connsiteX1" fmla="*/ 638353 w 694248"/>
                <a:gd name="connsiteY1" fmla="*/ 148231 h 628765"/>
                <a:gd name="connsiteX2" fmla="*/ 381270 w 694248"/>
                <a:gd name="connsiteY2" fmla="*/ 265938 h 628765"/>
                <a:gd name="connsiteX3" fmla="*/ 643885 w 694248"/>
                <a:gd name="connsiteY3" fmla="*/ 353876 h 628765"/>
                <a:gd name="connsiteX4" fmla="*/ 670948 w 694248"/>
                <a:gd name="connsiteY4" fmla="*/ 439833 h 628765"/>
                <a:gd name="connsiteX5" fmla="*/ 382654 w 694248"/>
                <a:gd name="connsiteY5" fmla="*/ 349961 h 628765"/>
                <a:gd name="connsiteX6" fmla="*/ 488672 w 694248"/>
                <a:gd name="connsiteY6" fmla="*/ 628257 h 628765"/>
                <a:gd name="connsiteX7" fmla="*/ 348988 w 694248"/>
                <a:gd name="connsiteY7" fmla="*/ 416276 h 628765"/>
                <a:gd name="connsiteX8" fmla="*/ 263385 w 694248"/>
                <a:gd name="connsiteY8" fmla="*/ 323457 h 628765"/>
                <a:gd name="connsiteX9" fmla="*/ 390314 w 694248"/>
                <a:gd name="connsiteY9" fmla="*/ 618737 h 628765"/>
                <a:gd name="connsiteX10" fmla="*/ 148721 w 694248"/>
                <a:gd name="connsiteY10" fmla="*/ 209816 h 628765"/>
                <a:gd name="connsiteX11" fmla="*/ 97391 w 694248"/>
                <a:gd name="connsiteY11" fmla="*/ 132239 h 628765"/>
                <a:gd name="connsiteX12" fmla="*/ 28107 w 694248"/>
                <a:gd name="connsiteY12" fmla="*/ 167608 h 628765"/>
                <a:gd name="connsiteX13" fmla="*/ 7475 w 694248"/>
                <a:gd name="connsiteY13" fmla="*/ 72603 h 628765"/>
                <a:gd name="connsiteX14" fmla="*/ 107083 w 694248"/>
                <a:gd name="connsiteY14" fmla="*/ 2525 h 628765"/>
                <a:gd name="connsiteX15" fmla="*/ 221610 w 694248"/>
                <a:gd name="connsiteY15" fmla="*/ 162919 h 628765"/>
                <a:gd name="connsiteX16" fmla="*/ 455930 w 694248"/>
                <a:gd name="connsiteY16" fmla="*/ 79543 h 628765"/>
                <a:gd name="connsiteX0" fmla="*/ 434221 w 672539"/>
                <a:gd name="connsiteY0" fmla="*/ 79910 h 629132"/>
                <a:gd name="connsiteX1" fmla="*/ 616644 w 672539"/>
                <a:gd name="connsiteY1" fmla="*/ 148598 h 629132"/>
                <a:gd name="connsiteX2" fmla="*/ 359561 w 672539"/>
                <a:gd name="connsiteY2" fmla="*/ 266305 h 629132"/>
                <a:gd name="connsiteX3" fmla="*/ 622176 w 672539"/>
                <a:gd name="connsiteY3" fmla="*/ 354243 h 629132"/>
                <a:gd name="connsiteX4" fmla="*/ 649239 w 672539"/>
                <a:gd name="connsiteY4" fmla="*/ 440200 h 629132"/>
                <a:gd name="connsiteX5" fmla="*/ 360945 w 672539"/>
                <a:gd name="connsiteY5" fmla="*/ 350328 h 629132"/>
                <a:gd name="connsiteX6" fmla="*/ 466963 w 672539"/>
                <a:gd name="connsiteY6" fmla="*/ 628624 h 629132"/>
                <a:gd name="connsiteX7" fmla="*/ 327279 w 672539"/>
                <a:gd name="connsiteY7" fmla="*/ 416643 h 629132"/>
                <a:gd name="connsiteX8" fmla="*/ 241676 w 672539"/>
                <a:gd name="connsiteY8" fmla="*/ 323824 h 629132"/>
                <a:gd name="connsiteX9" fmla="*/ 368605 w 672539"/>
                <a:gd name="connsiteY9" fmla="*/ 619104 h 629132"/>
                <a:gd name="connsiteX10" fmla="*/ 127012 w 672539"/>
                <a:gd name="connsiteY10" fmla="*/ 210183 h 629132"/>
                <a:gd name="connsiteX11" fmla="*/ 75682 w 672539"/>
                <a:gd name="connsiteY11" fmla="*/ 132606 h 629132"/>
                <a:gd name="connsiteX12" fmla="*/ 6398 w 672539"/>
                <a:gd name="connsiteY12" fmla="*/ 167975 h 629132"/>
                <a:gd name="connsiteX13" fmla="*/ 16896 w 672539"/>
                <a:gd name="connsiteY13" fmla="*/ 68738 h 629132"/>
                <a:gd name="connsiteX14" fmla="*/ 85374 w 672539"/>
                <a:gd name="connsiteY14" fmla="*/ 2892 h 629132"/>
                <a:gd name="connsiteX15" fmla="*/ 199901 w 672539"/>
                <a:gd name="connsiteY15" fmla="*/ 163286 h 629132"/>
                <a:gd name="connsiteX16" fmla="*/ 434221 w 672539"/>
                <a:gd name="connsiteY16" fmla="*/ 79910 h 629132"/>
                <a:gd name="connsiteX0" fmla="*/ 434221 w 672539"/>
                <a:gd name="connsiteY0" fmla="*/ 39291 h 588513"/>
                <a:gd name="connsiteX1" fmla="*/ 616644 w 672539"/>
                <a:gd name="connsiteY1" fmla="*/ 107979 h 588513"/>
                <a:gd name="connsiteX2" fmla="*/ 359561 w 672539"/>
                <a:gd name="connsiteY2" fmla="*/ 225686 h 588513"/>
                <a:gd name="connsiteX3" fmla="*/ 622176 w 672539"/>
                <a:gd name="connsiteY3" fmla="*/ 313624 h 588513"/>
                <a:gd name="connsiteX4" fmla="*/ 649239 w 672539"/>
                <a:gd name="connsiteY4" fmla="*/ 399581 h 588513"/>
                <a:gd name="connsiteX5" fmla="*/ 360945 w 672539"/>
                <a:gd name="connsiteY5" fmla="*/ 309709 h 588513"/>
                <a:gd name="connsiteX6" fmla="*/ 466963 w 672539"/>
                <a:gd name="connsiteY6" fmla="*/ 588005 h 588513"/>
                <a:gd name="connsiteX7" fmla="*/ 327279 w 672539"/>
                <a:gd name="connsiteY7" fmla="*/ 376024 h 588513"/>
                <a:gd name="connsiteX8" fmla="*/ 241676 w 672539"/>
                <a:gd name="connsiteY8" fmla="*/ 283205 h 588513"/>
                <a:gd name="connsiteX9" fmla="*/ 368605 w 672539"/>
                <a:gd name="connsiteY9" fmla="*/ 578485 h 588513"/>
                <a:gd name="connsiteX10" fmla="*/ 127012 w 672539"/>
                <a:gd name="connsiteY10" fmla="*/ 169564 h 588513"/>
                <a:gd name="connsiteX11" fmla="*/ 75682 w 672539"/>
                <a:gd name="connsiteY11" fmla="*/ 91987 h 588513"/>
                <a:gd name="connsiteX12" fmla="*/ 6398 w 672539"/>
                <a:gd name="connsiteY12" fmla="*/ 127356 h 588513"/>
                <a:gd name="connsiteX13" fmla="*/ 16896 w 672539"/>
                <a:gd name="connsiteY13" fmla="*/ 28119 h 588513"/>
                <a:gd name="connsiteX14" fmla="*/ 119124 w 672539"/>
                <a:gd name="connsiteY14" fmla="*/ 8414 h 588513"/>
                <a:gd name="connsiteX15" fmla="*/ 199901 w 672539"/>
                <a:gd name="connsiteY15" fmla="*/ 122667 h 588513"/>
                <a:gd name="connsiteX16" fmla="*/ 434221 w 672539"/>
                <a:gd name="connsiteY16" fmla="*/ 39291 h 58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539" h="588513">
                  <a:moveTo>
                    <a:pt x="434221" y="39291"/>
                  </a:moveTo>
                  <a:cubicBezTo>
                    <a:pt x="533612" y="68004"/>
                    <a:pt x="629087" y="76913"/>
                    <a:pt x="616644" y="107979"/>
                  </a:cubicBezTo>
                  <a:cubicBezTo>
                    <a:pt x="604201" y="139045"/>
                    <a:pt x="358639" y="191412"/>
                    <a:pt x="359561" y="225686"/>
                  </a:cubicBezTo>
                  <a:cubicBezTo>
                    <a:pt x="360483" y="259960"/>
                    <a:pt x="573896" y="284642"/>
                    <a:pt x="622176" y="313624"/>
                  </a:cubicBezTo>
                  <a:cubicBezTo>
                    <a:pt x="670456" y="342606"/>
                    <a:pt x="692777" y="400233"/>
                    <a:pt x="649239" y="399581"/>
                  </a:cubicBezTo>
                  <a:cubicBezTo>
                    <a:pt x="605701" y="398929"/>
                    <a:pt x="391324" y="278305"/>
                    <a:pt x="360945" y="309709"/>
                  </a:cubicBezTo>
                  <a:cubicBezTo>
                    <a:pt x="330566" y="341113"/>
                    <a:pt x="472574" y="576953"/>
                    <a:pt x="466963" y="588005"/>
                  </a:cubicBezTo>
                  <a:cubicBezTo>
                    <a:pt x="461352" y="599057"/>
                    <a:pt x="364827" y="426824"/>
                    <a:pt x="327279" y="376024"/>
                  </a:cubicBezTo>
                  <a:cubicBezTo>
                    <a:pt x="289731" y="325224"/>
                    <a:pt x="234788" y="249462"/>
                    <a:pt x="241676" y="283205"/>
                  </a:cubicBezTo>
                  <a:cubicBezTo>
                    <a:pt x="248564" y="316948"/>
                    <a:pt x="384416" y="574447"/>
                    <a:pt x="368605" y="578485"/>
                  </a:cubicBezTo>
                  <a:cubicBezTo>
                    <a:pt x="352794" y="582523"/>
                    <a:pt x="174582" y="253107"/>
                    <a:pt x="127012" y="169564"/>
                  </a:cubicBezTo>
                  <a:cubicBezTo>
                    <a:pt x="79442" y="86021"/>
                    <a:pt x="95784" y="99022"/>
                    <a:pt x="75682" y="91987"/>
                  </a:cubicBezTo>
                  <a:cubicBezTo>
                    <a:pt x="55580" y="84952"/>
                    <a:pt x="16196" y="138001"/>
                    <a:pt x="6398" y="127356"/>
                  </a:cubicBezTo>
                  <a:cubicBezTo>
                    <a:pt x="-3400" y="116711"/>
                    <a:pt x="-3436" y="57312"/>
                    <a:pt x="16896" y="28119"/>
                  </a:cubicBezTo>
                  <a:cubicBezTo>
                    <a:pt x="37228" y="-1074"/>
                    <a:pt x="88623" y="-7344"/>
                    <a:pt x="119124" y="8414"/>
                  </a:cubicBezTo>
                  <a:cubicBezTo>
                    <a:pt x="149625" y="24172"/>
                    <a:pt x="166577" y="90252"/>
                    <a:pt x="199901" y="122667"/>
                  </a:cubicBezTo>
                  <a:cubicBezTo>
                    <a:pt x="233225" y="155082"/>
                    <a:pt x="379968" y="20121"/>
                    <a:pt x="434221" y="3929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3678" y="2441093"/>
              <a:ext cx="100013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16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564757" y="1413190"/>
            <a:ext cx="3467104" cy="996054"/>
            <a:chOff x="6770817" y="2236648"/>
            <a:chExt cx="3812825" cy="109537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70817" y="2236648"/>
              <a:ext cx="1104900" cy="109537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149361" y="2616641"/>
              <a:ext cx="2434281" cy="33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2525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更多作品请关注店铺</a:t>
              </a:r>
              <a:endParaRPr lang="zh-CN" altLang="en-US" sz="1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544834" y="3953510"/>
            <a:ext cx="5681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99" eaLnBrk="0" hangingPunct="0"/>
            <a:r>
              <a:rPr lang="zh-CN" altLang="en-US" sz="1400" dirty="0">
                <a:solidFill>
                  <a:srgbClr val="252525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本作品版权归上海锐普广告有限公司</a:t>
            </a:r>
            <a:r>
              <a:rPr lang="en-US" altLang="zh-CN" sz="1400" dirty="0">
                <a:solidFill>
                  <a:srgbClr val="252525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PPT</a:t>
            </a:r>
            <a:r>
              <a:rPr lang="zh-CN" altLang="en-US" sz="1400" dirty="0" smtClean="0">
                <a:solidFill>
                  <a:srgbClr val="252525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研究院和作者所有</a:t>
            </a:r>
            <a:endParaRPr lang="en-US" altLang="zh-CN" sz="1400" dirty="0" smtClean="0">
              <a:solidFill>
                <a:srgbClr val="252525"/>
              </a:solidFill>
              <a:latin typeface="Segoe Print" panose="02000600000000000000" pitchFamily="2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defTabSz="914099" eaLnBrk="0" hangingPunct="0"/>
            <a:r>
              <a:rPr lang="zh-CN" altLang="en-US" sz="1200" dirty="0">
                <a:solidFill>
                  <a:srgbClr val="252525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购买和下载者只是获得了使用授权，并不能获得著作权</a:t>
            </a:r>
          </a:p>
          <a:p>
            <a:pPr defTabSz="914099" eaLnBrk="0" hangingPunct="0"/>
            <a:r>
              <a:rPr lang="zh-CN" altLang="en-US" sz="1200" dirty="0">
                <a:solidFill>
                  <a:srgbClr val="252525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任单位和个人不得以任何形式销售、传播本作品</a:t>
            </a:r>
          </a:p>
          <a:p>
            <a:pPr defTabSz="914099" eaLnBrk="0" hangingPunct="0"/>
            <a:r>
              <a:rPr lang="zh-CN" altLang="en-US" sz="1200" dirty="0">
                <a:solidFill>
                  <a:srgbClr val="252525"/>
                </a:solidFill>
                <a:latin typeface="Segoe Print" panose="02000600000000000000" pitchFamily="2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转载请注明出处，保留本版权页，请勿以身试法</a:t>
            </a:r>
          </a:p>
          <a:p>
            <a:pPr algn="ctr" defTabSz="914099" eaLnBrk="0" hangingPunct="0"/>
            <a:endParaRPr lang="en-US" altLang="zh-CN" sz="1400" dirty="0">
              <a:solidFill>
                <a:srgbClr val="252525"/>
              </a:solidFill>
              <a:latin typeface="Segoe Print" panose="02000600000000000000" pitchFamily="2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54362" y="2751787"/>
            <a:ext cx="733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5252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配色</a:t>
            </a:r>
            <a:endParaRPr lang="zh-CN" altLang="en-US" sz="2000" dirty="0">
              <a:solidFill>
                <a:srgbClr val="25252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59278" y="3420381"/>
            <a:ext cx="733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5252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字体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488321" y="3520396"/>
            <a:ext cx="511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252525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Kozuka</a:t>
            </a:r>
            <a:r>
              <a:rPr lang="en-US" altLang="zh-CN" sz="1200" dirty="0">
                <a:solidFill>
                  <a:srgbClr val="252525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 Gothic Pro </a:t>
            </a:r>
            <a:r>
              <a:rPr lang="en-US" altLang="zh-CN" sz="1200" dirty="0" smtClean="0">
                <a:solidFill>
                  <a:srgbClr val="252525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M  </a:t>
            </a:r>
            <a:r>
              <a:rPr lang="en-US" altLang="zh-CN" sz="1200" dirty="0">
                <a:solidFill>
                  <a:srgbClr val="25252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&amp;   Arial Unicode MS  &amp;  Calibri Light (</a:t>
            </a:r>
            <a:r>
              <a:rPr lang="zh-CN" altLang="en-US" sz="1200" dirty="0">
                <a:solidFill>
                  <a:srgbClr val="25252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  <a:r>
              <a:rPr lang="en-US" altLang="zh-CN" sz="1200" dirty="0">
                <a:solidFill>
                  <a:srgbClr val="25252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zh-CN" altLang="en-US" sz="1200" dirty="0">
              <a:solidFill>
                <a:srgbClr val="25252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69472" y="2704625"/>
            <a:ext cx="2202997" cy="494935"/>
            <a:chOff x="767822" y="4682952"/>
            <a:chExt cx="3195298" cy="717870"/>
          </a:xfrm>
        </p:grpSpPr>
        <p:sp>
          <p:nvSpPr>
            <p:cNvPr id="24" name="矩形 23"/>
            <p:cNvSpPr/>
            <p:nvPr/>
          </p:nvSpPr>
          <p:spPr>
            <a:xfrm>
              <a:off x="1616932" y="4697438"/>
              <a:ext cx="703384" cy="703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59736" y="4697438"/>
              <a:ext cx="703384" cy="703384"/>
            </a:xfrm>
            <a:prstGeom prst="rect">
              <a:avLst/>
            </a:prstGeom>
            <a:solidFill>
              <a:srgbClr val="7DE2E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67822" y="4682952"/>
              <a:ext cx="703384" cy="70338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35674" y="4697438"/>
              <a:ext cx="703384" cy="703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3516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1"/>
            <a:ext cx="4064000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Picture 73"/>
          <p:cNvSpPr/>
          <p:nvPr/>
        </p:nvSpPr>
        <p:spPr>
          <a:xfrm>
            <a:off x="5530621" y="1008184"/>
            <a:ext cx="4919612" cy="5849816"/>
          </a:xfrm>
          <a:custGeom>
            <a:avLst/>
            <a:gdLst/>
            <a:ahLst/>
            <a:cxnLst/>
            <a:rect l="0" t="0" r="0" b="0"/>
            <a:pathLst>
              <a:path w="5767317" h="6857805">
                <a:moveTo>
                  <a:pt x="0" y="0"/>
                </a:moveTo>
                <a:lnTo>
                  <a:pt x="5767316" y="0"/>
                </a:lnTo>
                <a:lnTo>
                  <a:pt x="5767316" y="6857804"/>
                </a:lnTo>
                <a:lnTo>
                  <a:pt x="0" y="6857804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artisticGlowDiffused/>
                      </a14:imgEffect>
                      <a14:imgEffect>
                        <a14:sharpenSoften amount="4000"/>
                      </a14:imgEffect>
                      <a14:imgEffect>
                        <a14:saturation sat="330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172925" y="1433552"/>
            <a:ext cx="1827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rgbClr val="7DE2E7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</a:t>
            </a:r>
            <a:r>
              <a:rPr lang="en-US" altLang="zh-CN" sz="3000" dirty="0" smtClean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I M E</a:t>
            </a:r>
          </a:p>
        </p:txBody>
      </p:sp>
      <p:sp>
        <p:nvSpPr>
          <p:cNvPr id="83" name="矩形 82"/>
          <p:cNvSpPr/>
          <p:nvPr/>
        </p:nvSpPr>
        <p:spPr>
          <a:xfrm>
            <a:off x="1202437" y="3106852"/>
            <a:ext cx="15437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When it becomes a quiet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state</a:t>
            </a:r>
          </a:p>
          <a:p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when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it became the world's shadow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.</a:t>
            </a: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 </a:t>
            </a: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He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looked at alone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,</a:t>
            </a:r>
          </a:p>
          <a:p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the invisible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Shadow 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lt"/>
                <a:ea typeface="Kozuka Gothic Pro EL" panose="020B0200000000000000" pitchFamily="34" charset="-128"/>
              </a:rPr>
              <a:t>as if forever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lt"/>
              <a:ea typeface="Kozuka Gothic Pro EL" panose="020B0200000000000000" pitchFamily="34" charset="-128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26620" y="2423274"/>
            <a:ext cx="535429" cy="0"/>
          </a:xfrm>
          <a:prstGeom prst="line">
            <a:avLst/>
          </a:prstGeom>
          <a:ln>
            <a:solidFill>
              <a:srgbClr val="7DE2E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10384399" y="408246"/>
            <a:ext cx="1491381" cy="1359711"/>
            <a:chOff x="10193858" y="487992"/>
            <a:chExt cx="1491381" cy="1359711"/>
          </a:xfrm>
        </p:grpSpPr>
        <p:sp>
          <p:nvSpPr>
            <p:cNvPr id="87" name="矩形 86"/>
            <p:cNvSpPr/>
            <p:nvPr/>
          </p:nvSpPr>
          <p:spPr>
            <a:xfrm>
              <a:off x="10259692" y="487992"/>
              <a:ext cx="1359711" cy="1359711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0193858" y="844683"/>
              <a:ext cx="14913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7DE2E7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esign BY </a:t>
              </a:r>
            </a:p>
            <a:p>
              <a:pPr algn="ctr"/>
              <a:endParaRPr lang="en-US" altLang="zh-CN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二三年</a:t>
              </a:r>
              <a:endPara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8594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>
        <p14:flip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56940" y="2590152"/>
            <a:ext cx="1266867" cy="3195786"/>
          </a:xfrm>
          <a:prstGeom prst="rect">
            <a:avLst/>
          </a:prstGeom>
          <a:solidFill>
            <a:srgbClr val="7D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57197" y="1304206"/>
            <a:ext cx="270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28000" y="-28136"/>
            <a:ext cx="4064000" cy="6886136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946506" y="2919304"/>
            <a:ext cx="3546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当它成为一</a:t>
            </a:r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种安静</a:t>
            </a:r>
            <a:r>
              <a: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表述</a:t>
            </a:r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当</a:t>
            </a:r>
            <a:r>
              <a: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它成为世界的</a:t>
            </a:r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影子</a:t>
            </a:r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他</a:t>
            </a:r>
            <a:r>
              <a: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孤独地看</a:t>
            </a:r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着</a:t>
            </a:r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那个</a:t>
            </a:r>
            <a:r>
              <a: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仿佛永远</a:t>
            </a:r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看</a:t>
            </a:r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不见的</a:t>
            </a:r>
            <a:endParaRPr lang="en-US" altLang="zh-CN" sz="12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影子</a:t>
            </a:r>
            <a:endParaRPr lang="zh-CN" altLang="en-US" sz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46506" y="163286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经年之眸</a:t>
            </a:r>
            <a:endParaRPr lang="zh-CN" altLang="en-US" sz="2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9069776" y="2343369"/>
            <a:ext cx="738964" cy="9377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29921" y="1811490"/>
            <a:ext cx="102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E</a:t>
            </a:r>
            <a:r>
              <a:rPr lang="en-US" altLang="zh-CN" sz="2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yes</a:t>
            </a:r>
            <a:endParaRPr lang="zh-CN" altLang="en-US" sz="24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29921" y="2919304"/>
            <a:ext cx="15437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it becomes a quiet state, </a:t>
            </a:r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it became the world's shadow</a:t>
            </a:r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.</a:t>
            </a: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 </a:t>
            </a: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He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looked at alone</a:t>
            </a:r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,</a:t>
            </a:r>
          </a:p>
          <a:p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the invisible </a:t>
            </a:r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Shadow 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as if forever</a:t>
            </a:r>
            <a:endParaRPr lang="zh-CN" altLang="en-US" sz="1200" dirty="0">
              <a:latin typeface="+mj-lt"/>
              <a:ea typeface="Kozuka Gothic Pro EL" panose="020B02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7976" y="2571398"/>
            <a:ext cx="738964" cy="93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89177" y="386944"/>
            <a:ext cx="1491381" cy="1359711"/>
            <a:chOff x="10193856" y="487992"/>
            <a:chExt cx="1491381" cy="1359711"/>
          </a:xfrm>
        </p:grpSpPr>
        <p:sp>
          <p:nvSpPr>
            <p:cNvPr id="14" name="矩形 13"/>
            <p:cNvSpPr/>
            <p:nvPr/>
          </p:nvSpPr>
          <p:spPr>
            <a:xfrm>
              <a:off x="10259692" y="487992"/>
              <a:ext cx="1359711" cy="1359711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93856" y="844681"/>
              <a:ext cx="14913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7DE2E7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BOUT</a:t>
              </a: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IT</a:t>
              </a:r>
              <a:endPara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2015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11200">
        <p:push dir="u"/>
      </p:transition>
    </mc:Choice>
    <mc:Fallback>
      <p:transition spd="slow" advTm="112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  <p:bldP spid="2" grpId="0"/>
      <p:bldP spid="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4064000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99" r="41004"/>
          <a:stretch>
            <a:fillRect/>
          </a:stretch>
        </p:blipFill>
        <p:spPr>
          <a:xfrm>
            <a:off x="2853499" y="1230134"/>
            <a:ext cx="2915479" cy="4397734"/>
          </a:xfrm>
          <a:custGeom>
            <a:avLst/>
            <a:gdLst>
              <a:gd name="connsiteX0" fmla="*/ 0 w 2915479"/>
              <a:gd name="connsiteY0" fmla="*/ 0 h 4397734"/>
              <a:gd name="connsiteX1" fmla="*/ 2915479 w 2915479"/>
              <a:gd name="connsiteY1" fmla="*/ 0 h 4397734"/>
              <a:gd name="connsiteX2" fmla="*/ 2915479 w 2915479"/>
              <a:gd name="connsiteY2" fmla="*/ 4397734 h 4397734"/>
              <a:gd name="connsiteX3" fmla="*/ 0 w 2915479"/>
              <a:gd name="connsiteY3" fmla="*/ 4397734 h 439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5479" h="4397734">
                <a:moveTo>
                  <a:pt x="0" y="0"/>
                </a:moveTo>
                <a:lnTo>
                  <a:pt x="2915479" y="0"/>
                </a:lnTo>
                <a:lnTo>
                  <a:pt x="2915479" y="4397734"/>
                </a:lnTo>
                <a:lnTo>
                  <a:pt x="0" y="4397734"/>
                </a:lnTo>
                <a:close/>
              </a:path>
            </a:pathLst>
          </a:custGeom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780426" y="1914012"/>
            <a:ext cx="18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About  Life</a:t>
            </a:r>
            <a:endParaRPr lang="zh-CN" altLang="en-US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33219" y="1797785"/>
            <a:ext cx="12854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背影</a:t>
            </a:r>
            <a:endParaRPr lang="zh-CN" altLang="en-US" sz="5000" dirty="0">
              <a:solidFill>
                <a:schemeClr val="bg1">
                  <a:lumMod val="9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879102" y="2644726"/>
            <a:ext cx="738964" cy="93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80426" y="3015485"/>
            <a:ext cx="28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当它成为一种安静的表述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80426" y="3670681"/>
            <a:ext cx="2335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it becomes a quiet state, when it became the world's shadow. He looked at alone, the invisible mirror as if forever</a:t>
            </a:r>
            <a:endParaRPr lang="zh-CN" altLang="en-US" sz="1200" dirty="0">
              <a:latin typeface="+mj-lt"/>
              <a:ea typeface="Kozuka Gothic Pro EL" panose="020B02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79102" y="5444988"/>
            <a:ext cx="182880" cy="18288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41923" y="6052315"/>
            <a:ext cx="1957955" cy="606162"/>
            <a:chOff x="241923" y="6052315"/>
            <a:chExt cx="1957955" cy="606162"/>
          </a:xfrm>
        </p:grpSpPr>
        <p:sp>
          <p:nvSpPr>
            <p:cNvPr id="24" name="文本框 23"/>
            <p:cNvSpPr txBox="1"/>
            <p:nvPr/>
          </p:nvSpPr>
          <p:spPr>
            <a:xfrm>
              <a:off x="241923" y="6052315"/>
              <a:ext cx="75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Life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1923" y="6381478"/>
              <a:ext cx="19579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BLACK  AND  WHITE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83021" y="393850"/>
            <a:ext cx="1816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0</a:t>
            </a:r>
            <a:r>
              <a:rPr lang="en-US" altLang="zh-CN" sz="10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1</a:t>
            </a:r>
            <a:endParaRPr lang="zh-CN" altLang="en-US" sz="10000" dirty="0">
              <a:solidFill>
                <a:schemeClr val="accent3">
                  <a:lumMod val="60000"/>
                  <a:lumOff val="40000"/>
                </a:schemeClr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72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7000">
        <p:push dir="u"/>
      </p:transition>
    </mc:Choice>
    <mc:Fallback>
      <p:transition spd="slow" advTm="7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2"/>
      <p:bldP spid="17" grpId="0"/>
      <p:bldP spid="22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28000" y="1"/>
            <a:ext cx="4064000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3021" y="235529"/>
            <a:ext cx="3022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0</a:t>
            </a:r>
            <a:r>
              <a:rPr lang="en-US" altLang="zh-CN" sz="1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2</a:t>
            </a:r>
            <a:endParaRPr lang="zh-CN" altLang="en-US" sz="10000" dirty="0">
              <a:solidFill>
                <a:schemeClr val="accent3">
                  <a:lumMod val="60000"/>
                  <a:lumOff val="40000"/>
                </a:schemeClr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39473" y="6080451"/>
            <a:ext cx="1957955" cy="606162"/>
            <a:chOff x="241923" y="6052315"/>
            <a:chExt cx="1957955" cy="606162"/>
          </a:xfrm>
        </p:grpSpPr>
        <p:sp>
          <p:nvSpPr>
            <p:cNvPr id="19" name="文本框 18"/>
            <p:cNvSpPr txBox="1"/>
            <p:nvPr/>
          </p:nvSpPr>
          <p:spPr>
            <a:xfrm>
              <a:off x="241923" y="6052315"/>
              <a:ext cx="75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Life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1923" y="6381478"/>
              <a:ext cx="19579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BLACK  AND  WHITE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142504" y="5514534"/>
            <a:ext cx="0" cy="1343467"/>
          </a:xfrm>
          <a:prstGeom prst="line">
            <a:avLst/>
          </a:prstGeom>
          <a:ln w="25400">
            <a:solidFill>
              <a:srgbClr val="C9C9C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79976" y="2025066"/>
            <a:ext cx="18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About  Life</a:t>
            </a:r>
            <a:endParaRPr lang="zh-CN" altLang="en-US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78652" y="2755780"/>
            <a:ext cx="738964" cy="937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879976" y="3126539"/>
            <a:ext cx="28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当它成为世界的影子</a:t>
            </a:r>
          </a:p>
        </p:txBody>
      </p:sp>
      <p:sp>
        <p:nvSpPr>
          <p:cNvPr id="26" name="矩形 25"/>
          <p:cNvSpPr/>
          <p:nvPr/>
        </p:nvSpPr>
        <p:spPr>
          <a:xfrm>
            <a:off x="1879976" y="3781735"/>
            <a:ext cx="2335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it becomes a quiet state, when it became the world's shadow. He looked at alone, the invisible mirror as if forever</a:t>
            </a:r>
            <a:endParaRPr lang="zh-CN" altLang="en-US" sz="1200" dirty="0">
              <a:latin typeface="+mj-lt"/>
              <a:ea typeface="Kozuka Gothic Pro EL" panose="020B02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07828" y="1772529"/>
            <a:ext cx="300636" cy="2518117"/>
          </a:xfrm>
          <a:prstGeom prst="rect">
            <a:avLst/>
          </a:prstGeom>
          <a:solidFill>
            <a:srgbClr val="7D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568"/>
          <a:stretch>
            <a:fillRect/>
          </a:stretch>
        </p:blipFill>
        <p:spPr>
          <a:xfrm>
            <a:off x="5683347" y="1299278"/>
            <a:ext cx="3511493" cy="4464852"/>
          </a:xfrm>
          <a:custGeom>
            <a:avLst/>
            <a:gdLst>
              <a:gd name="connsiteX0" fmla="*/ 0 w 3328612"/>
              <a:gd name="connsiteY0" fmla="*/ 0 h 4232319"/>
              <a:gd name="connsiteX1" fmla="*/ 3328612 w 3328612"/>
              <a:gd name="connsiteY1" fmla="*/ 0 h 4232319"/>
              <a:gd name="connsiteX2" fmla="*/ 3328612 w 3328612"/>
              <a:gd name="connsiteY2" fmla="*/ 4232319 h 4232319"/>
              <a:gd name="connsiteX3" fmla="*/ 0 w 3328612"/>
              <a:gd name="connsiteY3" fmla="*/ 4232319 h 42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8612" h="4232319">
                <a:moveTo>
                  <a:pt x="0" y="0"/>
                </a:moveTo>
                <a:lnTo>
                  <a:pt x="3328612" y="0"/>
                </a:lnTo>
                <a:lnTo>
                  <a:pt x="3328612" y="4232319"/>
                </a:lnTo>
                <a:lnTo>
                  <a:pt x="0" y="4232319"/>
                </a:ln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25186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8300">
        <p:push dir="u"/>
      </p:transition>
    </mc:Choice>
    <mc:Fallback>
      <p:transition spd="slow" advTm="83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  <p:bldP spid="2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0242" y="1738123"/>
            <a:ext cx="2725568" cy="2433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"/>
            <a:ext cx="4064000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45565" y="2080591"/>
            <a:ext cx="7712765" cy="4084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70" t="25999" r="22625" b="43"/>
          <a:stretch>
            <a:fillRect/>
          </a:stretch>
        </p:blipFill>
        <p:spPr>
          <a:xfrm>
            <a:off x="7562680" y="2543695"/>
            <a:ext cx="3185385" cy="3185385"/>
          </a:xfrm>
          <a:custGeom>
            <a:avLst/>
            <a:gdLst>
              <a:gd name="connsiteX0" fmla="*/ 0 w 2857500"/>
              <a:gd name="connsiteY0" fmla="*/ 0 h 2857500"/>
              <a:gd name="connsiteX1" fmla="*/ 2857500 w 2857500"/>
              <a:gd name="connsiteY1" fmla="*/ 0 h 2857500"/>
              <a:gd name="connsiteX2" fmla="*/ 2857500 w 2857500"/>
              <a:gd name="connsiteY2" fmla="*/ 2857500 h 2857500"/>
              <a:gd name="connsiteX3" fmla="*/ 0 w 285750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2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383021" y="393850"/>
            <a:ext cx="3022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dirty="0" smtClean="0">
                <a:solidFill>
                  <a:srgbClr val="7DE2E7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0</a:t>
            </a:r>
            <a:r>
              <a:rPr lang="en-US" altLang="zh-CN" sz="10000" dirty="0">
                <a:solidFill>
                  <a:srgbClr val="7DE2E7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3</a:t>
            </a:r>
            <a:endParaRPr lang="zh-CN" altLang="en-US" sz="10000" dirty="0">
              <a:solidFill>
                <a:srgbClr val="7DE2E7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8071" y="3471205"/>
            <a:ext cx="201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他孤独地看着</a:t>
            </a:r>
          </a:p>
        </p:txBody>
      </p:sp>
      <p:sp>
        <p:nvSpPr>
          <p:cNvPr id="12" name="矩形 11"/>
          <p:cNvSpPr/>
          <p:nvPr/>
        </p:nvSpPr>
        <p:spPr>
          <a:xfrm>
            <a:off x="4064000" y="3913231"/>
            <a:ext cx="325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  <a:ea typeface="Kozuka Gothic Pro EL" panose="020B0200000000000000" pitchFamily="34" charset="-128"/>
              </a:rPr>
              <a:t>When it becomes a quiet state, when it became the world's shadow. He looked at alone, the invisible mirror as if forever</a:t>
            </a:r>
            <a:endParaRPr lang="zh-CN" altLang="en-US" sz="1200" dirty="0">
              <a:latin typeface="+mj-lt"/>
              <a:ea typeface="Kozuka Gothic Pro EL" panose="020B0200000000000000" pitchFamily="34" charset="-128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211871" y="3284402"/>
            <a:ext cx="738964" cy="93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06237" y="2770041"/>
            <a:ext cx="18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About  Life</a:t>
            </a:r>
            <a:endParaRPr lang="zh-CN" altLang="en-US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92430" y="5352758"/>
            <a:ext cx="330502" cy="163029"/>
          </a:xfrm>
          <a:custGeom>
            <a:avLst/>
            <a:gdLst>
              <a:gd name="connsiteX0" fmla="*/ 35272 w 477880"/>
              <a:gd name="connsiteY0" fmla="*/ 14036 h 235727"/>
              <a:gd name="connsiteX1" fmla="*/ 464763 w 477880"/>
              <a:gd name="connsiteY1" fmla="*/ 235709 h 235727"/>
              <a:gd name="connsiteX2" fmla="*/ 340072 w 477880"/>
              <a:gd name="connsiteY2" fmla="*/ 181 h 235727"/>
              <a:gd name="connsiteX3" fmla="*/ 62981 w 477880"/>
              <a:gd name="connsiteY3" fmla="*/ 194145 h 235727"/>
              <a:gd name="connsiteX4" fmla="*/ 35272 w 477880"/>
              <a:gd name="connsiteY4" fmla="*/ 14036 h 23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880" h="235727">
                <a:moveTo>
                  <a:pt x="35272" y="14036"/>
                </a:moveTo>
                <a:cubicBezTo>
                  <a:pt x="102236" y="20963"/>
                  <a:pt x="413963" y="238018"/>
                  <a:pt x="464763" y="235709"/>
                </a:cubicBezTo>
                <a:cubicBezTo>
                  <a:pt x="515563" y="233400"/>
                  <a:pt x="407036" y="7108"/>
                  <a:pt x="340072" y="181"/>
                </a:cubicBezTo>
                <a:cubicBezTo>
                  <a:pt x="273108" y="-6746"/>
                  <a:pt x="118399" y="187218"/>
                  <a:pt x="62981" y="194145"/>
                </a:cubicBezTo>
                <a:cubicBezTo>
                  <a:pt x="7563" y="201072"/>
                  <a:pt x="-31692" y="7109"/>
                  <a:pt x="35272" y="14036"/>
                </a:cubicBezTo>
                <a:close/>
              </a:path>
            </a:pathLst>
          </a:custGeom>
          <a:solidFill>
            <a:srgbClr val="7D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41923" y="6052315"/>
            <a:ext cx="1957955" cy="606162"/>
            <a:chOff x="241923" y="6052315"/>
            <a:chExt cx="1957955" cy="606162"/>
          </a:xfrm>
        </p:grpSpPr>
        <p:sp>
          <p:nvSpPr>
            <p:cNvPr id="17" name="文本框 16"/>
            <p:cNvSpPr txBox="1"/>
            <p:nvPr/>
          </p:nvSpPr>
          <p:spPr>
            <a:xfrm>
              <a:off x="241923" y="6052315"/>
              <a:ext cx="75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Life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1923" y="6381478"/>
              <a:ext cx="19579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BLACK  AND  WHITE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9073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9300">
        <p:push dir="u"/>
      </p:transition>
    </mc:Choice>
    <mc:Fallback>
      <p:transition spd="slow" advTm="93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10" grpId="0"/>
      <p:bldP spid="11" grpId="0"/>
      <p:bldP spid="12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90610" y="0"/>
            <a:ext cx="5101389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20278" y="1412990"/>
            <a:ext cx="184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About  Life</a:t>
            </a:r>
            <a:endParaRPr lang="zh-CN" altLang="en-US" b="1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59669" y="2327754"/>
            <a:ext cx="274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那个仿佛永远看不见</a:t>
            </a:r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的影子</a:t>
            </a:r>
            <a:endParaRPr lang="zh-CN" altLang="en-US" sz="16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406392" y="5789084"/>
            <a:ext cx="468838" cy="468838"/>
          </a:xfrm>
          <a:prstGeom prst="ellipse">
            <a:avLst/>
          </a:prstGeom>
          <a:solidFill>
            <a:srgbClr val="7DE2E7">
              <a:alpha val="40000"/>
            </a:srgb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52386" y="2890967"/>
            <a:ext cx="3377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j-lt"/>
                <a:ea typeface="Kozuka Gothic Pro EL" panose="020B0200000000000000" pitchFamily="34" charset="-128"/>
              </a:rPr>
              <a:t>When it becomes a quiet state, when it became the world's shadow. He looked at alone, the invisible </a:t>
            </a:r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Kozuka Gothic Pro EL" panose="020B0200000000000000" pitchFamily="34" charset="-128"/>
              </a:rPr>
              <a:t>Shadow as </a:t>
            </a:r>
            <a:r>
              <a:rPr lang="en-US" altLang="zh-CN" sz="1200" dirty="0">
                <a:solidFill>
                  <a:schemeClr val="bg1"/>
                </a:solidFill>
                <a:latin typeface="+mj-lt"/>
                <a:ea typeface="Kozuka Gothic Pro EL" panose="020B0200000000000000" pitchFamily="34" charset="-128"/>
              </a:rPr>
              <a:t>if forever</a:t>
            </a:r>
            <a:endParaRPr lang="zh-CN" altLang="en-US" sz="1200" dirty="0">
              <a:solidFill>
                <a:schemeClr val="bg1"/>
              </a:solidFill>
              <a:latin typeface="+mj-lt"/>
              <a:ea typeface="Kozuka Gothic Pro EL" panose="020B0200000000000000" pitchFamily="34" charset="-128"/>
            </a:endParaRPr>
          </a:p>
        </p:txBody>
      </p:sp>
      <p:cxnSp>
        <p:nvCxnSpPr>
          <p:cNvPr id="8" name="直接连接符 7"/>
          <p:cNvCxnSpPr>
            <a:stCxn id="5" idx="2"/>
          </p:cNvCxnSpPr>
          <p:nvPr/>
        </p:nvCxnSpPr>
        <p:spPr>
          <a:xfrm flipV="1">
            <a:off x="9641305" y="6040128"/>
            <a:ext cx="0" cy="817872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670504" y="1427203"/>
            <a:ext cx="3584597" cy="4258982"/>
            <a:chOff x="1781959" y="1104038"/>
            <a:chExt cx="3584597" cy="4258982"/>
          </a:xfrm>
        </p:grpSpPr>
        <p:sp>
          <p:nvSpPr>
            <p:cNvPr id="44" name="Freeform 263"/>
            <p:cNvSpPr>
              <a:spLocks/>
            </p:cNvSpPr>
            <p:nvPr/>
          </p:nvSpPr>
          <p:spPr bwMode="auto">
            <a:xfrm>
              <a:off x="1864518" y="3005040"/>
              <a:ext cx="251451" cy="423960"/>
            </a:xfrm>
            <a:custGeom>
              <a:avLst/>
              <a:gdLst>
                <a:gd name="T0" fmla="*/ 26 w 86"/>
                <a:gd name="T1" fmla="*/ 105 h 145"/>
                <a:gd name="T2" fmla="*/ 26 w 86"/>
                <a:gd name="T3" fmla="*/ 105 h 145"/>
                <a:gd name="T4" fmla="*/ 37 w 86"/>
                <a:gd name="T5" fmla="*/ 103 h 145"/>
                <a:gd name="T6" fmla="*/ 37 w 86"/>
                <a:gd name="T7" fmla="*/ 103 h 145"/>
                <a:gd name="T8" fmla="*/ 37 w 86"/>
                <a:gd name="T9" fmla="*/ 37 h 145"/>
                <a:gd name="T10" fmla="*/ 37 w 86"/>
                <a:gd name="T11" fmla="*/ 37 h 145"/>
                <a:gd name="T12" fmla="*/ 37 w 86"/>
                <a:gd name="T13" fmla="*/ 9 h 145"/>
                <a:gd name="T14" fmla="*/ 37 w 86"/>
                <a:gd name="T15" fmla="*/ 9 h 145"/>
                <a:gd name="T16" fmla="*/ 37 w 86"/>
                <a:gd name="T17" fmla="*/ 4 h 145"/>
                <a:gd name="T18" fmla="*/ 37 w 86"/>
                <a:gd name="T19" fmla="*/ 4 h 145"/>
                <a:gd name="T20" fmla="*/ 52 w 86"/>
                <a:gd name="T21" fmla="*/ 0 h 145"/>
                <a:gd name="T22" fmla="*/ 52 w 86"/>
                <a:gd name="T23" fmla="*/ 0 h 145"/>
                <a:gd name="T24" fmla="*/ 61 w 86"/>
                <a:gd name="T25" fmla="*/ 7 h 145"/>
                <a:gd name="T26" fmla="*/ 68 w 86"/>
                <a:gd name="T27" fmla="*/ 15 h 145"/>
                <a:gd name="T28" fmla="*/ 74 w 86"/>
                <a:gd name="T29" fmla="*/ 24 h 145"/>
                <a:gd name="T30" fmla="*/ 77 w 86"/>
                <a:gd name="T31" fmla="*/ 33 h 145"/>
                <a:gd name="T32" fmla="*/ 83 w 86"/>
                <a:gd name="T33" fmla="*/ 57 h 145"/>
                <a:gd name="T34" fmla="*/ 86 w 86"/>
                <a:gd name="T35" fmla="*/ 81 h 145"/>
                <a:gd name="T36" fmla="*/ 86 w 86"/>
                <a:gd name="T37" fmla="*/ 81 h 145"/>
                <a:gd name="T38" fmla="*/ 79 w 86"/>
                <a:gd name="T39" fmla="*/ 88 h 145"/>
                <a:gd name="T40" fmla="*/ 79 w 86"/>
                <a:gd name="T41" fmla="*/ 88 h 145"/>
                <a:gd name="T42" fmla="*/ 75 w 86"/>
                <a:gd name="T43" fmla="*/ 79 h 145"/>
                <a:gd name="T44" fmla="*/ 70 w 86"/>
                <a:gd name="T45" fmla="*/ 72 h 145"/>
                <a:gd name="T46" fmla="*/ 68 w 86"/>
                <a:gd name="T47" fmla="*/ 68 h 145"/>
                <a:gd name="T48" fmla="*/ 64 w 86"/>
                <a:gd name="T49" fmla="*/ 64 h 145"/>
                <a:gd name="T50" fmla="*/ 59 w 86"/>
                <a:gd name="T51" fmla="*/ 63 h 145"/>
                <a:gd name="T52" fmla="*/ 52 w 86"/>
                <a:gd name="T53" fmla="*/ 63 h 145"/>
                <a:gd name="T54" fmla="*/ 52 w 86"/>
                <a:gd name="T55" fmla="*/ 63 h 145"/>
                <a:gd name="T56" fmla="*/ 52 w 86"/>
                <a:gd name="T57" fmla="*/ 118 h 145"/>
                <a:gd name="T58" fmla="*/ 52 w 86"/>
                <a:gd name="T59" fmla="*/ 118 h 145"/>
                <a:gd name="T60" fmla="*/ 50 w 86"/>
                <a:gd name="T61" fmla="*/ 125 h 145"/>
                <a:gd name="T62" fmla="*/ 44 w 86"/>
                <a:gd name="T63" fmla="*/ 134 h 145"/>
                <a:gd name="T64" fmla="*/ 37 w 86"/>
                <a:gd name="T65" fmla="*/ 140 h 145"/>
                <a:gd name="T66" fmla="*/ 26 w 86"/>
                <a:gd name="T67" fmla="*/ 145 h 145"/>
                <a:gd name="T68" fmla="*/ 26 w 86"/>
                <a:gd name="T69" fmla="*/ 145 h 145"/>
                <a:gd name="T70" fmla="*/ 17 w 86"/>
                <a:gd name="T71" fmla="*/ 145 h 145"/>
                <a:gd name="T72" fmla="*/ 7 w 86"/>
                <a:gd name="T73" fmla="*/ 143 h 145"/>
                <a:gd name="T74" fmla="*/ 2 w 86"/>
                <a:gd name="T75" fmla="*/ 140 h 145"/>
                <a:gd name="T76" fmla="*/ 2 w 86"/>
                <a:gd name="T77" fmla="*/ 136 h 145"/>
                <a:gd name="T78" fmla="*/ 0 w 86"/>
                <a:gd name="T79" fmla="*/ 132 h 145"/>
                <a:gd name="T80" fmla="*/ 0 w 86"/>
                <a:gd name="T81" fmla="*/ 132 h 145"/>
                <a:gd name="T82" fmla="*/ 2 w 86"/>
                <a:gd name="T83" fmla="*/ 123 h 145"/>
                <a:gd name="T84" fmla="*/ 7 w 86"/>
                <a:gd name="T85" fmla="*/ 116 h 145"/>
                <a:gd name="T86" fmla="*/ 17 w 86"/>
                <a:gd name="T87" fmla="*/ 110 h 145"/>
                <a:gd name="T88" fmla="*/ 26 w 86"/>
                <a:gd name="T89" fmla="*/ 105 h 145"/>
                <a:gd name="T90" fmla="*/ 26 w 86"/>
                <a:gd name="T91" fmla="*/ 10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45">
                  <a:moveTo>
                    <a:pt x="26" y="105"/>
                  </a:moveTo>
                  <a:lnTo>
                    <a:pt x="26" y="105"/>
                  </a:lnTo>
                  <a:lnTo>
                    <a:pt x="37" y="103"/>
                  </a:lnTo>
                  <a:lnTo>
                    <a:pt x="37" y="103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1" y="7"/>
                  </a:lnTo>
                  <a:lnTo>
                    <a:pt x="68" y="15"/>
                  </a:lnTo>
                  <a:lnTo>
                    <a:pt x="74" y="24"/>
                  </a:lnTo>
                  <a:lnTo>
                    <a:pt x="77" y="33"/>
                  </a:lnTo>
                  <a:lnTo>
                    <a:pt x="83" y="57"/>
                  </a:lnTo>
                  <a:lnTo>
                    <a:pt x="86" y="81"/>
                  </a:lnTo>
                  <a:lnTo>
                    <a:pt x="86" y="81"/>
                  </a:lnTo>
                  <a:lnTo>
                    <a:pt x="79" y="88"/>
                  </a:lnTo>
                  <a:lnTo>
                    <a:pt x="79" y="88"/>
                  </a:lnTo>
                  <a:lnTo>
                    <a:pt x="75" y="79"/>
                  </a:lnTo>
                  <a:lnTo>
                    <a:pt x="70" y="72"/>
                  </a:lnTo>
                  <a:lnTo>
                    <a:pt x="68" y="68"/>
                  </a:lnTo>
                  <a:lnTo>
                    <a:pt x="64" y="64"/>
                  </a:lnTo>
                  <a:lnTo>
                    <a:pt x="59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118"/>
                  </a:lnTo>
                  <a:lnTo>
                    <a:pt x="52" y="118"/>
                  </a:lnTo>
                  <a:lnTo>
                    <a:pt x="50" y="125"/>
                  </a:lnTo>
                  <a:lnTo>
                    <a:pt x="44" y="134"/>
                  </a:lnTo>
                  <a:lnTo>
                    <a:pt x="37" y="140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17" y="145"/>
                  </a:lnTo>
                  <a:lnTo>
                    <a:pt x="7" y="143"/>
                  </a:lnTo>
                  <a:lnTo>
                    <a:pt x="2" y="140"/>
                  </a:lnTo>
                  <a:lnTo>
                    <a:pt x="2" y="136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23"/>
                  </a:lnTo>
                  <a:lnTo>
                    <a:pt x="7" y="116"/>
                  </a:lnTo>
                  <a:lnTo>
                    <a:pt x="17" y="110"/>
                  </a:lnTo>
                  <a:lnTo>
                    <a:pt x="26" y="105"/>
                  </a:lnTo>
                  <a:lnTo>
                    <a:pt x="26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2"/>
            <p:cNvSpPr>
              <a:spLocks/>
            </p:cNvSpPr>
            <p:nvPr/>
          </p:nvSpPr>
          <p:spPr bwMode="auto">
            <a:xfrm>
              <a:off x="1781959" y="1271873"/>
              <a:ext cx="353989" cy="417303"/>
            </a:xfrm>
            <a:custGeom>
              <a:avLst/>
              <a:gdLst>
                <a:gd name="T0" fmla="*/ 22 w 123"/>
                <a:gd name="T1" fmla="*/ 110 h 145"/>
                <a:gd name="T2" fmla="*/ 22 w 123"/>
                <a:gd name="T3" fmla="*/ 110 h 145"/>
                <a:gd name="T4" fmla="*/ 33 w 123"/>
                <a:gd name="T5" fmla="*/ 108 h 145"/>
                <a:gd name="T6" fmla="*/ 33 w 123"/>
                <a:gd name="T7" fmla="*/ 47 h 145"/>
                <a:gd name="T8" fmla="*/ 33 w 123"/>
                <a:gd name="T9" fmla="*/ 24 h 145"/>
                <a:gd name="T10" fmla="*/ 33 w 123"/>
                <a:gd name="T11" fmla="*/ 18 h 145"/>
                <a:gd name="T12" fmla="*/ 123 w 123"/>
                <a:gd name="T13" fmla="*/ 0 h 145"/>
                <a:gd name="T14" fmla="*/ 123 w 123"/>
                <a:gd name="T15" fmla="*/ 13 h 145"/>
                <a:gd name="T16" fmla="*/ 123 w 123"/>
                <a:gd name="T17" fmla="*/ 29 h 145"/>
                <a:gd name="T18" fmla="*/ 123 w 123"/>
                <a:gd name="T19" fmla="*/ 108 h 145"/>
                <a:gd name="T20" fmla="*/ 123 w 123"/>
                <a:gd name="T21" fmla="*/ 108 h 145"/>
                <a:gd name="T22" fmla="*/ 121 w 123"/>
                <a:gd name="T23" fmla="*/ 115 h 145"/>
                <a:gd name="T24" fmla="*/ 116 w 123"/>
                <a:gd name="T25" fmla="*/ 123 h 145"/>
                <a:gd name="T26" fmla="*/ 108 w 123"/>
                <a:gd name="T27" fmla="*/ 128 h 145"/>
                <a:gd name="T28" fmla="*/ 99 w 123"/>
                <a:gd name="T29" fmla="*/ 134 h 145"/>
                <a:gd name="T30" fmla="*/ 99 w 123"/>
                <a:gd name="T31" fmla="*/ 134 h 145"/>
                <a:gd name="T32" fmla="*/ 90 w 123"/>
                <a:gd name="T33" fmla="*/ 134 h 145"/>
                <a:gd name="T34" fmla="*/ 82 w 123"/>
                <a:gd name="T35" fmla="*/ 132 h 145"/>
                <a:gd name="T36" fmla="*/ 79 w 123"/>
                <a:gd name="T37" fmla="*/ 128 h 145"/>
                <a:gd name="T38" fmla="*/ 77 w 123"/>
                <a:gd name="T39" fmla="*/ 123 h 145"/>
                <a:gd name="T40" fmla="*/ 77 w 123"/>
                <a:gd name="T41" fmla="*/ 123 h 145"/>
                <a:gd name="T42" fmla="*/ 79 w 123"/>
                <a:gd name="T43" fmla="*/ 115 h 145"/>
                <a:gd name="T44" fmla="*/ 82 w 123"/>
                <a:gd name="T45" fmla="*/ 108 h 145"/>
                <a:gd name="T46" fmla="*/ 90 w 123"/>
                <a:gd name="T47" fmla="*/ 103 h 145"/>
                <a:gd name="T48" fmla="*/ 99 w 123"/>
                <a:gd name="T49" fmla="*/ 97 h 145"/>
                <a:gd name="T50" fmla="*/ 99 w 123"/>
                <a:gd name="T51" fmla="*/ 97 h 145"/>
                <a:gd name="T52" fmla="*/ 110 w 123"/>
                <a:gd name="T53" fmla="*/ 97 h 145"/>
                <a:gd name="T54" fmla="*/ 110 w 123"/>
                <a:gd name="T55" fmla="*/ 33 h 145"/>
                <a:gd name="T56" fmla="*/ 46 w 123"/>
                <a:gd name="T57" fmla="*/ 46 h 145"/>
                <a:gd name="T58" fmla="*/ 46 w 123"/>
                <a:gd name="T59" fmla="*/ 119 h 145"/>
                <a:gd name="T60" fmla="*/ 46 w 123"/>
                <a:gd name="T61" fmla="*/ 119 h 145"/>
                <a:gd name="T62" fmla="*/ 44 w 123"/>
                <a:gd name="T63" fmla="*/ 126 h 145"/>
                <a:gd name="T64" fmla="*/ 38 w 123"/>
                <a:gd name="T65" fmla="*/ 134 h 145"/>
                <a:gd name="T66" fmla="*/ 31 w 123"/>
                <a:gd name="T67" fmla="*/ 141 h 145"/>
                <a:gd name="T68" fmla="*/ 22 w 123"/>
                <a:gd name="T69" fmla="*/ 145 h 145"/>
                <a:gd name="T70" fmla="*/ 22 w 123"/>
                <a:gd name="T71" fmla="*/ 145 h 145"/>
                <a:gd name="T72" fmla="*/ 15 w 123"/>
                <a:gd name="T73" fmla="*/ 145 h 145"/>
                <a:gd name="T74" fmla="*/ 7 w 123"/>
                <a:gd name="T75" fmla="*/ 143 h 145"/>
                <a:gd name="T76" fmla="*/ 2 w 123"/>
                <a:gd name="T77" fmla="*/ 139 h 145"/>
                <a:gd name="T78" fmla="*/ 0 w 123"/>
                <a:gd name="T79" fmla="*/ 134 h 145"/>
                <a:gd name="T80" fmla="*/ 0 w 123"/>
                <a:gd name="T81" fmla="*/ 134 h 145"/>
                <a:gd name="T82" fmla="*/ 2 w 123"/>
                <a:gd name="T83" fmla="*/ 126 h 145"/>
                <a:gd name="T84" fmla="*/ 7 w 123"/>
                <a:gd name="T85" fmla="*/ 119 h 145"/>
                <a:gd name="T86" fmla="*/ 15 w 123"/>
                <a:gd name="T87" fmla="*/ 114 h 145"/>
                <a:gd name="T88" fmla="*/ 22 w 123"/>
                <a:gd name="T89" fmla="*/ 110 h 145"/>
                <a:gd name="T90" fmla="*/ 22 w 123"/>
                <a:gd name="T91" fmla="*/ 11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" h="145">
                  <a:moveTo>
                    <a:pt x="22" y="110"/>
                  </a:moveTo>
                  <a:lnTo>
                    <a:pt x="22" y="110"/>
                  </a:lnTo>
                  <a:lnTo>
                    <a:pt x="33" y="108"/>
                  </a:lnTo>
                  <a:lnTo>
                    <a:pt x="33" y="47"/>
                  </a:lnTo>
                  <a:lnTo>
                    <a:pt x="33" y="24"/>
                  </a:lnTo>
                  <a:lnTo>
                    <a:pt x="33" y="18"/>
                  </a:lnTo>
                  <a:lnTo>
                    <a:pt x="123" y="0"/>
                  </a:lnTo>
                  <a:lnTo>
                    <a:pt x="123" y="13"/>
                  </a:lnTo>
                  <a:lnTo>
                    <a:pt x="123" y="29"/>
                  </a:lnTo>
                  <a:lnTo>
                    <a:pt x="123" y="108"/>
                  </a:lnTo>
                  <a:lnTo>
                    <a:pt x="123" y="108"/>
                  </a:lnTo>
                  <a:lnTo>
                    <a:pt x="121" y="115"/>
                  </a:lnTo>
                  <a:lnTo>
                    <a:pt x="116" y="123"/>
                  </a:lnTo>
                  <a:lnTo>
                    <a:pt x="108" y="128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0" y="134"/>
                  </a:lnTo>
                  <a:lnTo>
                    <a:pt x="82" y="132"/>
                  </a:lnTo>
                  <a:lnTo>
                    <a:pt x="79" y="128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79" y="115"/>
                  </a:lnTo>
                  <a:lnTo>
                    <a:pt x="82" y="108"/>
                  </a:lnTo>
                  <a:lnTo>
                    <a:pt x="90" y="103"/>
                  </a:lnTo>
                  <a:lnTo>
                    <a:pt x="99" y="97"/>
                  </a:lnTo>
                  <a:lnTo>
                    <a:pt x="99" y="97"/>
                  </a:lnTo>
                  <a:lnTo>
                    <a:pt x="110" y="97"/>
                  </a:lnTo>
                  <a:lnTo>
                    <a:pt x="110" y="33"/>
                  </a:lnTo>
                  <a:lnTo>
                    <a:pt x="46" y="4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44" y="126"/>
                  </a:lnTo>
                  <a:lnTo>
                    <a:pt x="38" y="134"/>
                  </a:lnTo>
                  <a:lnTo>
                    <a:pt x="31" y="141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15" y="145"/>
                  </a:lnTo>
                  <a:lnTo>
                    <a:pt x="7" y="143"/>
                  </a:lnTo>
                  <a:lnTo>
                    <a:pt x="2" y="139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26"/>
                  </a:lnTo>
                  <a:lnTo>
                    <a:pt x="7" y="119"/>
                  </a:lnTo>
                  <a:lnTo>
                    <a:pt x="15" y="114"/>
                  </a:lnTo>
                  <a:lnTo>
                    <a:pt x="22" y="110"/>
                  </a:lnTo>
                  <a:lnTo>
                    <a:pt x="2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71"/>
            <p:cNvSpPr>
              <a:spLocks/>
            </p:cNvSpPr>
            <p:nvPr/>
          </p:nvSpPr>
          <p:spPr bwMode="auto">
            <a:xfrm>
              <a:off x="1781959" y="4743933"/>
              <a:ext cx="445749" cy="366336"/>
            </a:xfrm>
            <a:custGeom>
              <a:avLst/>
              <a:gdLst>
                <a:gd name="T0" fmla="*/ 47 w 174"/>
                <a:gd name="T1" fmla="*/ 143 h 143"/>
                <a:gd name="T2" fmla="*/ 38 w 174"/>
                <a:gd name="T3" fmla="*/ 143 h 143"/>
                <a:gd name="T4" fmla="*/ 22 w 174"/>
                <a:gd name="T5" fmla="*/ 139 h 143"/>
                <a:gd name="T6" fmla="*/ 11 w 174"/>
                <a:gd name="T7" fmla="*/ 132 h 143"/>
                <a:gd name="T8" fmla="*/ 3 w 174"/>
                <a:gd name="T9" fmla="*/ 123 h 143"/>
                <a:gd name="T10" fmla="*/ 0 w 174"/>
                <a:gd name="T11" fmla="*/ 112 h 143"/>
                <a:gd name="T12" fmla="*/ 1 w 174"/>
                <a:gd name="T13" fmla="*/ 99 h 143"/>
                <a:gd name="T14" fmla="*/ 7 w 174"/>
                <a:gd name="T15" fmla="*/ 90 h 143"/>
                <a:gd name="T16" fmla="*/ 18 w 174"/>
                <a:gd name="T17" fmla="*/ 81 h 143"/>
                <a:gd name="T18" fmla="*/ 25 w 174"/>
                <a:gd name="T19" fmla="*/ 77 h 143"/>
                <a:gd name="T20" fmla="*/ 29 w 174"/>
                <a:gd name="T21" fmla="*/ 48 h 143"/>
                <a:gd name="T22" fmla="*/ 40 w 174"/>
                <a:gd name="T23" fmla="*/ 24 h 143"/>
                <a:gd name="T24" fmla="*/ 47 w 174"/>
                <a:gd name="T25" fmla="*/ 15 h 143"/>
                <a:gd name="T26" fmla="*/ 67 w 174"/>
                <a:gd name="T27" fmla="*/ 4 h 143"/>
                <a:gd name="T28" fmla="*/ 78 w 174"/>
                <a:gd name="T29" fmla="*/ 2 h 143"/>
                <a:gd name="T30" fmla="*/ 84 w 174"/>
                <a:gd name="T31" fmla="*/ 0 h 143"/>
                <a:gd name="T32" fmla="*/ 95 w 174"/>
                <a:gd name="T33" fmla="*/ 2 h 143"/>
                <a:gd name="T34" fmla="*/ 117 w 174"/>
                <a:gd name="T35" fmla="*/ 7 h 143"/>
                <a:gd name="T36" fmla="*/ 133 w 174"/>
                <a:gd name="T37" fmla="*/ 24 h 143"/>
                <a:gd name="T38" fmla="*/ 141 w 174"/>
                <a:gd name="T39" fmla="*/ 33 h 143"/>
                <a:gd name="T40" fmla="*/ 148 w 174"/>
                <a:gd name="T41" fmla="*/ 59 h 143"/>
                <a:gd name="T42" fmla="*/ 150 w 174"/>
                <a:gd name="T43" fmla="*/ 75 h 143"/>
                <a:gd name="T44" fmla="*/ 150 w 174"/>
                <a:gd name="T45" fmla="*/ 77 h 143"/>
                <a:gd name="T46" fmla="*/ 163 w 174"/>
                <a:gd name="T47" fmla="*/ 84 h 143"/>
                <a:gd name="T48" fmla="*/ 170 w 174"/>
                <a:gd name="T49" fmla="*/ 93 h 143"/>
                <a:gd name="T50" fmla="*/ 174 w 174"/>
                <a:gd name="T51" fmla="*/ 106 h 143"/>
                <a:gd name="T52" fmla="*/ 170 w 174"/>
                <a:gd name="T53" fmla="*/ 123 h 143"/>
                <a:gd name="T54" fmla="*/ 163 w 174"/>
                <a:gd name="T55" fmla="*/ 132 h 143"/>
                <a:gd name="T56" fmla="*/ 152 w 174"/>
                <a:gd name="T57" fmla="*/ 139 h 143"/>
                <a:gd name="T58" fmla="*/ 137 w 174"/>
                <a:gd name="T59" fmla="*/ 143 h 143"/>
                <a:gd name="T60" fmla="*/ 128 w 174"/>
                <a:gd name="T61" fmla="*/ 73 h 143"/>
                <a:gd name="T62" fmla="*/ 130 w 174"/>
                <a:gd name="T63" fmla="*/ 73 h 143"/>
                <a:gd name="T64" fmla="*/ 130 w 174"/>
                <a:gd name="T65" fmla="*/ 62 h 143"/>
                <a:gd name="T66" fmla="*/ 124 w 174"/>
                <a:gd name="T67" fmla="*/ 44 h 143"/>
                <a:gd name="T68" fmla="*/ 119 w 174"/>
                <a:gd name="T69" fmla="*/ 37 h 143"/>
                <a:gd name="T70" fmla="*/ 108 w 174"/>
                <a:gd name="T71" fmla="*/ 27 h 143"/>
                <a:gd name="T72" fmla="*/ 93 w 174"/>
                <a:gd name="T73" fmla="*/ 22 h 143"/>
                <a:gd name="T74" fmla="*/ 84 w 174"/>
                <a:gd name="T75" fmla="*/ 22 h 143"/>
                <a:gd name="T76" fmla="*/ 80 w 174"/>
                <a:gd name="T77" fmla="*/ 22 h 143"/>
                <a:gd name="T78" fmla="*/ 73 w 174"/>
                <a:gd name="T79" fmla="*/ 24 h 143"/>
                <a:gd name="T80" fmla="*/ 60 w 174"/>
                <a:gd name="T81" fmla="*/ 31 h 143"/>
                <a:gd name="T82" fmla="*/ 55 w 174"/>
                <a:gd name="T83" fmla="*/ 37 h 143"/>
                <a:gd name="T84" fmla="*/ 47 w 174"/>
                <a:gd name="T85" fmla="*/ 53 h 143"/>
                <a:gd name="T86" fmla="*/ 44 w 174"/>
                <a:gd name="T87" fmla="*/ 73 h 143"/>
                <a:gd name="T88" fmla="*/ 47 w 174"/>
                <a:gd name="T89" fmla="*/ 7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4" h="143">
                  <a:moveTo>
                    <a:pt x="47" y="73"/>
                  </a:moveTo>
                  <a:lnTo>
                    <a:pt x="47" y="143"/>
                  </a:lnTo>
                  <a:lnTo>
                    <a:pt x="47" y="143"/>
                  </a:lnTo>
                  <a:lnTo>
                    <a:pt x="38" y="143"/>
                  </a:lnTo>
                  <a:lnTo>
                    <a:pt x="29" y="141"/>
                  </a:lnTo>
                  <a:lnTo>
                    <a:pt x="22" y="139"/>
                  </a:lnTo>
                  <a:lnTo>
                    <a:pt x="16" y="136"/>
                  </a:lnTo>
                  <a:lnTo>
                    <a:pt x="11" y="132"/>
                  </a:lnTo>
                  <a:lnTo>
                    <a:pt x="7" y="126"/>
                  </a:lnTo>
                  <a:lnTo>
                    <a:pt x="3" y="123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4"/>
                  </a:lnTo>
                  <a:lnTo>
                    <a:pt x="1" y="99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12" y="84"/>
                  </a:lnTo>
                  <a:lnTo>
                    <a:pt x="18" y="81"/>
                  </a:lnTo>
                  <a:lnTo>
                    <a:pt x="25" y="77"/>
                  </a:lnTo>
                  <a:lnTo>
                    <a:pt x="25" y="77"/>
                  </a:lnTo>
                  <a:lnTo>
                    <a:pt x="25" y="60"/>
                  </a:lnTo>
                  <a:lnTo>
                    <a:pt x="29" y="48"/>
                  </a:lnTo>
                  <a:lnTo>
                    <a:pt x="33" y="35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7" y="15"/>
                  </a:lnTo>
                  <a:lnTo>
                    <a:pt x="56" y="9"/>
                  </a:lnTo>
                  <a:lnTo>
                    <a:pt x="67" y="4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5" y="2"/>
                  </a:lnTo>
                  <a:lnTo>
                    <a:pt x="95" y="2"/>
                  </a:lnTo>
                  <a:lnTo>
                    <a:pt x="106" y="4"/>
                  </a:lnTo>
                  <a:lnTo>
                    <a:pt x="117" y="7"/>
                  </a:lnTo>
                  <a:lnTo>
                    <a:pt x="126" y="15"/>
                  </a:lnTo>
                  <a:lnTo>
                    <a:pt x="133" y="24"/>
                  </a:lnTo>
                  <a:lnTo>
                    <a:pt x="133" y="24"/>
                  </a:lnTo>
                  <a:lnTo>
                    <a:pt x="141" y="33"/>
                  </a:lnTo>
                  <a:lnTo>
                    <a:pt x="144" y="46"/>
                  </a:lnTo>
                  <a:lnTo>
                    <a:pt x="148" y="5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50" y="77"/>
                  </a:lnTo>
                  <a:lnTo>
                    <a:pt x="150" y="77"/>
                  </a:lnTo>
                  <a:lnTo>
                    <a:pt x="157" y="81"/>
                  </a:lnTo>
                  <a:lnTo>
                    <a:pt x="163" y="84"/>
                  </a:lnTo>
                  <a:lnTo>
                    <a:pt x="166" y="90"/>
                  </a:lnTo>
                  <a:lnTo>
                    <a:pt x="170" y="93"/>
                  </a:lnTo>
                  <a:lnTo>
                    <a:pt x="172" y="99"/>
                  </a:lnTo>
                  <a:lnTo>
                    <a:pt x="174" y="106"/>
                  </a:lnTo>
                  <a:lnTo>
                    <a:pt x="172" y="117"/>
                  </a:lnTo>
                  <a:lnTo>
                    <a:pt x="170" y="123"/>
                  </a:lnTo>
                  <a:lnTo>
                    <a:pt x="168" y="126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52" y="139"/>
                  </a:lnTo>
                  <a:lnTo>
                    <a:pt x="144" y="141"/>
                  </a:lnTo>
                  <a:lnTo>
                    <a:pt x="137" y="143"/>
                  </a:lnTo>
                  <a:lnTo>
                    <a:pt x="128" y="14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0" y="62"/>
                  </a:lnTo>
                  <a:lnTo>
                    <a:pt x="126" y="51"/>
                  </a:lnTo>
                  <a:lnTo>
                    <a:pt x="124" y="44"/>
                  </a:lnTo>
                  <a:lnTo>
                    <a:pt x="119" y="37"/>
                  </a:lnTo>
                  <a:lnTo>
                    <a:pt x="119" y="37"/>
                  </a:lnTo>
                  <a:lnTo>
                    <a:pt x="113" y="31"/>
                  </a:lnTo>
                  <a:lnTo>
                    <a:pt x="108" y="27"/>
                  </a:lnTo>
                  <a:lnTo>
                    <a:pt x="100" y="24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60" y="31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1" y="44"/>
                  </a:lnTo>
                  <a:lnTo>
                    <a:pt x="47" y="53"/>
                  </a:lnTo>
                  <a:lnTo>
                    <a:pt x="45" y="62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7" y="73"/>
                  </a:lnTo>
                  <a:lnTo>
                    <a:pt x="4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692375" y="1104038"/>
              <a:ext cx="2674181" cy="738664"/>
              <a:chOff x="2692375" y="1104038"/>
              <a:chExt cx="2674181" cy="738664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692375" y="1104038"/>
                <a:ext cx="1167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Kozuka Gothic Pro M" panose="020B0700000000000000" pitchFamily="34" charset="-128"/>
                    <a:ea typeface="Kozuka Gothic Pro M" panose="020B0700000000000000" pitchFamily="34" charset="-128"/>
                  </a:rPr>
                  <a:t>About  Life</a:t>
                </a:r>
                <a:endParaRPr lang="zh-CN" altLang="en-US" sz="1200" b="1" dirty="0">
                  <a:latin typeface="Kozuka Gothic Pro M" panose="020B0700000000000000" pitchFamily="34" charset="-128"/>
                  <a:ea typeface="Kozuka Gothic Pro M" panose="020B0700000000000000" pitchFamily="34" charset="-128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738700" y="1381037"/>
                <a:ext cx="26278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rgbClr val="2B2B2B"/>
                    </a:solidFill>
                    <a:latin typeface="+mj-lt"/>
                    <a:ea typeface="Kozuka Gothic Pro EL" panose="020B0200000000000000" pitchFamily="34" charset="-128"/>
                  </a:rPr>
                  <a:t>When it becomes a quiet state, when it became the world's shadow. 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692375" y="2864197"/>
              <a:ext cx="2674181" cy="738664"/>
              <a:chOff x="2692375" y="2864197"/>
              <a:chExt cx="2674181" cy="738664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2692375" y="2864197"/>
                <a:ext cx="1167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Kozuka Gothic Pro M" panose="020B0700000000000000" pitchFamily="34" charset="-128"/>
                    <a:ea typeface="Kozuka Gothic Pro M" panose="020B0700000000000000" pitchFamily="34" charset="-128"/>
                  </a:rPr>
                  <a:t>About  Life</a:t>
                </a:r>
                <a:endParaRPr lang="zh-CN" altLang="en-US" sz="1200" b="1" dirty="0">
                  <a:latin typeface="Kozuka Gothic Pro M" panose="020B0700000000000000" pitchFamily="34" charset="-128"/>
                  <a:ea typeface="Kozuka Gothic Pro M" panose="020B0700000000000000" pitchFamily="34" charset="-128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738700" y="3141196"/>
                <a:ext cx="26278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rgbClr val="2B2B2B"/>
                    </a:solidFill>
                    <a:latin typeface="+mj-lt"/>
                    <a:ea typeface="Kozuka Gothic Pro EL" panose="020B0200000000000000" pitchFamily="34" charset="-128"/>
                  </a:rPr>
                  <a:t>When it becomes a quiet state, when it became the world's shadow. 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692375" y="4624356"/>
              <a:ext cx="2674181" cy="738664"/>
              <a:chOff x="2646050" y="4602437"/>
              <a:chExt cx="2674181" cy="738664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2646050" y="4602437"/>
                <a:ext cx="1167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Kozuka Gothic Pro M" panose="020B0700000000000000" pitchFamily="34" charset="-128"/>
                    <a:ea typeface="Kozuka Gothic Pro M" panose="020B0700000000000000" pitchFamily="34" charset="-128"/>
                  </a:rPr>
                  <a:t>About  Life</a:t>
                </a:r>
                <a:endParaRPr lang="zh-CN" altLang="en-US" sz="1200" b="1" dirty="0">
                  <a:latin typeface="Kozuka Gothic Pro M" panose="020B0700000000000000" pitchFamily="34" charset="-128"/>
                  <a:ea typeface="Kozuka Gothic Pro M" panose="020B0700000000000000" pitchFamily="34" charset="-128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692375" y="4879436"/>
                <a:ext cx="26278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rgbClr val="2B2B2B"/>
                    </a:solidFill>
                    <a:latin typeface="+mj-lt"/>
                    <a:ea typeface="Kozuka Gothic Pro EL" panose="020B0200000000000000" pitchFamily="34" charset="-128"/>
                  </a:rPr>
                  <a:t>When it becomes a quiet state, when it became the world's shadow. </a:t>
                </a: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8720278" y="3926026"/>
            <a:ext cx="1802896" cy="1631216"/>
          </a:xfrm>
          <a:prstGeom prst="rect">
            <a:avLst/>
          </a:prstGeom>
          <a:solidFill>
            <a:srgbClr val="2525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 smtClean="0">
                <a:solidFill>
                  <a:schemeClr val="bg1">
                    <a:lumMod val="7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0</a:t>
            </a:r>
            <a:r>
              <a:rPr lang="en-US" altLang="zh-CN" sz="10000" dirty="0">
                <a:solidFill>
                  <a:schemeClr val="bg1">
                    <a:lumMod val="7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4</a:t>
            </a:r>
            <a:endParaRPr lang="zh-CN" altLang="en-US" sz="10000" dirty="0">
              <a:solidFill>
                <a:schemeClr val="bg1">
                  <a:lumMod val="75000"/>
                </a:schemeClr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601202" y="2012341"/>
            <a:ext cx="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25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8400">
        <p:push dir="u"/>
      </p:transition>
    </mc:Choice>
    <mc:Fallback>
      <p:transition spd="slow" advTm="84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/>
      <p:bldP spid="38" grpId="0" animBg="1"/>
      <p:bldP spid="36" grpId="0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4064000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line01"/>
          <p:cNvCxnSpPr/>
          <p:nvPr/>
        </p:nvCxnSpPr>
        <p:spPr>
          <a:xfrm>
            <a:off x="6773333" y="0"/>
            <a:ext cx="0" cy="685800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ne01"/>
          <p:cNvCxnSpPr/>
          <p:nvPr/>
        </p:nvCxnSpPr>
        <p:spPr>
          <a:xfrm>
            <a:off x="9482666" y="0"/>
            <a:ext cx="0" cy="685800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773333" y="338958"/>
            <a:ext cx="2709333" cy="61800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8658" y="4308186"/>
            <a:ext cx="1802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 smtClean="0">
                <a:solidFill>
                  <a:srgbClr val="7DE2E7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0</a:t>
            </a:r>
            <a:r>
              <a:rPr lang="en-US" altLang="zh-CN" sz="10000" dirty="0">
                <a:solidFill>
                  <a:srgbClr val="7DE2E7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5</a:t>
            </a:r>
            <a:endParaRPr lang="zh-CN" altLang="en-US" sz="10000" dirty="0">
              <a:solidFill>
                <a:srgbClr val="7DE2E7"/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96633" y="1645817"/>
            <a:ext cx="1193532" cy="830997"/>
            <a:chOff x="4896633" y="1645817"/>
            <a:chExt cx="1193532" cy="830997"/>
          </a:xfrm>
        </p:grpSpPr>
        <p:sp>
          <p:nvSpPr>
            <p:cNvPr id="9" name="文本框 8"/>
            <p:cNvSpPr txBox="1"/>
            <p:nvPr/>
          </p:nvSpPr>
          <p:spPr>
            <a:xfrm>
              <a:off x="4896633" y="1645817"/>
              <a:ext cx="11935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3</a:t>
              </a:r>
              <a:r>
                <a:rPr lang="en-US" altLang="zh-CN" sz="3000" b="1" dirty="0" smtClean="0"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0</a:t>
              </a:r>
              <a:endParaRPr lang="zh-CN" altLang="en-US" sz="3000" b="1" dirty="0"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88544" y="2199815"/>
              <a:ext cx="809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+mj-lt"/>
                  <a:ea typeface="Kozuka Gothic Pro EL" panose="020B0200000000000000" pitchFamily="34" charset="-128"/>
                </a:rPr>
                <a:t>Eye of Life</a:t>
              </a:r>
              <a:endParaRPr lang="zh-CN" altLang="en-US" sz="1200" dirty="0">
                <a:latin typeface="+mj-lt"/>
                <a:ea typeface="Kozuka Gothic Pro EL" panose="020B0200000000000000" pitchFamily="34" charset="-128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31234" y="1645817"/>
            <a:ext cx="1193532" cy="861977"/>
            <a:chOff x="7531234" y="1645817"/>
            <a:chExt cx="1193532" cy="861977"/>
          </a:xfrm>
        </p:grpSpPr>
        <p:sp>
          <p:nvSpPr>
            <p:cNvPr id="8" name="文本框 7"/>
            <p:cNvSpPr txBox="1"/>
            <p:nvPr/>
          </p:nvSpPr>
          <p:spPr>
            <a:xfrm>
              <a:off x="7531234" y="1645817"/>
              <a:ext cx="11935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 smtClean="0"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60</a:t>
              </a:r>
              <a:endParaRPr lang="zh-CN" altLang="en-US" sz="3000" b="1" dirty="0"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723145" y="2230795"/>
              <a:ext cx="809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+mj-lt"/>
                  <a:ea typeface="Kozuka Gothic Pro EL" panose="020B0200000000000000" pitchFamily="34" charset="-128"/>
                </a:rPr>
                <a:t>Eye of Life</a:t>
              </a:r>
              <a:endParaRPr lang="zh-CN" altLang="en-US" sz="1200" dirty="0">
                <a:latin typeface="+mj-lt"/>
                <a:ea typeface="Kozuka Gothic Pro EL" panose="020B02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240566" y="1645817"/>
            <a:ext cx="1193532" cy="861977"/>
            <a:chOff x="10240566" y="1645817"/>
            <a:chExt cx="1193532" cy="861977"/>
          </a:xfrm>
        </p:grpSpPr>
        <p:sp>
          <p:nvSpPr>
            <p:cNvPr id="10" name="文本框 9"/>
            <p:cNvSpPr txBox="1"/>
            <p:nvPr/>
          </p:nvSpPr>
          <p:spPr>
            <a:xfrm>
              <a:off x="10240566" y="1645817"/>
              <a:ext cx="11935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 smtClean="0"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90</a:t>
              </a:r>
              <a:endParaRPr lang="zh-CN" altLang="en-US" sz="3000" b="1" dirty="0"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2477" y="2230795"/>
              <a:ext cx="809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latin typeface="+mj-lt"/>
                  <a:ea typeface="Kozuka Gothic Pro EL" panose="020B0200000000000000" pitchFamily="34" charset="-128"/>
                </a:rPr>
                <a:t>Eye of Life</a:t>
              </a:r>
              <a:endParaRPr lang="zh-CN" altLang="en-US" sz="1200" dirty="0">
                <a:latin typeface="+mj-lt"/>
                <a:ea typeface="Kozuka Gothic Pro EL" panose="020B0200000000000000" pitchFamily="34" charset="-128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589698" y="3050410"/>
            <a:ext cx="18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Step One</a:t>
            </a:r>
            <a:endParaRPr lang="zh-CN" altLang="en-US" sz="14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29905" y="3050409"/>
            <a:ext cx="18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Step Two</a:t>
            </a:r>
            <a:endParaRPr lang="zh-CN" altLang="en-US" sz="14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12847" y="3010994"/>
            <a:ext cx="18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Step Three</a:t>
            </a:r>
            <a:endParaRPr lang="zh-CN" altLang="en-US" sz="14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88544" y="3931783"/>
            <a:ext cx="10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it </a:t>
            </a:r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became the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world's </a:t>
            </a:r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shadow.</a:t>
            </a:r>
            <a:endParaRPr lang="zh-CN" altLang="en-US" sz="1200" dirty="0">
              <a:latin typeface="+mj-lt"/>
              <a:ea typeface="Kozuka Gothic Pro EL" panose="020B02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27027" y="3932333"/>
            <a:ext cx="10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it </a:t>
            </a:r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became the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world's </a:t>
            </a:r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shadow.</a:t>
            </a:r>
            <a:endParaRPr lang="zh-CN" altLang="en-US" sz="1200" dirty="0">
              <a:latin typeface="+mj-lt"/>
              <a:ea typeface="Kozuka Gothic Pro EL" panose="020B02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43357" y="3821972"/>
            <a:ext cx="10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it </a:t>
            </a:r>
            <a:endParaRPr lang="en-US" altLang="zh-CN" sz="1200" dirty="0" smtClean="0">
              <a:solidFill>
                <a:srgbClr val="2B2B2B"/>
              </a:solidFill>
              <a:latin typeface="+mj-lt"/>
              <a:ea typeface="Kozuka Gothic Pro EL" panose="020B0200000000000000" pitchFamily="34" charset="-128"/>
            </a:endParaRPr>
          </a:p>
          <a:p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became the </a:t>
            </a:r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world's </a:t>
            </a:r>
            <a:r>
              <a:rPr lang="en-US" altLang="zh-CN" sz="1200" dirty="0" smtClean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shadow.</a:t>
            </a:r>
            <a:endParaRPr lang="zh-CN" altLang="en-US" sz="1200" dirty="0">
              <a:latin typeface="+mj-lt"/>
              <a:ea typeface="Kozuka Gothic Pro EL" panose="020B0200000000000000" pitchFamily="34" charset="-128"/>
            </a:endParaRPr>
          </a:p>
        </p:txBody>
      </p:sp>
      <p:cxnSp>
        <p:nvCxnSpPr>
          <p:cNvPr id="25" name="直接连接符 24"/>
          <p:cNvCxnSpPr>
            <a:endCxn id="7" idx="2"/>
          </p:cNvCxnSpPr>
          <p:nvPr/>
        </p:nvCxnSpPr>
        <p:spPr>
          <a:xfrm>
            <a:off x="8128000" y="5939402"/>
            <a:ext cx="0" cy="579639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554946" y="1196760"/>
            <a:ext cx="954107" cy="2006109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Eyes</a:t>
            </a:r>
            <a:endParaRPr lang="zh-CN" altLang="en-US" sz="5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868893"/>
            <a:ext cx="75865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255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8000">
        <p:push dir="u"/>
      </p:transition>
    </mc:Choice>
    <mc:Fallback>
      <p:transition spd="slow" advTm="8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5" grpId="0"/>
      <p:bldP spid="17" grpId="0"/>
      <p:bldP spid="18" grpId="0"/>
      <p:bldP spid="20" grpId="0"/>
      <p:bldP spid="21" grpId="0"/>
      <p:bldP spid="2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4184" y="0"/>
            <a:ext cx="3687815" cy="68580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6482" y="181304"/>
            <a:ext cx="8067349" cy="3137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59"/>
          <p:cNvSpPr>
            <a:spLocks/>
          </p:cNvSpPr>
          <p:nvPr/>
        </p:nvSpPr>
        <p:spPr bwMode="auto">
          <a:xfrm>
            <a:off x="1060693" y="1492276"/>
            <a:ext cx="515391" cy="515391"/>
          </a:xfrm>
          <a:custGeom>
            <a:avLst/>
            <a:gdLst>
              <a:gd name="T0" fmla="*/ 4 w 116"/>
              <a:gd name="T1" fmla="*/ 13 h 116"/>
              <a:gd name="T2" fmla="*/ 11 w 116"/>
              <a:gd name="T3" fmla="*/ 4 h 116"/>
              <a:gd name="T4" fmla="*/ 11 w 116"/>
              <a:gd name="T5" fmla="*/ 4 h 116"/>
              <a:gd name="T6" fmla="*/ 17 w 116"/>
              <a:gd name="T7" fmla="*/ 2 h 116"/>
              <a:gd name="T8" fmla="*/ 22 w 116"/>
              <a:gd name="T9" fmla="*/ 0 h 116"/>
              <a:gd name="T10" fmla="*/ 28 w 116"/>
              <a:gd name="T11" fmla="*/ 2 h 116"/>
              <a:gd name="T12" fmla="*/ 31 w 116"/>
              <a:gd name="T13" fmla="*/ 4 h 116"/>
              <a:gd name="T14" fmla="*/ 57 w 116"/>
              <a:gd name="T15" fmla="*/ 31 h 116"/>
              <a:gd name="T16" fmla="*/ 83 w 116"/>
              <a:gd name="T17" fmla="*/ 4 h 116"/>
              <a:gd name="T18" fmla="*/ 83 w 116"/>
              <a:gd name="T19" fmla="*/ 4 h 116"/>
              <a:gd name="T20" fmla="*/ 88 w 116"/>
              <a:gd name="T21" fmla="*/ 2 h 116"/>
              <a:gd name="T22" fmla="*/ 94 w 116"/>
              <a:gd name="T23" fmla="*/ 0 h 116"/>
              <a:gd name="T24" fmla="*/ 97 w 116"/>
              <a:gd name="T25" fmla="*/ 2 h 116"/>
              <a:gd name="T26" fmla="*/ 103 w 116"/>
              <a:gd name="T27" fmla="*/ 4 h 116"/>
              <a:gd name="T28" fmla="*/ 112 w 116"/>
              <a:gd name="T29" fmla="*/ 13 h 116"/>
              <a:gd name="T30" fmla="*/ 112 w 116"/>
              <a:gd name="T31" fmla="*/ 13 h 116"/>
              <a:gd name="T32" fmla="*/ 114 w 116"/>
              <a:gd name="T33" fmla="*/ 19 h 116"/>
              <a:gd name="T34" fmla="*/ 116 w 116"/>
              <a:gd name="T35" fmla="*/ 22 h 116"/>
              <a:gd name="T36" fmla="*/ 114 w 116"/>
              <a:gd name="T37" fmla="*/ 28 h 116"/>
              <a:gd name="T38" fmla="*/ 112 w 116"/>
              <a:gd name="T39" fmla="*/ 33 h 116"/>
              <a:gd name="T40" fmla="*/ 84 w 116"/>
              <a:gd name="T41" fmla="*/ 59 h 116"/>
              <a:gd name="T42" fmla="*/ 112 w 116"/>
              <a:gd name="T43" fmla="*/ 85 h 116"/>
              <a:gd name="T44" fmla="*/ 112 w 116"/>
              <a:gd name="T45" fmla="*/ 85 h 116"/>
              <a:gd name="T46" fmla="*/ 114 w 116"/>
              <a:gd name="T47" fmla="*/ 88 h 116"/>
              <a:gd name="T48" fmla="*/ 116 w 116"/>
              <a:gd name="T49" fmla="*/ 94 h 116"/>
              <a:gd name="T50" fmla="*/ 114 w 116"/>
              <a:gd name="T51" fmla="*/ 99 h 116"/>
              <a:gd name="T52" fmla="*/ 112 w 116"/>
              <a:gd name="T53" fmla="*/ 105 h 116"/>
              <a:gd name="T54" fmla="*/ 103 w 116"/>
              <a:gd name="T55" fmla="*/ 112 h 116"/>
              <a:gd name="T56" fmla="*/ 103 w 116"/>
              <a:gd name="T57" fmla="*/ 112 h 116"/>
              <a:gd name="T58" fmla="*/ 97 w 116"/>
              <a:gd name="T59" fmla="*/ 116 h 116"/>
              <a:gd name="T60" fmla="*/ 94 w 116"/>
              <a:gd name="T61" fmla="*/ 116 h 116"/>
              <a:gd name="T62" fmla="*/ 88 w 116"/>
              <a:gd name="T63" fmla="*/ 116 h 116"/>
              <a:gd name="T64" fmla="*/ 83 w 116"/>
              <a:gd name="T65" fmla="*/ 112 h 116"/>
              <a:gd name="T66" fmla="*/ 57 w 116"/>
              <a:gd name="T67" fmla="*/ 86 h 116"/>
              <a:gd name="T68" fmla="*/ 31 w 116"/>
              <a:gd name="T69" fmla="*/ 112 h 116"/>
              <a:gd name="T70" fmla="*/ 31 w 116"/>
              <a:gd name="T71" fmla="*/ 112 h 116"/>
              <a:gd name="T72" fmla="*/ 28 w 116"/>
              <a:gd name="T73" fmla="*/ 116 h 116"/>
              <a:gd name="T74" fmla="*/ 22 w 116"/>
              <a:gd name="T75" fmla="*/ 116 h 116"/>
              <a:gd name="T76" fmla="*/ 17 w 116"/>
              <a:gd name="T77" fmla="*/ 116 h 116"/>
              <a:gd name="T78" fmla="*/ 11 w 116"/>
              <a:gd name="T79" fmla="*/ 112 h 116"/>
              <a:gd name="T80" fmla="*/ 4 w 116"/>
              <a:gd name="T81" fmla="*/ 105 h 116"/>
              <a:gd name="T82" fmla="*/ 4 w 116"/>
              <a:gd name="T83" fmla="*/ 105 h 116"/>
              <a:gd name="T84" fmla="*/ 0 w 116"/>
              <a:gd name="T85" fmla="*/ 99 h 116"/>
              <a:gd name="T86" fmla="*/ 0 w 116"/>
              <a:gd name="T87" fmla="*/ 94 h 116"/>
              <a:gd name="T88" fmla="*/ 0 w 116"/>
              <a:gd name="T89" fmla="*/ 88 h 116"/>
              <a:gd name="T90" fmla="*/ 4 w 116"/>
              <a:gd name="T91" fmla="*/ 85 h 116"/>
              <a:gd name="T92" fmla="*/ 29 w 116"/>
              <a:gd name="T93" fmla="*/ 59 h 116"/>
              <a:gd name="T94" fmla="*/ 4 w 116"/>
              <a:gd name="T95" fmla="*/ 33 h 116"/>
              <a:gd name="T96" fmla="*/ 4 w 116"/>
              <a:gd name="T97" fmla="*/ 33 h 116"/>
              <a:gd name="T98" fmla="*/ 0 w 116"/>
              <a:gd name="T99" fmla="*/ 28 h 116"/>
              <a:gd name="T100" fmla="*/ 0 w 116"/>
              <a:gd name="T101" fmla="*/ 22 h 116"/>
              <a:gd name="T102" fmla="*/ 0 w 116"/>
              <a:gd name="T103" fmla="*/ 19 h 116"/>
              <a:gd name="T104" fmla="*/ 4 w 116"/>
              <a:gd name="T105" fmla="*/ 13 h 116"/>
              <a:gd name="T106" fmla="*/ 4 w 116"/>
              <a:gd name="T107" fmla="*/ 1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16">
                <a:moveTo>
                  <a:pt x="4" y="13"/>
                </a:moveTo>
                <a:lnTo>
                  <a:pt x="11" y="4"/>
                </a:lnTo>
                <a:lnTo>
                  <a:pt x="11" y="4"/>
                </a:lnTo>
                <a:lnTo>
                  <a:pt x="17" y="2"/>
                </a:lnTo>
                <a:lnTo>
                  <a:pt x="22" y="0"/>
                </a:lnTo>
                <a:lnTo>
                  <a:pt x="28" y="2"/>
                </a:lnTo>
                <a:lnTo>
                  <a:pt x="31" y="4"/>
                </a:lnTo>
                <a:lnTo>
                  <a:pt x="57" y="31"/>
                </a:lnTo>
                <a:lnTo>
                  <a:pt x="83" y="4"/>
                </a:lnTo>
                <a:lnTo>
                  <a:pt x="83" y="4"/>
                </a:lnTo>
                <a:lnTo>
                  <a:pt x="88" y="2"/>
                </a:lnTo>
                <a:lnTo>
                  <a:pt x="94" y="0"/>
                </a:lnTo>
                <a:lnTo>
                  <a:pt x="97" y="2"/>
                </a:lnTo>
                <a:lnTo>
                  <a:pt x="103" y="4"/>
                </a:lnTo>
                <a:lnTo>
                  <a:pt x="112" y="13"/>
                </a:lnTo>
                <a:lnTo>
                  <a:pt x="112" y="13"/>
                </a:lnTo>
                <a:lnTo>
                  <a:pt x="114" y="19"/>
                </a:lnTo>
                <a:lnTo>
                  <a:pt x="116" y="22"/>
                </a:lnTo>
                <a:lnTo>
                  <a:pt x="114" y="28"/>
                </a:lnTo>
                <a:lnTo>
                  <a:pt x="112" y="33"/>
                </a:lnTo>
                <a:lnTo>
                  <a:pt x="84" y="59"/>
                </a:lnTo>
                <a:lnTo>
                  <a:pt x="112" y="85"/>
                </a:lnTo>
                <a:lnTo>
                  <a:pt x="112" y="85"/>
                </a:lnTo>
                <a:lnTo>
                  <a:pt x="114" y="88"/>
                </a:lnTo>
                <a:lnTo>
                  <a:pt x="116" y="94"/>
                </a:lnTo>
                <a:lnTo>
                  <a:pt x="114" y="99"/>
                </a:lnTo>
                <a:lnTo>
                  <a:pt x="112" y="105"/>
                </a:lnTo>
                <a:lnTo>
                  <a:pt x="103" y="112"/>
                </a:lnTo>
                <a:lnTo>
                  <a:pt x="103" y="112"/>
                </a:lnTo>
                <a:lnTo>
                  <a:pt x="97" y="116"/>
                </a:lnTo>
                <a:lnTo>
                  <a:pt x="94" y="116"/>
                </a:lnTo>
                <a:lnTo>
                  <a:pt x="88" y="116"/>
                </a:lnTo>
                <a:lnTo>
                  <a:pt x="83" y="112"/>
                </a:lnTo>
                <a:lnTo>
                  <a:pt x="57" y="86"/>
                </a:lnTo>
                <a:lnTo>
                  <a:pt x="31" y="112"/>
                </a:lnTo>
                <a:lnTo>
                  <a:pt x="31" y="112"/>
                </a:lnTo>
                <a:lnTo>
                  <a:pt x="28" y="116"/>
                </a:lnTo>
                <a:lnTo>
                  <a:pt x="22" y="116"/>
                </a:lnTo>
                <a:lnTo>
                  <a:pt x="17" y="116"/>
                </a:lnTo>
                <a:lnTo>
                  <a:pt x="11" y="112"/>
                </a:lnTo>
                <a:lnTo>
                  <a:pt x="4" y="105"/>
                </a:lnTo>
                <a:lnTo>
                  <a:pt x="4" y="105"/>
                </a:lnTo>
                <a:lnTo>
                  <a:pt x="0" y="99"/>
                </a:lnTo>
                <a:lnTo>
                  <a:pt x="0" y="94"/>
                </a:lnTo>
                <a:lnTo>
                  <a:pt x="0" y="88"/>
                </a:lnTo>
                <a:lnTo>
                  <a:pt x="4" y="85"/>
                </a:lnTo>
                <a:lnTo>
                  <a:pt x="29" y="59"/>
                </a:lnTo>
                <a:lnTo>
                  <a:pt x="4" y="33"/>
                </a:lnTo>
                <a:lnTo>
                  <a:pt x="4" y="33"/>
                </a:lnTo>
                <a:lnTo>
                  <a:pt x="0" y="28"/>
                </a:lnTo>
                <a:lnTo>
                  <a:pt x="0" y="22"/>
                </a:lnTo>
                <a:lnTo>
                  <a:pt x="0" y="19"/>
                </a:lnTo>
                <a:lnTo>
                  <a:pt x="4" y="13"/>
                </a:lnTo>
                <a:lnTo>
                  <a:pt x="4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9"/>
          <p:cNvSpPr>
            <a:spLocks/>
          </p:cNvSpPr>
          <p:nvPr/>
        </p:nvSpPr>
        <p:spPr bwMode="auto">
          <a:xfrm>
            <a:off x="5007915" y="4581539"/>
            <a:ext cx="515391" cy="515391"/>
          </a:xfrm>
          <a:custGeom>
            <a:avLst/>
            <a:gdLst>
              <a:gd name="T0" fmla="*/ 4 w 116"/>
              <a:gd name="T1" fmla="*/ 13 h 116"/>
              <a:gd name="T2" fmla="*/ 11 w 116"/>
              <a:gd name="T3" fmla="*/ 4 h 116"/>
              <a:gd name="T4" fmla="*/ 11 w 116"/>
              <a:gd name="T5" fmla="*/ 4 h 116"/>
              <a:gd name="T6" fmla="*/ 17 w 116"/>
              <a:gd name="T7" fmla="*/ 2 h 116"/>
              <a:gd name="T8" fmla="*/ 22 w 116"/>
              <a:gd name="T9" fmla="*/ 0 h 116"/>
              <a:gd name="T10" fmla="*/ 28 w 116"/>
              <a:gd name="T11" fmla="*/ 2 h 116"/>
              <a:gd name="T12" fmla="*/ 31 w 116"/>
              <a:gd name="T13" fmla="*/ 4 h 116"/>
              <a:gd name="T14" fmla="*/ 57 w 116"/>
              <a:gd name="T15" fmla="*/ 31 h 116"/>
              <a:gd name="T16" fmla="*/ 83 w 116"/>
              <a:gd name="T17" fmla="*/ 4 h 116"/>
              <a:gd name="T18" fmla="*/ 83 w 116"/>
              <a:gd name="T19" fmla="*/ 4 h 116"/>
              <a:gd name="T20" fmla="*/ 88 w 116"/>
              <a:gd name="T21" fmla="*/ 2 h 116"/>
              <a:gd name="T22" fmla="*/ 94 w 116"/>
              <a:gd name="T23" fmla="*/ 0 h 116"/>
              <a:gd name="T24" fmla="*/ 97 w 116"/>
              <a:gd name="T25" fmla="*/ 2 h 116"/>
              <a:gd name="T26" fmla="*/ 103 w 116"/>
              <a:gd name="T27" fmla="*/ 4 h 116"/>
              <a:gd name="T28" fmla="*/ 112 w 116"/>
              <a:gd name="T29" fmla="*/ 13 h 116"/>
              <a:gd name="T30" fmla="*/ 112 w 116"/>
              <a:gd name="T31" fmla="*/ 13 h 116"/>
              <a:gd name="T32" fmla="*/ 114 w 116"/>
              <a:gd name="T33" fmla="*/ 19 h 116"/>
              <a:gd name="T34" fmla="*/ 116 w 116"/>
              <a:gd name="T35" fmla="*/ 22 h 116"/>
              <a:gd name="T36" fmla="*/ 114 w 116"/>
              <a:gd name="T37" fmla="*/ 28 h 116"/>
              <a:gd name="T38" fmla="*/ 112 w 116"/>
              <a:gd name="T39" fmla="*/ 33 h 116"/>
              <a:gd name="T40" fmla="*/ 84 w 116"/>
              <a:gd name="T41" fmla="*/ 59 h 116"/>
              <a:gd name="T42" fmla="*/ 112 w 116"/>
              <a:gd name="T43" fmla="*/ 85 h 116"/>
              <a:gd name="T44" fmla="*/ 112 w 116"/>
              <a:gd name="T45" fmla="*/ 85 h 116"/>
              <a:gd name="T46" fmla="*/ 114 w 116"/>
              <a:gd name="T47" fmla="*/ 88 h 116"/>
              <a:gd name="T48" fmla="*/ 116 w 116"/>
              <a:gd name="T49" fmla="*/ 94 h 116"/>
              <a:gd name="T50" fmla="*/ 114 w 116"/>
              <a:gd name="T51" fmla="*/ 99 h 116"/>
              <a:gd name="T52" fmla="*/ 112 w 116"/>
              <a:gd name="T53" fmla="*/ 105 h 116"/>
              <a:gd name="T54" fmla="*/ 103 w 116"/>
              <a:gd name="T55" fmla="*/ 112 h 116"/>
              <a:gd name="T56" fmla="*/ 103 w 116"/>
              <a:gd name="T57" fmla="*/ 112 h 116"/>
              <a:gd name="T58" fmla="*/ 97 w 116"/>
              <a:gd name="T59" fmla="*/ 116 h 116"/>
              <a:gd name="T60" fmla="*/ 94 w 116"/>
              <a:gd name="T61" fmla="*/ 116 h 116"/>
              <a:gd name="T62" fmla="*/ 88 w 116"/>
              <a:gd name="T63" fmla="*/ 116 h 116"/>
              <a:gd name="T64" fmla="*/ 83 w 116"/>
              <a:gd name="T65" fmla="*/ 112 h 116"/>
              <a:gd name="T66" fmla="*/ 57 w 116"/>
              <a:gd name="T67" fmla="*/ 86 h 116"/>
              <a:gd name="T68" fmla="*/ 31 w 116"/>
              <a:gd name="T69" fmla="*/ 112 h 116"/>
              <a:gd name="T70" fmla="*/ 31 w 116"/>
              <a:gd name="T71" fmla="*/ 112 h 116"/>
              <a:gd name="T72" fmla="*/ 28 w 116"/>
              <a:gd name="T73" fmla="*/ 116 h 116"/>
              <a:gd name="T74" fmla="*/ 22 w 116"/>
              <a:gd name="T75" fmla="*/ 116 h 116"/>
              <a:gd name="T76" fmla="*/ 17 w 116"/>
              <a:gd name="T77" fmla="*/ 116 h 116"/>
              <a:gd name="T78" fmla="*/ 11 w 116"/>
              <a:gd name="T79" fmla="*/ 112 h 116"/>
              <a:gd name="T80" fmla="*/ 4 w 116"/>
              <a:gd name="T81" fmla="*/ 105 h 116"/>
              <a:gd name="T82" fmla="*/ 4 w 116"/>
              <a:gd name="T83" fmla="*/ 105 h 116"/>
              <a:gd name="T84" fmla="*/ 0 w 116"/>
              <a:gd name="T85" fmla="*/ 99 h 116"/>
              <a:gd name="T86" fmla="*/ 0 w 116"/>
              <a:gd name="T87" fmla="*/ 94 h 116"/>
              <a:gd name="T88" fmla="*/ 0 w 116"/>
              <a:gd name="T89" fmla="*/ 88 h 116"/>
              <a:gd name="T90" fmla="*/ 4 w 116"/>
              <a:gd name="T91" fmla="*/ 85 h 116"/>
              <a:gd name="T92" fmla="*/ 29 w 116"/>
              <a:gd name="T93" fmla="*/ 59 h 116"/>
              <a:gd name="T94" fmla="*/ 4 w 116"/>
              <a:gd name="T95" fmla="*/ 33 h 116"/>
              <a:gd name="T96" fmla="*/ 4 w 116"/>
              <a:gd name="T97" fmla="*/ 33 h 116"/>
              <a:gd name="T98" fmla="*/ 0 w 116"/>
              <a:gd name="T99" fmla="*/ 28 h 116"/>
              <a:gd name="T100" fmla="*/ 0 w 116"/>
              <a:gd name="T101" fmla="*/ 22 h 116"/>
              <a:gd name="T102" fmla="*/ 0 w 116"/>
              <a:gd name="T103" fmla="*/ 19 h 116"/>
              <a:gd name="T104" fmla="*/ 4 w 116"/>
              <a:gd name="T105" fmla="*/ 13 h 116"/>
              <a:gd name="T106" fmla="*/ 4 w 116"/>
              <a:gd name="T107" fmla="*/ 1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16">
                <a:moveTo>
                  <a:pt x="4" y="13"/>
                </a:moveTo>
                <a:lnTo>
                  <a:pt x="11" y="4"/>
                </a:lnTo>
                <a:lnTo>
                  <a:pt x="11" y="4"/>
                </a:lnTo>
                <a:lnTo>
                  <a:pt x="17" y="2"/>
                </a:lnTo>
                <a:lnTo>
                  <a:pt x="22" y="0"/>
                </a:lnTo>
                <a:lnTo>
                  <a:pt x="28" y="2"/>
                </a:lnTo>
                <a:lnTo>
                  <a:pt x="31" y="4"/>
                </a:lnTo>
                <a:lnTo>
                  <a:pt x="57" y="31"/>
                </a:lnTo>
                <a:lnTo>
                  <a:pt x="83" y="4"/>
                </a:lnTo>
                <a:lnTo>
                  <a:pt x="83" y="4"/>
                </a:lnTo>
                <a:lnTo>
                  <a:pt x="88" y="2"/>
                </a:lnTo>
                <a:lnTo>
                  <a:pt x="94" y="0"/>
                </a:lnTo>
                <a:lnTo>
                  <a:pt x="97" y="2"/>
                </a:lnTo>
                <a:lnTo>
                  <a:pt x="103" y="4"/>
                </a:lnTo>
                <a:lnTo>
                  <a:pt x="112" y="13"/>
                </a:lnTo>
                <a:lnTo>
                  <a:pt x="112" y="13"/>
                </a:lnTo>
                <a:lnTo>
                  <a:pt x="114" y="19"/>
                </a:lnTo>
                <a:lnTo>
                  <a:pt x="116" y="22"/>
                </a:lnTo>
                <a:lnTo>
                  <a:pt x="114" y="28"/>
                </a:lnTo>
                <a:lnTo>
                  <a:pt x="112" y="33"/>
                </a:lnTo>
                <a:lnTo>
                  <a:pt x="84" y="59"/>
                </a:lnTo>
                <a:lnTo>
                  <a:pt x="112" y="85"/>
                </a:lnTo>
                <a:lnTo>
                  <a:pt x="112" y="85"/>
                </a:lnTo>
                <a:lnTo>
                  <a:pt x="114" y="88"/>
                </a:lnTo>
                <a:lnTo>
                  <a:pt x="116" y="94"/>
                </a:lnTo>
                <a:lnTo>
                  <a:pt x="114" y="99"/>
                </a:lnTo>
                <a:lnTo>
                  <a:pt x="112" y="105"/>
                </a:lnTo>
                <a:lnTo>
                  <a:pt x="103" y="112"/>
                </a:lnTo>
                <a:lnTo>
                  <a:pt x="103" y="112"/>
                </a:lnTo>
                <a:lnTo>
                  <a:pt x="97" y="116"/>
                </a:lnTo>
                <a:lnTo>
                  <a:pt x="94" y="116"/>
                </a:lnTo>
                <a:lnTo>
                  <a:pt x="88" y="116"/>
                </a:lnTo>
                <a:lnTo>
                  <a:pt x="83" y="112"/>
                </a:lnTo>
                <a:lnTo>
                  <a:pt x="57" y="86"/>
                </a:lnTo>
                <a:lnTo>
                  <a:pt x="31" y="112"/>
                </a:lnTo>
                <a:lnTo>
                  <a:pt x="31" y="112"/>
                </a:lnTo>
                <a:lnTo>
                  <a:pt x="28" y="116"/>
                </a:lnTo>
                <a:lnTo>
                  <a:pt x="22" y="116"/>
                </a:lnTo>
                <a:lnTo>
                  <a:pt x="17" y="116"/>
                </a:lnTo>
                <a:lnTo>
                  <a:pt x="11" y="112"/>
                </a:lnTo>
                <a:lnTo>
                  <a:pt x="4" y="105"/>
                </a:lnTo>
                <a:lnTo>
                  <a:pt x="4" y="105"/>
                </a:lnTo>
                <a:lnTo>
                  <a:pt x="0" y="99"/>
                </a:lnTo>
                <a:lnTo>
                  <a:pt x="0" y="94"/>
                </a:lnTo>
                <a:lnTo>
                  <a:pt x="0" y="88"/>
                </a:lnTo>
                <a:lnTo>
                  <a:pt x="4" y="85"/>
                </a:lnTo>
                <a:lnTo>
                  <a:pt x="29" y="59"/>
                </a:lnTo>
                <a:lnTo>
                  <a:pt x="4" y="33"/>
                </a:lnTo>
                <a:lnTo>
                  <a:pt x="4" y="33"/>
                </a:lnTo>
                <a:lnTo>
                  <a:pt x="0" y="28"/>
                </a:lnTo>
                <a:lnTo>
                  <a:pt x="0" y="22"/>
                </a:lnTo>
                <a:lnTo>
                  <a:pt x="0" y="19"/>
                </a:lnTo>
                <a:lnTo>
                  <a:pt x="4" y="13"/>
                </a:lnTo>
                <a:lnTo>
                  <a:pt x="4" y="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58658" y="4308186"/>
            <a:ext cx="1802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 smtClean="0">
                <a:solidFill>
                  <a:schemeClr val="bg1">
                    <a:lumMod val="8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0</a:t>
            </a:r>
            <a:r>
              <a:rPr lang="en-US" altLang="zh-CN" sz="10000" dirty="0" smtClean="0">
                <a:solidFill>
                  <a:schemeClr val="bg1">
                    <a:lumMod val="8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6</a:t>
            </a:r>
            <a:endParaRPr lang="zh-CN" altLang="en-US" sz="10000" dirty="0">
              <a:solidFill>
                <a:schemeClr val="bg1">
                  <a:lumMod val="85000"/>
                </a:schemeClr>
              </a:solidFill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76152" y="1838476"/>
            <a:ext cx="2406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it becomes a quiet state, when it became the world's shadow. </a:t>
            </a:r>
          </a:p>
        </p:txBody>
      </p:sp>
      <p:sp>
        <p:nvSpPr>
          <p:cNvPr id="30" name="Freeform 259"/>
          <p:cNvSpPr>
            <a:spLocks/>
          </p:cNvSpPr>
          <p:nvPr/>
        </p:nvSpPr>
        <p:spPr bwMode="auto">
          <a:xfrm>
            <a:off x="5007915" y="1492276"/>
            <a:ext cx="515391" cy="515391"/>
          </a:xfrm>
          <a:custGeom>
            <a:avLst/>
            <a:gdLst>
              <a:gd name="T0" fmla="*/ 4 w 116"/>
              <a:gd name="T1" fmla="*/ 13 h 116"/>
              <a:gd name="T2" fmla="*/ 11 w 116"/>
              <a:gd name="T3" fmla="*/ 4 h 116"/>
              <a:gd name="T4" fmla="*/ 11 w 116"/>
              <a:gd name="T5" fmla="*/ 4 h 116"/>
              <a:gd name="T6" fmla="*/ 17 w 116"/>
              <a:gd name="T7" fmla="*/ 2 h 116"/>
              <a:gd name="T8" fmla="*/ 22 w 116"/>
              <a:gd name="T9" fmla="*/ 0 h 116"/>
              <a:gd name="T10" fmla="*/ 28 w 116"/>
              <a:gd name="T11" fmla="*/ 2 h 116"/>
              <a:gd name="T12" fmla="*/ 31 w 116"/>
              <a:gd name="T13" fmla="*/ 4 h 116"/>
              <a:gd name="T14" fmla="*/ 57 w 116"/>
              <a:gd name="T15" fmla="*/ 31 h 116"/>
              <a:gd name="T16" fmla="*/ 83 w 116"/>
              <a:gd name="T17" fmla="*/ 4 h 116"/>
              <a:gd name="T18" fmla="*/ 83 w 116"/>
              <a:gd name="T19" fmla="*/ 4 h 116"/>
              <a:gd name="T20" fmla="*/ 88 w 116"/>
              <a:gd name="T21" fmla="*/ 2 h 116"/>
              <a:gd name="T22" fmla="*/ 94 w 116"/>
              <a:gd name="T23" fmla="*/ 0 h 116"/>
              <a:gd name="T24" fmla="*/ 97 w 116"/>
              <a:gd name="T25" fmla="*/ 2 h 116"/>
              <a:gd name="T26" fmla="*/ 103 w 116"/>
              <a:gd name="T27" fmla="*/ 4 h 116"/>
              <a:gd name="T28" fmla="*/ 112 w 116"/>
              <a:gd name="T29" fmla="*/ 13 h 116"/>
              <a:gd name="T30" fmla="*/ 112 w 116"/>
              <a:gd name="T31" fmla="*/ 13 h 116"/>
              <a:gd name="T32" fmla="*/ 114 w 116"/>
              <a:gd name="T33" fmla="*/ 19 h 116"/>
              <a:gd name="T34" fmla="*/ 116 w 116"/>
              <a:gd name="T35" fmla="*/ 22 h 116"/>
              <a:gd name="T36" fmla="*/ 114 w 116"/>
              <a:gd name="T37" fmla="*/ 28 h 116"/>
              <a:gd name="T38" fmla="*/ 112 w 116"/>
              <a:gd name="T39" fmla="*/ 33 h 116"/>
              <a:gd name="T40" fmla="*/ 84 w 116"/>
              <a:gd name="T41" fmla="*/ 59 h 116"/>
              <a:gd name="T42" fmla="*/ 112 w 116"/>
              <a:gd name="T43" fmla="*/ 85 h 116"/>
              <a:gd name="T44" fmla="*/ 112 w 116"/>
              <a:gd name="T45" fmla="*/ 85 h 116"/>
              <a:gd name="T46" fmla="*/ 114 w 116"/>
              <a:gd name="T47" fmla="*/ 88 h 116"/>
              <a:gd name="T48" fmla="*/ 116 w 116"/>
              <a:gd name="T49" fmla="*/ 94 h 116"/>
              <a:gd name="T50" fmla="*/ 114 w 116"/>
              <a:gd name="T51" fmla="*/ 99 h 116"/>
              <a:gd name="T52" fmla="*/ 112 w 116"/>
              <a:gd name="T53" fmla="*/ 105 h 116"/>
              <a:gd name="T54" fmla="*/ 103 w 116"/>
              <a:gd name="T55" fmla="*/ 112 h 116"/>
              <a:gd name="T56" fmla="*/ 103 w 116"/>
              <a:gd name="T57" fmla="*/ 112 h 116"/>
              <a:gd name="T58" fmla="*/ 97 w 116"/>
              <a:gd name="T59" fmla="*/ 116 h 116"/>
              <a:gd name="T60" fmla="*/ 94 w 116"/>
              <a:gd name="T61" fmla="*/ 116 h 116"/>
              <a:gd name="T62" fmla="*/ 88 w 116"/>
              <a:gd name="T63" fmla="*/ 116 h 116"/>
              <a:gd name="T64" fmla="*/ 83 w 116"/>
              <a:gd name="T65" fmla="*/ 112 h 116"/>
              <a:gd name="T66" fmla="*/ 57 w 116"/>
              <a:gd name="T67" fmla="*/ 86 h 116"/>
              <a:gd name="T68" fmla="*/ 31 w 116"/>
              <a:gd name="T69" fmla="*/ 112 h 116"/>
              <a:gd name="T70" fmla="*/ 31 w 116"/>
              <a:gd name="T71" fmla="*/ 112 h 116"/>
              <a:gd name="T72" fmla="*/ 28 w 116"/>
              <a:gd name="T73" fmla="*/ 116 h 116"/>
              <a:gd name="T74" fmla="*/ 22 w 116"/>
              <a:gd name="T75" fmla="*/ 116 h 116"/>
              <a:gd name="T76" fmla="*/ 17 w 116"/>
              <a:gd name="T77" fmla="*/ 116 h 116"/>
              <a:gd name="T78" fmla="*/ 11 w 116"/>
              <a:gd name="T79" fmla="*/ 112 h 116"/>
              <a:gd name="T80" fmla="*/ 4 w 116"/>
              <a:gd name="T81" fmla="*/ 105 h 116"/>
              <a:gd name="T82" fmla="*/ 4 w 116"/>
              <a:gd name="T83" fmla="*/ 105 h 116"/>
              <a:gd name="T84" fmla="*/ 0 w 116"/>
              <a:gd name="T85" fmla="*/ 99 h 116"/>
              <a:gd name="T86" fmla="*/ 0 w 116"/>
              <a:gd name="T87" fmla="*/ 94 h 116"/>
              <a:gd name="T88" fmla="*/ 0 w 116"/>
              <a:gd name="T89" fmla="*/ 88 h 116"/>
              <a:gd name="T90" fmla="*/ 4 w 116"/>
              <a:gd name="T91" fmla="*/ 85 h 116"/>
              <a:gd name="T92" fmla="*/ 29 w 116"/>
              <a:gd name="T93" fmla="*/ 59 h 116"/>
              <a:gd name="T94" fmla="*/ 4 w 116"/>
              <a:gd name="T95" fmla="*/ 33 h 116"/>
              <a:gd name="T96" fmla="*/ 4 w 116"/>
              <a:gd name="T97" fmla="*/ 33 h 116"/>
              <a:gd name="T98" fmla="*/ 0 w 116"/>
              <a:gd name="T99" fmla="*/ 28 h 116"/>
              <a:gd name="T100" fmla="*/ 0 w 116"/>
              <a:gd name="T101" fmla="*/ 22 h 116"/>
              <a:gd name="T102" fmla="*/ 0 w 116"/>
              <a:gd name="T103" fmla="*/ 19 h 116"/>
              <a:gd name="T104" fmla="*/ 4 w 116"/>
              <a:gd name="T105" fmla="*/ 13 h 116"/>
              <a:gd name="T106" fmla="*/ 4 w 116"/>
              <a:gd name="T107" fmla="*/ 1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16">
                <a:moveTo>
                  <a:pt x="4" y="13"/>
                </a:moveTo>
                <a:lnTo>
                  <a:pt x="11" y="4"/>
                </a:lnTo>
                <a:lnTo>
                  <a:pt x="11" y="4"/>
                </a:lnTo>
                <a:lnTo>
                  <a:pt x="17" y="2"/>
                </a:lnTo>
                <a:lnTo>
                  <a:pt x="22" y="0"/>
                </a:lnTo>
                <a:lnTo>
                  <a:pt x="28" y="2"/>
                </a:lnTo>
                <a:lnTo>
                  <a:pt x="31" y="4"/>
                </a:lnTo>
                <a:lnTo>
                  <a:pt x="57" y="31"/>
                </a:lnTo>
                <a:lnTo>
                  <a:pt x="83" y="4"/>
                </a:lnTo>
                <a:lnTo>
                  <a:pt x="83" y="4"/>
                </a:lnTo>
                <a:lnTo>
                  <a:pt x="88" y="2"/>
                </a:lnTo>
                <a:lnTo>
                  <a:pt x="94" y="0"/>
                </a:lnTo>
                <a:lnTo>
                  <a:pt x="97" y="2"/>
                </a:lnTo>
                <a:lnTo>
                  <a:pt x="103" y="4"/>
                </a:lnTo>
                <a:lnTo>
                  <a:pt x="112" y="13"/>
                </a:lnTo>
                <a:lnTo>
                  <a:pt x="112" y="13"/>
                </a:lnTo>
                <a:lnTo>
                  <a:pt x="114" y="19"/>
                </a:lnTo>
                <a:lnTo>
                  <a:pt x="116" y="22"/>
                </a:lnTo>
                <a:lnTo>
                  <a:pt x="114" y="28"/>
                </a:lnTo>
                <a:lnTo>
                  <a:pt x="112" y="33"/>
                </a:lnTo>
                <a:lnTo>
                  <a:pt x="84" y="59"/>
                </a:lnTo>
                <a:lnTo>
                  <a:pt x="112" y="85"/>
                </a:lnTo>
                <a:lnTo>
                  <a:pt x="112" y="85"/>
                </a:lnTo>
                <a:lnTo>
                  <a:pt x="114" y="88"/>
                </a:lnTo>
                <a:lnTo>
                  <a:pt x="116" y="94"/>
                </a:lnTo>
                <a:lnTo>
                  <a:pt x="114" y="99"/>
                </a:lnTo>
                <a:lnTo>
                  <a:pt x="112" y="105"/>
                </a:lnTo>
                <a:lnTo>
                  <a:pt x="103" y="112"/>
                </a:lnTo>
                <a:lnTo>
                  <a:pt x="103" y="112"/>
                </a:lnTo>
                <a:lnTo>
                  <a:pt x="97" y="116"/>
                </a:lnTo>
                <a:lnTo>
                  <a:pt x="94" y="116"/>
                </a:lnTo>
                <a:lnTo>
                  <a:pt x="88" y="116"/>
                </a:lnTo>
                <a:lnTo>
                  <a:pt x="83" y="112"/>
                </a:lnTo>
                <a:lnTo>
                  <a:pt x="57" y="86"/>
                </a:lnTo>
                <a:lnTo>
                  <a:pt x="31" y="112"/>
                </a:lnTo>
                <a:lnTo>
                  <a:pt x="31" y="112"/>
                </a:lnTo>
                <a:lnTo>
                  <a:pt x="28" y="116"/>
                </a:lnTo>
                <a:lnTo>
                  <a:pt x="22" y="116"/>
                </a:lnTo>
                <a:lnTo>
                  <a:pt x="17" y="116"/>
                </a:lnTo>
                <a:lnTo>
                  <a:pt x="11" y="112"/>
                </a:lnTo>
                <a:lnTo>
                  <a:pt x="4" y="105"/>
                </a:lnTo>
                <a:lnTo>
                  <a:pt x="4" y="105"/>
                </a:lnTo>
                <a:lnTo>
                  <a:pt x="0" y="99"/>
                </a:lnTo>
                <a:lnTo>
                  <a:pt x="0" y="94"/>
                </a:lnTo>
                <a:lnTo>
                  <a:pt x="0" y="88"/>
                </a:lnTo>
                <a:lnTo>
                  <a:pt x="4" y="85"/>
                </a:lnTo>
                <a:lnTo>
                  <a:pt x="29" y="59"/>
                </a:lnTo>
                <a:lnTo>
                  <a:pt x="4" y="33"/>
                </a:lnTo>
                <a:lnTo>
                  <a:pt x="4" y="33"/>
                </a:lnTo>
                <a:lnTo>
                  <a:pt x="0" y="28"/>
                </a:lnTo>
                <a:lnTo>
                  <a:pt x="0" y="22"/>
                </a:lnTo>
                <a:lnTo>
                  <a:pt x="0" y="19"/>
                </a:lnTo>
                <a:lnTo>
                  <a:pt x="4" y="13"/>
                </a:lnTo>
                <a:lnTo>
                  <a:pt x="4" y="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28930" y="1776834"/>
            <a:ext cx="2406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it becomes a quiet state, when it became the world's shadow. </a:t>
            </a:r>
          </a:p>
        </p:txBody>
      </p:sp>
      <p:sp>
        <p:nvSpPr>
          <p:cNvPr id="32" name="矩形 31"/>
          <p:cNvSpPr/>
          <p:nvPr/>
        </p:nvSpPr>
        <p:spPr>
          <a:xfrm>
            <a:off x="5776152" y="4892961"/>
            <a:ext cx="2406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B2B2B"/>
                </a:solidFill>
                <a:latin typeface="+mj-lt"/>
                <a:ea typeface="Kozuka Gothic Pro EL" panose="020B0200000000000000" pitchFamily="34" charset="-128"/>
              </a:rPr>
              <a:t>When it becomes a quiet state, when it became the world's shadow.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07402" y="1463489"/>
            <a:ext cx="116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About  Life</a:t>
            </a:r>
            <a:endParaRPr lang="zh-CN" altLang="en-US" sz="12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12326" y="1463490"/>
            <a:ext cx="116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About  Life</a:t>
            </a:r>
            <a:endParaRPr lang="zh-CN" altLang="en-US" sz="12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48141" y="4462328"/>
            <a:ext cx="116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About  Life</a:t>
            </a:r>
            <a:endParaRPr lang="zh-CN" altLang="en-US" sz="12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1177752" y="4715679"/>
            <a:ext cx="1014248" cy="0"/>
          </a:xfrm>
          <a:prstGeom prst="line">
            <a:avLst/>
          </a:prstGeom>
          <a:ln w="25400">
            <a:solidFill>
              <a:srgbClr val="7DE2E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482610" y="1288884"/>
            <a:ext cx="954107" cy="20061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0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Years</a:t>
            </a:r>
            <a:endParaRPr lang="zh-CN" altLang="en-US" sz="500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0539473" y="6080451"/>
            <a:ext cx="1957955" cy="606162"/>
            <a:chOff x="241923" y="6052315"/>
            <a:chExt cx="1957955" cy="606162"/>
          </a:xfrm>
        </p:grpSpPr>
        <p:sp>
          <p:nvSpPr>
            <p:cNvPr id="41" name="文本框 40"/>
            <p:cNvSpPr txBox="1"/>
            <p:nvPr/>
          </p:nvSpPr>
          <p:spPr>
            <a:xfrm>
              <a:off x="241923" y="6052315"/>
              <a:ext cx="75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Life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41923" y="6381478"/>
              <a:ext cx="19579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BLACK  AND  WHITE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9742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7200">
        <p:push dir="u"/>
      </p:transition>
    </mc:Choice>
    <mc:Fallback>
      <p:transition spd="slow" advTm="72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8" grpId="0"/>
      <p:bldP spid="30" grpId="0" animBg="1"/>
      <p:bldP spid="31" grpId="0"/>
      <p:bldP spid="32" grpId="0"/>
      <p:bldP spid="33" grpId="0"/>
      <p:bldP spid="34" grpId="0"/>
      <p:bldP spid="35" grpId="0"/>
      <p:bldP spid="3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5E0C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40000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475</Words>
  <Application>Microsoft Office PowerPoint</Application>
  <PresentationFormat>自定义</PresentationFormat>
  <Paragraphs>106</Paragraphs>
  <Slides>12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Zhu Fengfeng</cp:lastModifiedBy>
  <cp:revision>77</cp:revision>
  <dcterms:created xsi:type="dcterms:W3CDTF">2015-05-05T08:02:14Z</dcterms:created>
  <dcterms:modified xsi:type="dcterms:W3CDTF">2017-06-21T08:17:00Z</dcterms:modified>
</cp:coreProperties>
</file>