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62" r:id="rId2"/>
    <p:sldId id="263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 userDrawn="1"/>
        </p:nvGrpSpPr>
        <p:grpSpPr>
          <a:xfrm>
            <a:off x="121196" y="286441"/>
            <a:ext cx="2067670" cy="1848398"/>
            <a:chOff x="173434" y="216030"/>
            <a:chExt cx="3020208" cy="3014403"/>
          </a:xfrm>
        </p:grpSpPr>
        <p:pic>
          <p:nvPicPr>
            <p:cNvPr id="11" name="Google Shape;121;p13" descr="ãnctuãçåçæå°çµæ"/>
            <p:cNvPicPr preferRelativeResize="0">
              <a:picLocks/>
            </p:cNvPicPr>
            <p:nvPr userDrawn="1"/>
          </p:nvPicPr>
          <p:blipFill rotWithShape="1">
            <a:blip r:embed="rId2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11304" y="262068"/>
              <a:ext cx="2944469" cy="2922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2;p13"/>
            <p:cNvPicPr preferRelativeResize="0"/>
            <p:nvPr userDrawn="1"/>
          </p:nvPicPr>
          <p:blipFill rotWithShape="1">
            <a:blip r:embed="rId3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2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73434" y="216030"/>
              <a:ext cx="3020208" cy="3014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文字方塊 1"/>
          <p:cNvSpPr txBox="1"/>
          <p:nvPr userDrawn="1"/>
        </p:nvSpPr>
        <p:spPr>
          <a:xfrm>
            <a:off x="5436973" y="6145427"/>
            <a:ext cx="36411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國　立　陽　明　交　通　大　學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National Yang Ming 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</a:rPr>
              <a:t>Chiao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 Tung University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579274"/>
            <a:ext cx="8737600" cy="4551630"/>
          </a:xfrm>
        </p:spPr>
        <p:txBody>
          <a:bodyPr/>
          <a:lstStyle>
            <a:lvl1pPr marL="406400" indent="-406400">
              <a:buFont typeface="Wingdings" pitchFamily="2" charset="2"/>
              <a:buChar char="n"/>
              <a:tabLst>
                <a:tab pos="395288" algn="l"/>
              </a:tabLst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u"/>
              <a:defRPr/>
            </a:lvl3pPr>
            <a:lvl4pPr marL="1600200" indent="-228600">
              <a:buFont typeface="Wingdings" panose="05000000000000000000" pitchFamily="2" charset="2"/>
              <a:buChar char="u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3240" y="6341592"/>
            <a:ext cx="2057400" cy="365125"/>
          </a:xfrm>
        </p:spPr>
        <p:txBody>
          <a:bodyPr/>
          <a:lstStyle/>
          <a:p>
            <a:fld id="{AA34A342-678C-4851-A04F-042655B2AA4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301154"/>
            <a:ext cx="9144000" cy="1102944"/>
          </a:xfrm>
          <a:prstGeom prst="rect">
            <a:avLst/>
          </a:prstGeom>
          <a:solidFill>
            <a:srgbClr val="3F469B"/>
          </a:solidFill>
          <a:ln>
            <a:noFill/>
          </a:ln>
          <a:effectLst>
            <a:outerShdw blurRad="101600" dist="139700" dir="2700000" algn="tl" rotWithShape="0">
              <a:schemeClr val="tx2">
                <a:alpha val="40000"/>
              </a:scheme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7541" y="-14555"/>
            <a:ext cx="5907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</a:t>
            </a:r>
            <a:r>
              <a:rPr kumimoji="0" lang="en-US" altLang="zh-TW" sz="1600" b="0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nternational </a:t>
            </a:r>
            <a:r>
              <a:rPr kumimoji="0" lang="en-US" altLang="zh-TW" sz="1600" b="1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</a:t>
            </a:r>
            <a:r>
              <a:rPr kumimoji="0" lang="en-US" altLang="zh-TW" sz="1600" b="0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ollege of </a:t>
            </a:r>
            <a:r>
              <a:rPr kumimoji="0" lang="en-US" altLang="zh-TW" sz="1600" b="1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</a:t>
            </a:r>
            <a:r>
              <a:rPr kumimoji="0" lang="en-US" altLang="zh-TW" sz="1600" b="0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emiconductor </a:t>
            </a:r>
            <a:r>
              <a:rPr kumimoji="0" lang="en-US" altLang="zh-TW" sz="1600" b="1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</a:t>
            </a:r>
            <a:r>
              <a:rPr kumimoji="0" lang="en-US" altLang="zh-TW" sz="1600" b="0" i="0" strike="noStrike" kern="1200" cap="none" spc="0" normalizeH="0" baseline="0" noProof="0" dirty="0">
                <a:ln>
                  <a:noFill/>
                </a:ln>
                <a:solidFill>
                  <a:srgbClr val="5E7DB7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echnology</a:t>
            </a:r>
            <a:endParaRPr kumimoji="0" lang="en-US" altLang="zh-TW" sz="1600" b="0" i="0" strike="noStrike" kern="1200" cap="none" spc="0" normalizeH="0" baseline="0" noProof="0" dirty="0">
              <a:ln>
                <a:noFill/>
              </a:ln>
              <a:solidFill>
                <a:srgbClr val="5E7DB7"/>
              </a:solidFill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28" y="333845"/>
            <a:ext cx="7495674" cy="1077218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C764DE79-268F-4C1A-8933-263129D2AF90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A34A342-678C-4851-A04F-042655B2AA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8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基本資料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88442"/>
              </p:ext>
            </p:extLst>
          </p:nvPr>
        </p:nvGraphicFramePr>
        <p:xfrm>
          <a:off x="1129931" y="1697332"/>
          <a:ext cx="626955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625">
                  <a:extLst>
                    <a:ext uri="{9D8B030D-6E8A-4147-A177-3AD203B41FA5}">
                      <a16:colId xmlns:a16="http://schemas.microsoft.com/office/drawing/2014/main" val="3823178982"/>
                    </a:ext>
                  </a:extLst>
                </a:gridCol>
                <a:gridCol w="4054932">
                  <a:extLst>
                    <a:ext uri="{9D8B030D-6E8A-4147-A177-3AD203B41FA5}">
                      <a16:colId xmlns:a16="http://schemas.microsoft.com/office/drawing/2014/main" val="3043626657"/>
                    </a:ext>
                  </a:extLst>
                </a:gridCol>
              </a:tblGrid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考生編號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45484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7273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學歷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52157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就學狀況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196688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學業成績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67240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系排名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09536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專題題目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84675"/>
                  </a:ext>
                </a:extLst>
              </a:tr>
              <a:tr h="4568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英文能力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9487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FAD78F1C-D377-EBEC-6761-17665DB22B40}"/>
              </a:ext>
            </a:extLst>
          </p:cNvPr>
          <p:cNvSpPr txBox="1"/>
          <p:nvPr/>
        </p:nvSpPr>
        <p:spPr>
          <a:xfrm>
            <a:off x="1579030" y="5758543"/>
            <a:ext cx="5203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rgbClr val="3F469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可自由增列項目</a:t>
            </a:r>
            <a:r>
              <a:rPr kumimoji="1" lang="en-US" altLang="zh-TW" sz="3200" b="1" dirty="0">
                <a:solidFill>
                  <a:srgbClr val="3F469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kumimoji="1" lang="zh-TW" altLang="en-US" sz="3200" b="1" dirty="0">
                <a:solidFill>
                  <a:srgbClr val="3F469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但不可刪減</a:t>
            </a:r>
          </a:p>
        </p:txBody>
      </p:sp>
    </p:spTree>
    <p:extLst>
      <p:ext uri="{BB962C8B-B14F-4D97-AF65-F5344CB8AC3E}">
        <p14:creationId xmlns:p14="http://schemas.microsoft.com/office/powerpoint/2010/main" val="31109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1256" y="333845"/>
            <a:ext cx="7495674" cy="1077218"/>
          </a:xfrm>
        </p:spPr>
        <p:txBody>
          <a:bodyPr/>
          <a:lstStyle/>
          <a:p>
            <a:r>
              <a:rPr lang="zh-TW" altLang="en-US" dirty="0"/>
              <a:t>學業表現</a:t>
            </a:r>
          </a:p>
        </p:txBody>
      </p:sp>
    </p:spTree>
    <p:extLst>
      <p:ext uri="{BB962C8B-B14F-4D97-AF65-F5344CB8AC3E}">
        <p14:creationId xmlns:p14="http://schemas.microsoft.com/office/powerpoint/2010/main" val="5474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專題研究相關</a:t>
            </a:r>
          </a:p>
        </p:txBody>
      </p:sp>
    </p:spTree>
    <p:extLst>
      <p:ext uri="{BB962C8B-B14F-4D97-AF65-F5344CB8AC3E}">
        <p14:creationId xmlns:p14="http://schemas.microsoft.com/office/powerpoint/2010/main" val="204997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未來人生規劃</a:t>
            </a:r>
          </a:p>
        </p:txBody>
      </p:sp>
    </p:spTree>
    <p:extLst>
      <p:ext uri="{BB962C8B-B14F-4D97-AF65-F5344CB8AC3E}">
        <p14:creationId xmlns:p14="http://schemas.microsoft.com/office/powerpoint/2010/main" val="218898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33</Words>
  <Application>Microsoft Macintosh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微軟正黑體</vt:lpstr>
      <vt:lpstr>Arial</vt:lpstr>
      <vt:lpstr>Calibri</vt:lpstr>
      <vt:lpstr>Wingdings</vt:lpstr>
      <vt:lpstr>Office 佈景主題</vt:lpstr>
      <vt:lpstr>基本資料</vt:lpstr>
      <vt:lpstr>學業表現</vt:lpstr>
      <vt:lpstr>專題研究相關</vt:lpstr>
      <vt:lpstr>未來人生規劃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黃柏蒼</dc:creator>
  <cp:lastModifiedBy>黃柏蒼</cp:lastModifiedBy>
  <cp:revision>15</cp:revision>
  <dcterms:created xsi:type="dcterms:W3CDTF">2019-03-04T15:37:09Z</dcterms:created>
  <dcterms:modified xsi:type="dcterms:W3CDTF">2022-10-27T01:02:26Z</dcterms:modified>
</cp:coreProperties>
</file>