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44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1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8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0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2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6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1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9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CF83-9707-405C-A48A-9227E8FDC62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75CC-65D4-46C3-B435-09C624A911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3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" y="0"/>
            <a:ext cx="1212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TSAI-LING CHENG</dc:creator>
  <cp:lastModifiedBy>TSAI-LING CHENG</cp:lastModifiedBy>
  <cp:revision>1</cp:revision>
  <dcterms:created xsi:type="dcterms:W3CDTF">2022-11-10T01:05:32Z</dcterms:created>
  <dcterms:modified xsi:type="dcterms:W3CDTF">2022-11-10T01:05:53Z</dcterms:modified>
</cp:coreProperties>
</file>