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69"/>
  </p:notesMasterIdLst>
  <p:handoutMasterIdLst>
    <p:handoutMasterId r:id="rId70"/>
  </p:handoutMasterIdLst>
  <p:sldIdLst>
    <p:sldId id="256" r:id="rId3"/>
    <p:sldId id="278" r:id="rId4"/>
    <p:sldId id="258" r:id="rId5"/>
    <p:sldId id="259" r:id="rId6"/>
    <p:sldId id="279" r:id="rId7"/>
    <p:sldId id="280" r:id="rId8"/>
    <p:sldId id="282" r:id="rId9"/>
    <p:sldId id="337" r:id="rId10"/>
    <p:sldId id="338" r:id="rId11"/>
    <p:sldId id="339" r:id="rId12"/>
    <p:sldId id="340" r:id="rId13"/>
    <p:sldId id="281" r:id="rId14"/>
    <p:sldId id="283" r:id="rId15"/>
    <p:sldId id="284" r:id="rId16"/>
    <p:sldId id="347" r:id="rId17"/>
    <p:sldId id="346" r:id="rId18"/>
    <p:sldId id="341" r:id="rId19"/>
    <p:sldId id="326" r:id="rId20"/>
    <p:sldId id="335" r:id="rId21"/>
    <p:sldId id="334" r:id="rId22"/>
    <p:sldId id="342" r:id="rId23"/>
    <p:sldId id="285" r:id="rId24"/>
    <p:sldId id="329" r:id="rId25"/>
    <p:sldId id="328" r:id="rId26"/>
    <p:sldId id="332" r:id="rId27"/>
    <p:sldId id="331" r:id="rId28"/>
    <p:sldId id="348" r:id="rId29"/>
    <p:sldId id="330" r:id="rId30"/>
    <p:sldId id="333" r:id="rId31"/>
    <p:sldId id="349" r:id="rId32"/>
    <p:sldId id="321" r:id="rId33"/>
    <p:sldId id="322" r:id="rId34"/>
    <p:sldId id="264" r:id="rId35"/>
    <p:sldId id="286" r:id="rId36"/>
    <p:sldId id="288" r:id="rId37"/>
    <p:sldId id="289" r:id="rId38"/>
    <p:sldId id="290" r:id="rId39"/>
    <p:sldId id="291" r:id="rId40"/>
    <p:sldId id="292" r:id="rId41"/>
    <p:sldId id="344" r:id="rId42"/>
    <p:sldId id="293" r:id="rId43"/>
    <p:sldId id="294" r:id="rId44"/>
    <p:sldId id="295" r:id="rId45"/>
    <p:sldId id="296" r:id="rId46"/>
    <p:sldId id="297" r:id="rId47"/>
    <p:sldId id="298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11" r:id="rId56"/>
    <p:sldId id="312" r:id="rId57"/>
    <p:sldId id="313" r:id="rId58"/>
    <p:sldId id="314" r:id="rId59"/>
    <p:sldId id="307" r:id="rId60"/>
    <p:sldId id="315" r:id="rId61"/>
    <p:sldId id="316" r:id="rId62"/>
    <p:sldId id="317" r:id="rId63"/>
    <p:sldId id="318" r:id="rId64"/>
    <p:sldId id="319" r:id="rId65"/>
    <p:sldId id="320" r:id="rId66"/>
    <p:sldId id="345" r:id="rId67"/>
    <p:sldId id="277" r:id="rId68"/>
  </p:sldIdLst>
  <p:sldSz cx="18286413" cy="10287000"/>
  <p:notesSz cx="6858000" cy="9144000"/>
  <p:defaultTextStyle>
    <a:defPPr>
      <a:defRPr lang="en-US"/>
    </a:defPPr>
    <a:lvl1pPr marL="0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D6FF"/>
    <a:srgbClr val="AE78D6"/>
    <a:srgbClr val="000000"/>
    <a:srgbClr val="1F1F1F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1" autoAdjust="0"/>
    <p:restoredTop sz="67616" autoAdjust="0"/>
  </p:normalViewPr>
  <p:slideViewPr>
    <p:cSldViewPr>
      <p:cViewPr varScale="1">
        <p:scale>
          <a:sx n="30" d="100"/>
          <a:sy n="30" d="100"/>
        </p:scale>
        <p:origin x="1448" y="48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4AE5D-9573-47C6-AC04-25D9B7B2224A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709A1-353E-4941-99FC-01F1F39F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62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B5F9-9D2A-4583-AD64-D8BB94702748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9FC20-7366-4A0C-AA7D-F4AAF6FB2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5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你們高中有沒有學過函數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97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*** </a:t>
            </a:r>
            <a:r>
              <a:rPr lang="en-US" altLang="zh-TW" dirty="0"/>
              <a:t>Return </a:t>
            </a:r>
            <a:r>
              <a:rPr lang="zh-TW" altLang="en-US" dirty="0"/>
              <a:t>會回傳到呼叫他的地方 </a:t>
            </a:r>
            <a:r>
              <a:rPr lang="en-US" altLang="zh-TW" dirty="0"/>
              <a:t>(</a:t>
            </a:r>
            <a:r>
              <a:rPr lang="zh-TW" altLang="en-US" dirty="0"/>
              <a:t> 多講幾遍 </a:t>
            </a:r>
            <a:r>
              <a:rPr lang="en-US" altLang="zh-TW" dirty="0"/>
              <a:t>)</a:t>
            </a:r>
            <a:r>
              <a:rPr lang="zh-TW" altLang="en-US" dirty="0"/>
              <a:t>***</a:t>
            </a:r>
            <a:endParaRPr lang="en-US" altLang="zh-TW" dirty="0"/>
          </a:p>
          <a:p>
            <a:r>
              <a:rPr lang="zh-TW" altLang="en-US" dirty="0"/>
              <a:t>手要帶</a:t>
            </a:r>
            <a:endParaRPr lang="en-US" altLang="zh-TW" dirty="0"/>
          </a:p>
          <a:p>
            <a:r>
              <a:rPr lang="zh-TW" altLang="en-US" dirty="0"/>
              <a:t>整個過程講兩遍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54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紀錄每次的結果，做</a:t>
            </a:r>
            <a:r>
              <a:rPr lang="en-US" altLang="zh-TW" dirty="0"/>
              <a:t>10!</a:t>
            </a:r>
            <a:r>
              <a:rPr lang="zh-TW" altLang="en-US" dirty="0"/>
              <a:t> 不用一直做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62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先問大家有沒有學果輾轉相除法</a:t>
            </a:r>
            <a:endParaRPr lang="en-US" altLang="zh-TW" dirty="0"/>
          </a:p>
          <a:p>
            <a:r>
              <a:rPr lang="zh-TW" altLang="en-US" dirty="0"/>
              <a:t>問終止條件</a:t>
            </a:r>
            <a:endParaRPr lang="en-US" altLang="zh-TW" dirty="0"/>
          </a:p>
          <a:p>
            <a:r>
              <a:rPr lang="zh-TW" altLang="en-US" dirty="0"/>
              <a:t>問回傳什麼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73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先問大家有沒有學果輾轉相除法</a:t>
            </a:r>
            <a:endParaRPr lang="en-US" altLang="zh-TW" dirty="0"/>
          </a:p>
          <a:p>
            <a:r>
              <a:rPr lang="zh-TW" altLang="en-US" dirty="0"/>
              <a:t>問終止條件</a:t>
            </a:r>
            <a:endParaRPr lang="en-US" altLang="zh-TW" dirty="0"/>
          </a:p>
          <a:p>
            <a:r>
              <a:rPr lang="zh-TW" altLang="en-US" dirty="0"/>
              <a:t>問回傳什麼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函式主要分成主函式、引入的函式、跟自己寫的副函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marL="0" marR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定義</a:t>
            </a:r>
            <a:r>
              <a:rPr lang="en-US" altLang="zh-TW" dirty="0" smtClean="0"/>
              <a:t>main</a:t>
            </a:r>
            <a:r>
              <a:rPr lang="zh-TW" altLang="en-US" dirty="0" smtClean="0"/>
              <a:t>而不是使用</a:t>
            </a:r>
            <a:r>
              <a:rPr lang="en-US" altLang="zh-TW" dirty="0" smtClean="0"/>
              <a:t>main</a:t>
            </a:r>
            <a:r>
              <a:rPr lang="zh-TW" altLang="en-US" dirty="0" smtClean="0"/>
              <a:t>，注意講話的講法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2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一個一個指，要帶過去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17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一個一個指，要帶過去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07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問 </a:t>
            </a:r>
            <a:r>
              <a:rPr lang="en-US" altLang="zh-TW" dirty="0" err="1"/>
              <a:t>cnt</a:t>
            </a:r>
            <a:r>
              <a:rPr lang="zh-TW" altLang="en-US" dirty="0"/>
              <a:t>是哪種變數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14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68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講終止條件</a:t>
            </a:r>
            <a:endParaRPr lang="en-US" altLang="zh-TW" dirty="0"/>
          </a:p>
          <a:p>
            <a:r>
              <a:rPr lang="zh-TW" altLang="en-US" dirty="0"/>
              <a:t>遞迴就是呼叫</a:t>
            </a:r>
            <a:r>
              <a:rPr lang="zh-TW" altLang="en-US" dirty="0" smtClean="0"/>
              <a:t>自己</a:t>
            </a:r>
            <a:endParaRPr lang="en-US" altLang="zh-TW" dirty="0" smtClean="0"/>
          </a:p>
          <a:p>
            <a:pPr marL="0" marR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記得是</a:t>
            </a:r>
            <a:r>
              <a:rPr lang="en-US" altLang="zh-TW" dirty="0" smtClean="0"/>
              <a:t>iteration</a:t>
            </a:r>
            <a:r>
              <a:rPr lang="zh-TW" altLang="en-US" dirty="0" smtClean="0"/>
              <a:t>不是</a:t>
            </a:r>
            <a:r>
              <a:rPr lang="en-US" altLang="zh-TW" dirty="0" smtClean="0"/>
              <a:t>iterator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54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6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7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3094534" y="2191172"/>
            <a:ext cx="6555382" cy="3096344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3238550" y="2335188"/>
            <a:ext cx="2808311" cy="2808311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1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6118870" y="2263180"/>
            <a:ext cx="3384376" cy="1008112"/>
          </a:xfrm>
        </p:spPr>
        <p:txBody>
          <a:bodyPr anchor="t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6118870" y="3415308"/>
            <a:ext cx="3456384" cy="180020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0007302" y="2191172"/>
            <a:ext cx="6555382" cy="3096344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0151318" y="2335188"/>
            <a:ext cx="2808311" cy="2808311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23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13031638" y="2263180"/>
            <a:ext cx="3384376" cy="1008112"/>
          </a:xfrm>
        </p:spPr>
        <p:txBody>
          <a:bodyPr anchor="t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4" name="テキスト プレースホルダー 8"/>
          <p:cNvSpPr>
            <a:spLocks noGrp="1"/>
          </p:cNvSpPr>
          <p:nvPr>
            <p:ph type="body" sz="quarter" idx="23" hasCustomPrompt="1"/>
          </p:nvPr>
        </p:nvSpPr>
        <p:spPr>
          <a:xfrm>
            <a:off x="13031638" y="3415308"/>
            <a:ext cx="3456384" cy="180020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3094534" y="5647556"/>
            <a:ext cx="6555382" cy="3096344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24" hasCustomPrompt="1"/>
          </p:nvPr>
        </p:nvSpPr>
        <p:spPr>
          <a:xfrm>
            <a:off x="3238550" y="5791572"/>
            <a:ext cx="2808311" cy="2808311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27" name="テキスト プレースホルダー 8"/>
          <p:cNvSpPr>
            <a:spLocks noGrp="1"/>
          </p:cNvSpPr>
          <p:nvPr>
            <p:ph type="body" sz="quarter" idx="25" hasCustomPrompt="1"/>
          </p:nvPr>
        </p:nvSpPr>
        <p:spPr>
          <a:xfrm>
            <a:off x="6118870" y="5719564"/>
            <a:ext cx="3384376" cy="1008112"/>
          </a:xfrm>
        </p:spPr>
        <p:txBody>
          <a:bodyPr anchor="t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8" name="テキスト プレースホルダー 8"/>
          <p:cNvSpPr>
            <a:spLocks noGrp="1"/>
          </p:cNvSpPr>
          <p:nvPr>
            <p:ph type="body" sz="quarter" idx="26" hasCustomPrompt="1"/>
          </p:nvPr>
        </p:nvSpPr>
        <p:spPr>
          <a:xfrm>
            <a:off x="6118870" y="6871692"/>
            <a:ext cx="3456384" cy="180020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0007302" y="5647556"/>
            <a:ext cx="6555382" cy="3096344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27" hasCustomPrompt="1"/>
          </p:nvPr>
        </p:nvSpPr>
        <p:spPr>
          <a:xfrm>
            <a:off x="10151318" y="5791572"/>
            <a:ext cx="2808311" cy="2808311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31" name="テキスト プレースホルダー 8"/>
          <p:cNvSpPr>
            <a:spLocks noGrp="1"/>
          </p:cNvSpPr>
          <p:nvPr>
            <p:ph type="body" sz="quarter" idx="28" hasCustomPrompt="1"/>
          </p:nvPr>
        </p:nvSpPr>
        <p:spPr>
          <a:xfrm>
            <a:off x="13031638" y="5719564"/>
            <a:ext cx="3384376" cy="1008112"/>
          </a:xfrm>
        </p:spPr>
        <p:txBody>
          <a:bodyPr anchor="t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Author Here</a:t>
            </a:r>
          </a:p>
        </p:txBody>
      </p:sp>
      <p:sp>
        <p:nvSpPr>
          <p:cNvPr id="32" name="テキスト プレースホルダー 8"/>
          <p:cNvSpPr>
            <a:spLocks noGrp="1"/>
          </p:cNvSpPr>
          <p:nvPr>
            <p:ph type="body" sz="quarter" idx="29" hasCustomPrompt="1"/>
          </p:nvPr>
        </p:nvSpPr>
        <p:spPr>
          <a:xfrm>
            <a:off x="13031638" y="6871692"/>
            <a:ext cx="3456384" cy="180020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9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  <p:sp>
        <p:nvSpPr>
          <p:cNvPr id="34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2950518" y="4495428"/>
            <a:ext cx="4680520" cy="2304256"/>
          </a:xfrm>
        </p:spPr>
        <p:txBody>
          <a:bodyPr anchor="ctr">
            <a:noAutofit/>
          </a:bodyPr>
          <a:lstStyle>
            <a:lvl1pPr marL="0" indent="0" algn="l">
              <a:buNone/>
              <a:defRPr sz="32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7631038" y="2911252"/>
            <a:ext cx="9433048" cy="5472608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43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  <p:sp>
        <p:nvSpPr>
          <p:cNvPr id="34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2950518" y="2479204"/>
            <a:ext cx="12241360" cy="720080"/>
          </a:xfrm>
        </p:spPr>
        <p:txBody>
          <a:bodyPr anchor="b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2950518" y="3199284"/>
            <a:ext cx="12241360" cy="2376264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7" name="テキスト プレースホルダー 8"/>
          <p:cNvSpPr>
            <a:spLocks noGrp="1"/>
          </p:cNvSpPr>
          <p:nvPr>
            <p:ph type="body" sz="quarter" idx="21" hasCustomPrompt="1"/>
          </p:nvPr>
        </p:nvSpPr>
        <p:spPr>
          <a:xfrm>
            <a:off x="2950518" y="5719564"/>
            <a:ext cx="12241360" cy="720080"/>
          </a:xfrm>
        </p:spPr>
        <p:txBody>
          <a:bodyPr anchor="b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2950518" y="6439644"/>
            <a:ext cx="12241360" cy="2376264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72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  <p:sp>
        <p:nvSpPr>
          <p:cNvPr id="34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2950518" y="2479204"/>
            <a:ext cx="12241360" cy="720080"/>
          </a:xfrm>
        </p:spPr>
        <p:txBody>
          <a:bodyPr anchor="b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2950518" y="3199284"/>
            <a:ext cx="12241360" cy="144016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7" name="テキスト プレースホルダー 8"/>
          <p:cNvSpPr>
            <a:spLocks noGrp="1"/>
          </p:cNvSpPr>
          <p:nvPr>
            <p:ph type="body" sz="quarter" idx="21" hasCustomPrompt="1"/>
          </p:nvPr>
        </p:nvSpPr>
        <p:spPr>
          <a:xfrm>
            <a:off x="2950518" y="4639444"/>
            <a:ext cx="12241360" cy="720080"/>
          </a:xfrm>
        </p:spPr>
        <p:txBody>
          <a:bodyPr anchor="b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2950518" y="5359524"/>
            <a:ext cx="12241360" cy="144016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3" hasCustomPrompt="1"/>
          </p:nvPr>
        </p:nvSpPr>
        <p:spPr>
          <a:xfrm>
            <a:off x="2950518" y="6799684"/>
            <a:ext cx="12241360" cy="720080"/>
          </a:xfrm>
        </p:spPr>
        <p:txBody>
          <a:bodyPr anchor="b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テキスト プレースホルダー 8"/>
          <p:cNvSpPr>
            <a:spLocks noGrp="1"/>
          </p:cNvSpPr>
          <p:nvPr>
            <p:ph type="body" sz="quarter" idx="24" hasCustomPrompt="1"/>
          </p:nvPr>
        </p:nvSpPr>
        <p:spPr>
          <a:xfrm>
            <a:off x="2950518" y="7519764"/>
            <a:ext cx="12241360" cy="144016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71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3094534" y="2191172"/>
            <a:ext cx="6768752" cy="6768752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3238548" y="2335186"/>
            <a:ext cx="6480000" cy="6480000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  <p:sp>
        <p:nvSpPr>
          <p:cNvPr id="34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0043306" y="3919364"/>
            <a:ext cx="7020780" cy="1296144"/>
          </a:xfrm>
        </p:spPr>
        <p:txBody>
          <a:bodyPr anchor="b">
            <a:noAutofit/>
          </a:bodyPr>
          <a:lstStyle>
            <a:lvl1pPr marL="0" indent="0" algn="l">
              <a:buNone/>
              <a:defRPr sz="32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0043306" y="5215508"/>
            <a:ext cx="7020780" cy="2376264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65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3094534" y="2191172"/>
            <a:ext cx="6768752" cy="6768752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3238548" y="2335186"/>
            <a:ext cx="6480000" cy="6480000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  <p:sp>
        <p:nvSpPr>
          <p:cNvPr id="34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0007302" y="2983260"/>
            <a:ext cx="7020780" cy="720080"/>
          </a:xfrm>
        </p:spPr>
        <p:txBody>
          <a:bodyPr anchor="b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0007302" y="3703340"/>
            <a:ext cx="7020780" cy="1872208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15" name="テキスト プレースホルダー 8"/>
          <p:cNvSpPr>
            <a:spLocks noGrp="1"/>
          </p:cNvSpPr>
          <p:nvPr>
            <p:ph type="body" sz="quarter" idx="21" hasCustomPrompt="1"/>
          </p:nvPr>
        </p:nvSpPr>
        <p:spPr>
          <a:xfrm>
            <a:off x="10007302" y="5719564"/>
            <a:ext cx="7020780" cy="720080"/>
          </a:xfrm>
        </p:spPr>
        <p:txBody>
          <a:bodyPr anchor="b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6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10007302" y="6439644"/>
            <a:ext cx="7020780" cy="1872208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22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g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3094534" y="2191172"/>
            <a:ext cx="13969552" cy="4680520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3238548" y="2335185"/>
            <a:ext cx="13681522" cy="4386951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  <p:sp>
        <p:nvSpPr>
          <p:cNvPr id="34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2950518" y="7087716"/>
            <a:ext cx="13969552" cy="638324"/>
          </a:xfrm>
        </p:spPr>
        <p:txBody>
          <a:bodyPr anchor="b">
            <a:noAutofit/>
          </a:bodyPr>
          <a:lstStyle>
            <a:lvl1pPr marL="0" indent="0" algn="l">
              <a:buNone/>
              <a:defRPr sz="32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2950518" y="7654032"/>
            <a:ext cx="13969552" cy="1368152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4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46"/>
            <a:ext cx="18287207" cy="1028655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4711452"/>
            <a:ext cx="15543451" cy="689226"/>
          </a:xfrm>
        </p:spPr>
        <p:txBody>
          <a:bodyPr/>
          <a:lstStyle>
            <a:lvl1pPr>
              <a:defRPr baseline="0">
                <a:latin typeface="+mn-lt"/>
              </a:defRPr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5431532"/>
            <a:ext cx="15553728" cy="1080120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Subtitle Here</a:t>
            </a:r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9319964"/>
            <a:ext cx="15553728" cy="57539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Author Here</a:t>
            </a:r>
          </a:p>
        </p:txBody>
      </p:sp>
    </p:spTree>
    <p:extLst>
      <p:ext uri="{BB962C8B-B14F-4D97-AF65-F5344CB8AC3E}">
        <p14:creationId xmlns:p14="http://schemas.microsoft.com/office/powerpoint/2010/main" val="137144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ressive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45"/>
            <a:ext cx="18286413" cy="1028610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2983260"/>
            <a:ext cx="15543451" cy="2417418"/>
          </a:xfrm>
        </p:spPr>
        <p:txBody>
          <a:bodyPr anchor="b">
            <a:normAutofit/>
          </a:bodyPr>
          <a:lstStyle>
            <a:lvl1pPr>
              <a:defRPr sz="3200" baseline="0">
                <a:latin typeface="+mn-lt"/>
              </a:defRPr>
            </a:lvl1pPr>
          </a:lstStyle>
          <a:p>
            <a:r>
              <a:rPr lang="en-US" altLang="ja-JP" dirty="0"/>
              <a:t>Text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5431532"/>
            <a:ext cx="15553728" cy="1080120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08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ressive Word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455868"/>
            <a:ext cx="15553728" cy="1080120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Subtitle Here</a:t>
            </a:r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646261" y="534988"/>
            <a:ext cx="17065897" cy="7056784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790276" y="679000"/>
            <a:ext cx="16777866" cy="6768755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7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7838650"/>
            <a:ext cx="15543451" cy="689226"/>
          </a:xfrm>
        </p:spPr>
        <p:txBody>
          <a:bodyPr anchor="b">
            <a:normAutofit/>
          </a:bodyPr>
          <a:lstStyle>
            <a:lvl1pPr>
              <a:defRPr sz="3200" baseline="0">
                <a:latin typeface="+mn-lt"/>
              </a:defRPr>
            </a:lvl1pPr>
          </a:lstStyle>
          <a:p>
            <a:r>
              <a:rPr lang="en-US" altLang="ja-JP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344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"/>
            <a:ext cx="18287208" cy="10286554"/>
          </a:xfrm>
          <a:prstGeom prst="rect">
            <a:avLst/>
          </a:prstGeom>
        </p:spPr>
      </p:pic>
      <p:sp>
        <p:nvSpPr>
          <p:cNvPr id="7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006302" y="7159724"/>
            <a:ext cx="5326782" cy="2736304"/>
          </a:xfrm>
        </p:spPr>
        <p:txBody>
          <a:bodyPr anchor="ctr">
            <a:noAutofit/>
          </a:bodyPr>
          <a:lstStyle>
            <a:lvl1pPr marL="0" indent="0" algn="r">
              <a:buNone/>
              <a:defRPr sz="25000" kern="1200" spc="-2000" baseline="0">
                <a:solidFill>
                  <a:schemeClr val="bg1">
                    <a:alpha val="12000"/>
                  </a:schemeClr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550918" y="7303740"/>
            <a:ext cx="10364014" cy="689226"/>
          </a:xfrm>
        </p:spPr>
        <p:txBody>
          <a:bodyPr/>
          <a:lstStyle>
            <a:lvl1pPr algn="l">
              <a:defRPr baseline="0">
                <a:latin typeface="+mn-lt"/>
              </a:defRPr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6550918" y="8023820"/>
            <a:ext cx="10369152" cy="1368152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8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3094534" y="2191172"/>
            <a:ext cx="6555382" cy="3588399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3238550" y="2335188"/>
            <a:ext cx="6264000" cy="3312368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1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2950518" y="5863580"/>
            <a:ext cx="6699398" cy="648072"/>
          </a:xfrm>
        </p:spPr>
        <p:txBody>
          <a:bodyPr anchor="b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2950518" y="6439644"/>
            <a:ext cx="6699397" cy="2592288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0007302" y="2191172"/>
            <a:ext cx="6555382" cy="3588399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0151318" y="2335188"/>
            <a:ext cx="6264000" cy="3312368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  <p:sp>
        <p:nvSpPr>
          <p:cNvPr id="34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9834860" y="5863580"/>
            <a:ext cx="6699398" cy="648072"/>
          </a:xfrm>
        </p:spPr>
        <p:txBody>
          <a:bodyPr anchor="b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36" name="テキスト プレースホルダー 8"/>
          <p:cNvSpPr>
            <a:spLocks noGrp="1"/>
          </p:cNvSpPr>
          <p:nvPr>
            <p:ph type="body" sz="quarter" idx="23" hasCustomPrompt="1"/>
          </p:nvPr>
        </p:nvSpPr>
        <p:spPr>
          <a:xfrm>
            <a:off x="9834860" y="6439644"/>
            <a:ext cx="6699397" cy="2592288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897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  <p:sp>
        <p:nvSpPr>
          <p:cNvPr id="34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2950518" y="4495428"/>
            <a:ext cx="12241360" cy="72008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2950518" y="5215508"/>
            <a:ext cx="12241360" cy="2016224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56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8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  <p:sp>
        <p:nvSpPr>
          <p:cNvPr id="4" name="グラフ プレースホルダー 3"/>
          <p:cNvSpPr>
            <a:spLocks noGrp="1"/>
          </p:cNvSpPr>
          <p:nvPr>
            <p:ph type="chart" sz="quarter" idx="13" hasCustomPrompt="1"/>
          </p:nvPr>
        </p:nvSpPr>
        <p:spPr>
          <a:xfrm>
            <a:off x="3238897" y="2335535"/>
            <a:ext cx="3672061" cy="367206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Add Graph</a:t>
            </a:r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21" hasCustomPrompt="1"/>
          </p:nvPr>
        </p:nvSpPr>
        <p:spPr>
          <a:xfrm>
            <a:off x="3094534" y="6672684"/>
            <a:ext cx="3816424" cy="230425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3094534" y="6024612"/>
            <a:ext cx="3816424" cy="720080"/>
          </a:xfrm>
        </p:spPr>
        <p:txBody>
          <a:bodyPr anchor="b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グラフ プレースホルダー 3"/>
          <p:cNvSpPr>
            <a:spLocks noGrp="1"/>
          </p:cNvSpPr>
          <p:nvPr>
            <p:ph type="chart" sz="quarter" idx="23" hasCustomPrompt="1"/>
          </p:nvPr>
        </p:nvSpPr>
        <p:spPr>
          <a:xfrm>
            <a:off x="7675091" y="2318643"/>
            <a:ext cx="3672061" cy="367206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Add Graph</a:t>
            </a:r>
          </a:p>
        </p:txBody>
      </p:sp>
      <p:sp>
        <p:nvSpPr>
          <p:cNvPr id="15" name="テキスト プレースホルダー 8"/>
          <p:cNvSpPr>
            <a:spLocks noGrp="1"/>
          </p:cNvSpPr>
          <p:nvPr>
            <p:ph type="body" sz="quarter" idx="24" hasCustomPrompt="1"/>
          </p:nvPr>
        </p:nvSpPr>
        <p:spPr>
          <a:xfrm>
            <a:off x="7530728" y="6655792"/>
            <a:ext cx="3816424" cy="230425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16" name="テキスト プレースホルダー 8"/>
          <p:cNvSpPr>
            <a:spLocks noGrp="1"/>
          </p:cNvSpPr>
          <p:nvPr>
            <p:ph type="body" sz="quarter" idx="25" hasCustomPrompt="1"/>
          </p:nvPr>
        </p:nvSpPr>
        <p:spPr>
          <a:xfrm>
            <a:off x="7530728" y="6007720"/>
            <a:ext cx="3816424" cy="720080"/>
          </a:xfrm>
        </p:spPr>
        <p:txBody>
          <a:bodyPr anchor="b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グラフ プレースホルダー 3"/>
          <p:cNvSpPr>
            <a:spLocks noGrp="1"/>
          </p:cNvSpPr>
          <p:nvPr>
            <p:ph type="chart" sz="quarter" idx="26" hasCustomPrompt="1"/>
          </p:nvPr>
        </p:nvSpPr>
        <p:spPr>
          <a:xfrm>
            <a:off x="12095881" y="2318519"/>
            <a:ext cx="3672061" cy="367206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Add Graph</a:t>
            </a:r>
          </a:p>
        </p:txBody>
      </p:sp>
      <p:sp>
        <p:nvSpPr>
          <p:cNvPr id="19" name="テキスト プレースホルダー 8"/>
          <p:cNvSpPr>
            <a:spLocks noGrp="1"/>
          </p:cNvSpPr>
          <p:nvPr>
            <p:ph type="body" sz="quarter" idx="27" hasCustomPrompt="1"/>
          </p:nvPr>
        </p:nvSpPr>
        <p:spPr>
          <a:xfrm>
            <a:off x="11951518" y="6655668"/>
            <a:ext cx="3816424" cy="230425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28" hasCustomPrompt="1"/>
          </p:nvPr>
        </p:nvSpPr>
        <p:spPr>
          <a:xfrm>
            <a:off x="11951518" y="6007596"/>
            <a:ext cx="3816424" cy="720080"/>
          </a:xfrm>
        </p:spPr>
        <p:txBody>
          <a:bodyPr anchor="b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08662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  <p:sp>
        <p:nvSpPr>
          <p:cNvPr id="4" name="グラフ プレースホルダー 3"/>
          <p:cNvSpPr>
            <a:spLocks noGrp="1"/>
          </p:cNvSpPr>
          <p:nvPr>
            <p:ph type="chart" sz="quarter" idx="13" hasCustomPrompt="1"/>
          </p:nvPr>
        </p:nvSpPr>
        <p:spPr>
          <a:xfrm>
            <a:off x="2950519" y="2335535"/>
            <a:ext cx="11881320" cy="439214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Add Graph</a:t>
            </a:r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21" hasCustomPrompt="1"/>
          </p:nvPr>
        </p:nvSpPr>
        <p:spPr>
          <a:xfrm>
            <a:off x="2950518" y="7447756"/>
            <a:ext cx="5832648" cy="1728192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2950518" y="6799684"/>
            <a:ext cx="5832648" cy="720080"/>
          </a:xfrm>
        </p:spPr>
        <p:txBody>
          <a:bodyPr anchor="b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テキスト プレースホルダー 8"/>
          <p:cNvSpPr>
            <a:spLocks noGrp="1"/>
          </p:cNvSpPr>
          <p:nvPr>
            <p:ph type="body" sz="quarter" idx="23" hasCustomPrompt="1"/>
          </p:nvPr>
        </p:nvSpPr>
        <p:spPr>
          <a:xfrm>
            <a:off x="9143206" y="7447756"/>
            <a:ext cx="5832648" cy="1728192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24" hasCustomPrompt="1"/>
          </p:nvPr>
        </p:nvSpPr>
        <p:spPr>
          <a:xfrm>
            <a:off x="9143206" y="6799684"/>
            <a:ext cx="5832648" cy="720080"/>
          </a:xfrm>
        </p:spPr>
        <p:txBody>
          <a:bodyPr anchor="b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25011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  <p:sp>
        <p:nvSpPr>
          <p:cNvPr id="4" name="グラフ プレースホルダー 3"/>
          <p:cNvSpPr>
            <a:spLocks noGrp="1"/>
          </p:cNvSpPr>
          <p:nvPr>
            <p:ph type="chart" sz="quarter" idx="13" hasCustomPrompt="1"/>
          </p:nvPr>
        </p:nvSpPr>
        <p:spPr>
          <a:xfrm>
            <a:off x="2950519" y="2335535"/>
            <a:ext cx="11881320" cy="439214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Add Graph</a:t>
            </a:r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21" hasCustomPrompt="1"/>
          </p:nvPr>
        </p:nvSpPr>
        <p:spPr>
          <a:xfrm>
            <a:off x="2950518" y="7447756"/>
            <a:ext cx="11809312" cy="1728192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2950518" y="6799684"/>
            <a:ext cx="11809312" cy="720080"/>
          </a:xfrm>
        </p:spPr>
        <p:txBody>
          <a:bodyPr anchor="b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3767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094534" y="2551212"/>
            <a:ext cx="5760640" cy="1728192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8855174" y="2568228"/>
            <a:ext cx="8208912" cy="1711176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3094534" y="4855468"/>
            <a:ext cx="5760640" cy="1728192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テキスト プレースホルダー 8"/>
          <p:cNvSpPr>
            <a:spLocks noGrp="1"/>
          </p:cNvSpPr>
          <p:nvPr>
            <p:ph type="body" sz="quarter" idx="21" hasCustomPrompt="1"/>
          </p:nvPr>
        </p:nvSpPr>
        <p:spPr>
          <a:xfrm>
            <a:off x="8855174" y="4872484"/>
            <a:ext cx="8208912" cy="1711176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11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3087812" y="3528492"/>
            <a:ext cx="5760640" cy="720080"/>
          </a:xfrm>
        </p:spPr>
        <p:txBody>
          <a:bodyPr anchor="b">
            <a:noAutofit/>
          </a:bodyPr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3094534" y="5858520"/>
            <a:ext cx="5760640" cy="720080"/>
          </a:xfrm>
        </p:spPr>
        <p:txBody>
          <a:bodyPr anchor="b">
            <a:noAutofit/>
          </a:bodyPr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正方形/長方形 12"/>
          <p:cNvSpPr/>
          <p:nvPr userDrawn="1"/>
        </p:nvSpPr>
        <p:spPr>
          <a:xfrm>
            <a:off x="3075484" y="7159724"/>
            <a:ext cx="5760640" cy="1728192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テキスト プレースホルダー 8"/>
          <p:cNvSpPr>
            <a:spLocks noGrp="1"/>
          </p:cNvSpPr>
          <p:nvPr>
            <p:ph type="body" sz="quarter" idx="23" hasCustomPrompt="1"/>
          </p:nvPr>
        </p:nvSpPr>
        <p:spPr>
          <a:xfrm>
            <a:off x="8836124" y="7176740"/>
            <a:ext cx="8208912" cy="1711176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15" name="テキスト プレースホルダー 8"/>
          <p:cNvSpPr>
            <a:spLocks noGrp="1"/>
          </p:cNvSpPr>
          <p:nvPr>
            <p:ph type="body" sz="quarter" idx="24" hasCustomPrompt="1"/>
          </p:nvPr>
        </p:nvSpPr>
        <p:spPr>
          <a:xfrm>
            <a:off x="3075484" y="8162776"/>
            <a:ext cx="5760640" cy="720080"/>
          </a:xfrm>
        </p:spPr>
        <p:txBody>
          <a:bodyPr anchor="b">
            <a:noAutofit/>
          </a:bodyPr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" name="テキスト ボックス 2"/>
          <p:cNvSpPr txBox="1"/>
          <p:nvPr userDrawn="1"/>
        </p:nvSpPr>
        <p:spPr>
          <a:xfrm>
            <a:off x="3074194" y="2214979"/>
            <a:ext cx="26642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5000" dirty="0">
                <a:solidFill>
                  <a:schemeClr val="tx1">
                    <a:alpha val="7000"/>
                  </a:schemeClr>
                </a:solidFill>
              </a:rPr>
              <a:t>1</a:t>
            </a:r>
          </a:p>
        </p:txBody>
      </p:sp>
      <p:sp>
        <p:nvSpPr>
          <p:cNvPr id="18" name="テキスト ボックス 17"/>
          <p:cNvSpPr txBox="1"/>
          <p:nvPr userDrawn="1"/>
        </p:nvSpPr>
        <p:spPr>
          <a:xfrm>
            <a:off x="3074194" y="4519235"/>
            <a:ext cx="26642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5000" dirty="0">
                <a:solidFill>
                  <a:schemeClr val="tx1">
                    <a:alpha val="7000"/>
                  </a:schemeClr>
                </a:solidFill>
              </a:rPr>
              <a:t>2</a:t>
            </a:r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3074194" y="6847299"/>
            <a:ext cx="26642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5000" dirty="0">
                <a:solidFill>
                  <a:schemeClr val="tx1">
                    <a:alpha val="7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7946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5758830" y="2263180"/>
            <a:ext cx="3220876" cy="3220876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143206" y="2263180"/>
            <a:ext cx="3220876" cy="3220876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758830" y="5636456"/>
            <a:ext cx="3220876" cy="3220876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9143206" y="5636456"/>
            <a:ext cx="3220876" cy="3220876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12652" y="2263180"/>
            <a:ext cx="4546178" cy="3240360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11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5758830" y="3343300"/>
            <a:ext cx="3207134" cy="1152128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テキスト プレースホルダー 8"/>
          <p:cNvSpPr>
            <a:spLocks noGrp="1"/>
          </p:cNvSpPr>
          <p:nvPr>
            <p:ph type="body" sz="quarter" idx="21" hasCustomPrompt="1"/>
          </p:nvPr>
        </p:nvSpPr>
        <p:spPr>
          <a:xfrm>
            <a:off x="1222326" y="5592564"/>
            <a:ext cx="4546178" cy="3264768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25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12378096" y="2263180"/>
            <a:ext cx="4555988" cy="324036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3" hasCustomPrompt="1"/>
          </p:nvPr>
        </p:nvSpPr>
        <p:spPr>
          <a:xfrm>
            <a:off x="12364082" y="5592564"/>
            <a:ext cx="4555988" cy="3264768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27" name="テキスト プレースホルダー 8"/>
          <p:cNvSpPr>
            <a:spLocks noGrp="1"/>
          </p:cNvSpPr>
          <p:nvPr>
            <p:ph type="body" sz="quarter" idx="24" hasCustomPrompt="1"/>
          </p:nvPr>
        </p:nvSpPr>
        <p:spPr>
          <a:xfrm>
            <a:off x="9143206" y="3343300"/>
            <a:ext cx="3220876" cy="1152128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テキスト プレースホルダー 8"/>
          <p:cNvSpPr>
            <a:spLocks noGrp="1"/>
          </p:cNvSpPr>
          <p:nvPr>
            <p:ph type="body" sz="quarter" idx="25" hasCustomPrompt="1"/>
          </p:nvPr>
        </p:nvSpPr>
        <p:spPr>
          <a:xfrm>
            <a:off x="5758830" y="6655668"/>
            <a:ext cx="3220876" cy="112525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9" name="テキスト プレースホルダー 8"/>
          <p:cNvSpPr>
            <a:spLocks noGrp="1"/>
          </p:cNvSpPr>
          <p:nvPr>
            <p:ph type="body" sz="quarter" idx="26" hasCustomPrompt="1"/>
          </p:nvPr>
        </p:nvSpPr>
        <p:spPr>
          <a:xfrm>
            <a:off x="9156948" y="6655668"/>
            <a:ext cx="3207134" cy="112525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2712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  <p:sp>
        <p:nvSpPr>
          <p:cNvPr id="34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2950518" y="4495428"/>
            <a:ext cx="12241360" cy="72008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2950518" y="5215508"/>
            <a:ext cx="12241360" cy="2016224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7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45"/>
            <a:ext cx="18286413" cy="1028610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"/>
            <a:ext cx="18287206" cy="10286554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1" y="267943"/>
            <a:ext cx="16457772" cy="987125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615108"/>
            <a:ext cx="16457772" cy="777686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</a:t>
            </a:r>
            <a:endParaRPr lang="ja-JP" altLang="en-US" dirty="0"/>
          </a:p>
        </p:txBody>
      </p:sp>
      <p:sp>
        <p:nvSpPr>
          <p:cNvPr id="8" name="テキスト ボックス 7"/>
          <p:cNvSpPr txBox="1"/>
          <p:nvPr userDrawn="1"/>
        </p:nvSpPr>
        <p:spPr>
          <a:xfrm>
            <a:off x="11735494" y="9351902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>
                    <a:alpha val="70000"/>
                  </a:schemeClr>
                </a:solidFill>
              </a:rPr>
              <a:t>The Power of PowerPoint</a:t>
            </a:r>
          </a:p>
        </p:txBody>
      </p:sp>
    </p:spTree>
    <p:extLst>
      <p:ext uri="{BB962C8B-B14F-4D97-AF65-F5344CB8AC3E}">
        <p14:creationId xmlns:p14="http://schemas.microsoft.com/office/powerpoint/2010/main" val="116533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58" r:id="rId3"/>
    <p:sldLayoutId id="2147483668" r:id="rId4"/>
    <p:sldLayoutId id="2147483669" r:id="rId5"/>
    <p:sldLayoutId id="2147483670" r:id="rId6"/>
    <p:sldLayoutId id="2147483661" r:id="rId7"/>
    <p:sldLayoutId id="2147483662" r:id="rId8"/>
    <p:sldLayoutId id="2147483654" r:id="rId9"/>
    <p:sldLayoutId id="2147483655" r:id="rId10"/>
    <p:sldLayoutId id="2147483671" r:id="rId11"/>
    <p:sldLayoutId id="2147483672" r:id="rId12"/>
    <p:sldLayoutId id="2147483656" r:id="rId13"/>
    <p:sldLayoutId id="2147483657" r:id="rId14"/>
    <p:sldLayoutId id="2147483660" r:id="rId15"/>
  </p:sldLayoutIdLst>
  <p:hf hdr="0" ftr="0" dt="0"/>
  <p:txStyles>
    <p:titleStyle>
      <a:lvl1pPr algn="ctr" defTabSz="1632753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Tx/>
        <a:buNone/>
        <a:defRPr sz="32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82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8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1" y="267943"/>
            <a:ext cx="16457772" cy="987125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615108"/>
            <a:ext cx="16457772" cy="777686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643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4" r:id="rId3"/>
    <p:sldLayoutId id="2147483667" r:id="rId4"/>
    <p:sldLayoutId id="2147483675" r:id="rId5"/>
  </p:sldLayoutIdLst>
  <p:hf hdr="0" ftr="0" dt="0"/>
  <p:txStyles>
    <p:titleStyle>
      <a:lvl1pPr algn="ctr" defTabSz="1632753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Tx/>
        <a:buNone/>
        <a:defRPr sz="32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82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8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5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副函式與遞迴</a:t>
            </a:r>
            <a:endParaRPr lang="en-US" sz="54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66342" y="5575548"/>
            <a:ext cx="15553728" cy="1080120"/>
          </a:xfrm>
        </p:spPr>
        <p:txBody>
          <a:bodyPr>
            <a:normAutofit/>
          </a:bodyPr>
          <a:lstStyle/>
          <a:p>
            <a:r>
              <a:rPr lang="en-US" altLang="zh-TW" dirty="0"/>
              <a:t>Speaker </a:t>
            </a:r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鄭采玲</a:t>
            </a:r>
            <a:r>
              <a:rPr lang="en-US" altLang="zh-TW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altLang="zh-TW" dirty="0"/>
              <a:t>Date 2021/11/5</a:t>
            </a:r>
            <a:endParaRPr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Power of Powerpoint - Jun Akizaki</a:t>
            </a:r>
          </a:p>
        </p:txBody>
      </p:sp>
      <p:sp>
        <p:nvSpPr>
          <p:cNvPr id="5" name="手繪多邊形 4"/>
          <p:cNvSpPr/>
          <p:nvPr/>
        </p:nvSpPr>
        <p:spPr>
          <a:xfrm>
            <a:off x="5195455" y="1330036"/>
            <a:ext cx="4655127" cy="3893128"/>
          </a:xfrm>
          <a:custGeom>
            <a:avLst/>
            <a:gdLst>
              <a:gd name="connsiteX0" fmla="*/ 1108363 w 4655127"/>
              <a:gd name="connsiteY0" fmla="*/ 0 h 3893128"/>
              <a:gd name="connsiteX1" fmla="*/ 734290 w 4655127"/>
              <a:gd name="connsiteY1" fmla="*/ 581891 h 3893128"/>
              <a:gd name="connsiteX2" fmla="*/ 568036 w 4655127"/>
              <a:gd name="connsiteY2" fmla="*/ 845128 h 3893128"/>
              <a:gd name="connsiteX3" fmla="*/ 360218 w 4655127"/>
              <a:gd name="connsiteY3" fmla="*/ 1260764 h 3893128"/>
              <a:gd name="connsiteX4" fmla="*/ 318654 w 4655127"/>
              <a:gd name="connsiteY4" fmla="*/ 1427019 h 3893128"/>
              <a:gd name="connsiteX5" fmla="*/ 152400 w 4655127"/>
              <a:gd name="connsiteY5" fmla="*/ 1801091 h 3893128"/>
              <a:gd name="connsiteX6" fmla="*/ 110836 w 4655127"/>
              <a:gd name="connsiteY6" fmla="*/ 1981200 h 3893128"/>
              <a:gd name="connsiteX7" fmla="*/ 96981 w 4655127"/>
              <a:gd name="connsiteY7" fmla="*/ 2078182 h 3893128"/>
              <a:gd name="connsiteX8" fmla="*/ 55418 w 4655127"/>
              <a:gd name="connsiteY8" fmla="*/ 2216728 h 3893128"/>
              <a:gd name="connsiteX9" fmla="*/ 0 w 4655127"/>
              <a:gd name="connsiteY9" fmla="*/ 2618509 h 3893128"/>
              <a:gd name="connsiteX10" fmla="*/ 13854 w 4655127"/>
              <a:gd name="connsiteY10" fmla="*/ 3020291 h 3893128"/>
              <a:gd name="connsiteX11" fmla="*/ 27709 w 4655127"/>
              <a:gd name="connsiteY11" fmla="*/ 3075709 h 3893128"/>
              <a:gd name="connsiteX12" fmla="*/ 55418 w 4655127"/>
              <a:gd name="connsiteY12" fmla="*/ 3200400 h 3893128"/>
              <a:gd name="connsiteX13" fmla="*/ 83127 w 4655127"/>
              <a:gd name="connsiteY13" fmla="*/ 3297382 h 3893128"/>
              <a:gd name="connsiteX14" fmla="*/ 124690 w 4655127"/>
              <a:gd name="connsiteY14" fmla="*/ 3311237 h 3893128"/>
              <a:gd name="connsiteX15" fmla="*/ 180109 w 4655127"/>
              <a:gd name="connsiteY15" fmla="*/ 3380509 h 3893128"/>
              <a:gd name="connsiteX16" fmla="*/ 221672 w 4655127"/>
              <a:gd name="connsiteY16" fmla="*/ 3408219 h 3893128"/>
              <a:gd name="connsiteX17" fmla="*/ 401781 w 4655127"/>
              <a:gd name="connsiteY17" fmla="*/ 3519055 h 3893128"/>
              <a:gd name="connsiteX18" fmla="*/ 512618 w 4655127"/>
              <a:gd name="connsiteY18" fmla="*/ 3560619 h 3893128"/>
              <a:gd name="connsiteX19" fmla="*/ 651163 w 4655127"/>
              <a:gd name="connsiteY19" fmla="*/ 3602182 h 3893128"/>
              <a:gd name="connsiteX20" fmla="*/ 942109 w 4655127"/>
              <a:gd name="connsiteY20" fmla="*/ 3726873 h 3893128"/>
              <a:gd name="connsiteX21" fmla="*/ 1302327 w 4655127"/>
              <a:gd name="connsiteY21" fmla="*/ 3796146 h 3893128"/>
              <a:gd name="connsiteX22" fmla="*/ 1898072 w 4655127"/>
              <a:gd name="connsiteY22" fmla="*/ 3893128 h 3893128"/>
              <a:gd name="connsiteX23" fmla="*/ 2743200 w 4655127"/>
              <a:gd name="connsiteY23" fmla="*/ 3879273 h 3893128"/>
              <a:gd name="connsiteX24" fmla="*/ 2992581 w 4655127"/>
              <a:gd name="connsiteY24" fmla="*/ 3810000 h 3893128"/>
              <a:gd name="connsiteX25" fmla="*/ 3075709 w 4655127"/>
              <a:gd name="connsiteY25" fmla="*/ 3796146 h 3893128"/>
              <a:gd name="connsiteX26" fmla="*/ 3422072 w 4655127"/>
              <a:gd name="connsiteY26" fmla="*/ 3546764 h 3893128"/>
              <a:gd name="connsiteX27" fmla="*/ 3560618 w 4655127"/>
              <a:gd name="connsiteY27" fmla="*/ 3449782 h 3893128"/>
              <a:gd name="connsiteX28" fmla="*/ 3837709 w 4655127"/>
              <a:gd name="connsiteY28" fmla="*/ 3117273 h 3893128"/>
              <a:gd name="connsiteX29" fmla="*/ 4156363 w 4655127"/>
              <a:gd name="connsiteY29" fmla="*/ 2757055 h 3893128"/>
              <a:gd name="connsiteX30" fmla="*/ 4405745 w 4655127"/>
              <a:gd name="connsiteY30" fmla="*/ 2396837 h 3893128"/>
              <a:gd name="connsiteX31" fmla="*/ 4599709 w 4655127"/>
              <a:gd name="connsiteY31" fmla="*/ 1967346 h 3893128"/>
              <a:gd name="connsiteX32" fmla="*/ 4655127 w 4655127"/>
              <a:gd name="connsiteY32" fmla="*/ 1801091 h 3893128"/>
              <a:gd name="connsiteX33" fmla="*/ 4613563 w 4655127"/>
              <a:gd name="connsiteY33" fmla="*/ 1607128 h 3893128"/>
              <a:gd name="connsiteX34" fmla="*/ 4530436 w 4655127"/>
              <a:gd name="connsiteY34" fmla="*/ 1482437 h 3893128"/>
              <a:gd name="connsiteX35" fmla="*/ 4447309 w 4655127"/>
              <a:gd name="connsiteY35" fmla="*/ 1413164 h 3893128"/>
              <a:gd name="connsiteX36" fmla="*/ 4405745 w 4655127"/>
              <a:gd name="connsiteY36" fmla="*/ 1357746 h 3893128"/>
              <a:gd name="connsiteX37" fmla="*/ 4253345 w 4655127"/>
              <a:gd name="connsiteY37" fmla="*/ 1260764 h 3893128"/>
              <a:gd name="connsiteX38" fmla="*/ 4003963 w 4655127"/>
              <a:gd name="connsiteY38" fmla="*/ 1136073 h 3893128"/>
              <a:gd name="connsiteX39" fmla="*/ 3851563 w 4655127"/>
              <a:gd name="connsiteY39" fmla="*/ 1066800 h 3893128"/>
              <a:gd name="connsiteX40" fmla="*/ 3699163 w 4655127"/>
              <a:gd name="connsiteY40" fmla="*/ 997528 h 3893128"/>
              <a:gd name="connsiteX41" fmla="*/ 3616036 w 4655127"/>
              <a:gd name="connsiteY41" fmla="*/ 983673 h 3893128"/>
              <a:gd name="connsiteX42" fmla="*/ 3560618 w 4655127"/>
              <a:gd name="connsiteY42" fmla="*/ 942109 h 3893128"/>
              <a:gd name="connsiteX43" fmla="*/ 3491345 w 4655127"/>
              <a:gd name="connsiteY43" fmla="*/ 928255 h 3893128"/>
              <a:gd name="connsiteX44" fmla="*/ 3435927 w 4655127"/>
              <a:gd name="connsiteY44" fmla="*/ 914400 h 3893128"/>
              <a:gd name="connsiteX45" fmla="*/ 3352800 w 4655127"/>
              <a:gd name="connsiteY45" fmla="*/ 872837 h 3893128"/>
              <a:gd name="connsiteX46" fmla="*/ 3144981 w 4655127"/>
              <a:gd name="connsiteY46" fmla="*/ 831273 h 3893128"/>
              <a:gd name="connsiteX47" fmla="*/ 2909454 w 4655127"/>
              <a:gd name="connsiteY47" fmla="*/ 789709 h 3893128"/>
              <a:gd name="connsiteX48" fmla="*/ 2770909 w 4655127"/>
              <a:gd name="connsiteY48" fmla="*/ 762000 h 3893128"/>
              <a:gd name="connsiteX49" fmla="*/ 2660072 w 4655127"/>
              <a:gd name="connsiteY49" fmla="*/ 748146 h 3893128"/>
              <a:gd name="connsiteX50" fmla="*/ 2563090 w 4655127"/>
              <a:gd name="connsiteY50" fmla="*/ 720437 h 3893128"/>
              <a:gd name="connsiteX51" fmla="*/ 2452254 w 4655127"/>
              <a:gd name="connsiteY51" fmla="*/ 706582 h 3893128"/>
              <a:gd name="connsiteX52" fmla="*/ 2382981 w 4655127"/>
              <a:gd name="connsiteY52" fmla="*/ 678873 h 3893128"/>
              <a:gd name="connsiteX53" fmla="*/ 2299854 w 4655127"/>
              <a:gd name="connsiteY53" fmla="*/ 665019 h 3893128"/>
              <a:gd name="connsiteX54" fmla="*/ 2175163 w 4655127"/>
              <a:gd name="connsiteY54" fmla="*/ 623455 h 3893128"/>
              <a:gd name="connsiteX55" fmla="*/ 2064327 w 4655127"/>
              <a:gd name="connsiteY55" fmla="*/ 595746 h 3893128"/>
              <a:gd name="connsiteX56" fmla="*/ 2022763 w 4655127"/>
              <a:gd name="connsiteY56" fmla="*/ 581891 h 3893128"/>
              <a:gd name="connsiteX57" fmla="*/ 1981200 w 4655127"/>
              <a:gd name="connsiteY57" fmla="*/ 554182 h 3893128"/>
              <a:gd name="connsiteX58" fmla="*/ 1898072 w 4655127"/>
              <a:gd name="connsiteY58" fmla="*/ 498764 h 3893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4655127" h="3893128">
                <a:moveTo>
                  <a:pt x="1108363" y="0"/>
                </a:moveTo>
                <a:cubicBezTo>
                  <a:pt x="873154" y="313613"/>
                  <a:pt x="1050977" y="64634"/>
                  <a:pt x="734290" y="581891"/>
                </a:cubicBezTo>
                <a:cubicBezTo>
                  <a:pt x="680100" y="670401"/>
                  <a:pt x="612225" y="751225"/>
                  <a:pt x="568036" y="845128"/>
                </a:cubicBezTo>
                <a:cubicBezTo>
                  <a:pt x="428166" y="1142352"/>
                  <a:pt x="498337" y="1004259"/>
                  <a:pt x="360218" y="1260764"/>
                </a:cubicBezTo>
                <a:cubicBezTo>
                  <a:pt x="346363" y="1316182"/>
                  <a:pt x="340912" y="1374410"/>
                  <a:pt x="318654" y="1427019"/>
                </a:cubicBezTo>
                <a:cubicBezTo>
                  <a:pt x="78347" y="1995018"/>
                  <a:pt x="312642" y="1280304"/>
                  <a:pt x="152400" y="1801091"/>
                </a:cubicBezTo>
                <a:cubicBezTo>
                  <a:pt x="113151" y="2075827"/>
                  <a:pt x="167890" y="1733968"/>
                  <a:pt x="110836" y="1981200"/>
                </a:cubicBezTo>
                <a:cubicBezTo>
                  <a:pt x="103493" y="2013019"/>
                  <a:pt x="104460" y="2046395"/>
                  <a:pt x="96981" y="2078182"/>
                </a:cubicBezTo>
                <a:cubicBezTo>
                  <a:pt x="85938" y="2125116"/>
                  <a:pt x="67112" y="2169952"/>
                  <a:pt x="55418" y="2216728"/>
                </a:cubicBezTo>
                <a:cubicBezTo>
                  <a:pt x="18589" y="2364044"/>
                  <a:pt x="17308" y="2454084"/>
                  <a:pt x="0" y="2618509"/>
                </a:cubicBezTo>
                <a:cubicBezTo>
                  <a:pt x="4618" y="2752436"/>
                  <a:pt x="5747" y="2886530"/>
                  <a:pt x="13854" y="3020291"/>
                </a:cubicBezTo>
                <a:cubicBezTo>
                  <a:pt x="15006" y="3039297"/>
                  <a:pt x="23975" y="3057038"/>
                  <a:pt x="27709" y="3075709"/>
                </a:cubicBezTo>
                <a:cubicBezTo>
                  <a:pt x="69387" y="3284102"/>
                  <a:pt x="19462" y="3074555"/>
                  <a:pt x="55418" y="3200400"/>
                </a:cubicBezTo>
                <a:cubicBezTo>
                  <a:pt x="55563" y="3200906"/>
                  <a:pt x="76481" y="3290736"/>
                  <a:pt x="83127" y="3297382"/>
                </a:cubicBezTo>
                <a:cubicBezTo>
                  <a:pt x="93453" y="3307708"/>
                  <a:pt x="110836" y="3306619"/>
                  <a:pt x="124690" y="3311237"/>
                </a:cubicBezTo>
                <a:cubicBezTo>
                  <a:pt x="143163" y="3334328"/>
                  <a:pt x="159199" y="3359599"/>
                  <a:pt x="180109" y="3380509"/>
                </a:cubicBezTo>
                <a:cubicBezTo>
                  <a:pt x="191883" y="3392283"/>
                  <a:pt x="207552" y="3399394"/>
                  <a:pt x="221672" y="3408219"/>
                </a:cubicBezTo>
                <a:cubicBezTo>
                  <a:pt x="281450" y="3445581"/>
                  <a:pt x="335776" y="3494303"/>
                  <a:pt x="401781" y="3519055"/>
                </a:cubicBezTo>
                <a:cubicBezTo>
                  <a:pt x="438727" y="3532910"/>
                  <a:pt x="475185" y="3548141"/>
                  <a:pt x="512618" y="3560619"/>
                </a:cubicBezTo>
                <a:cubicBezTo>
                  <a:pt x="558359" y="3575866"/>
                  <a:pt x="606107" y="3585018"/>
                  <a:pt x="651163" y="3602182"/>
                </a:cubicBezTo>
                <a:cubicBezTo>
                  <a:pt x="752677" y="3640854"/>
                  <a:pt x="837472" y="3696354"/>
                  <a:pt x="942109" y="3726873"/>
                </a:cubicBezTo>
                <a:cubicBezTo>
                  <a:pt x="1131615" y="3782146"/>
                  <a:pt x="1121314" y="3755921"/>
                  <a:pt x="1302327" y="3796146"/>
                </a:cubicBezTo>
                <a:cubicBezTo>
                  <a:pt x="1764597" y="3898872"/>
                  <a:pt x="1205233" y="3818895"/>
                  <a:pt x="1898072" y="3893128"/>
                </a:cubicBezTo>
                <a:cubicBezTo>
                  <a:pt x="2179781" y="3888510"/>
                  <a:pt x="2461864" y="3894481"/>
                  <a:pt x="2743200" y="3879273"/>
                </a:cubicBezTo>
                <a:cubicBezTo>
                  <a:pt x="2964796" y="3867295"/>
                  <a:pt x="2859137" y="3846393"/>
                  <a:pt x="2992581" y="3810000"/>
                </a:cubicBezTo>
                <a:cubicBezTo>
                  <a:pt x="3019683" y="3802609"/>
                  <a:pt x="3048000" y="3800764"/>
                  <a:pt x="3075709" y="3796146"/>
                </a:cubicBezTo>
                <a:cubicBezTo>
                  <a:pt x="3270592" y="3625622"/>
                  <a:pt x="3119284" y="3748623"/>
                  <a:pt x="3422072" y="3546764"/>
                </a:cubicBezTo>
                <a:cubicBezTo>
                  <a:pt x="3468977" y="3515494"/>
                  <a:pt x="3520757" y="3489643"/>
                  <a:pt x="3560618" y="3449782"/>
                </a:cubicBezTo>
                <a:cubicBezTo>
                  <a:pt x="3844179" y="3166221"/>
                  <a:pt x="3507142" y="3515898"/>
                  <a:pt x="3837709" y="3117273"/>
                </a:cubicBezTo>
                <a:cubicBezTo>
                  <a:pt x="3940041" y="2993872"/>
                  <a:pt x="4065112" y="2888862"/>
                  <a:pt x="4156363" y="2757055"/>
                </a:cubicBezTo>
                <a:cubicBezTo>
                  <a:pt x="4239490" y="2636982"/>
                  <a:pt x="4336507" y="2525421"/>
                  <a:pt x="4405745" y="2396837"/>
                </a:cubicBezTo>
                <a:cubicBezTo>
                  <a:pt x="4541433" y="2144846"/>
                  <a:pt x="4482696" y="2271581"/>
                  <a:pt x="4599709" y="1967346"/>
                </a:cubicBezTo>
                <a:cubicBezTo>
                  <a:pt x="4645658" y="1847877"/>
                  <a:pt x="4632811" y="1890351"/>
                  <a:pt x="4655127" y="1801091"/>
                </a:cubicBezTo>
                <a:cubicBezTo>
                  <a:pt x="4641272" y="1736437"/>
                  <a:pt x="4633474" y="1670181"/>
                  <a:pt x="4613563" y="1607128"/>
                </a:cubicBezTo>
                <a:cubicBezTo>
                  <a:pt x="4607474" y="1587845"/>
                  <a:pt x="4547552" y="1499553"/>
                  <a:pt x="4530436" y="1482437"/>
                </a:cubicBezTo>
                <a:cubicBezTo>
                  <a:pt x="4504931" y="1456932"/>
                  <a:pt x="4472814" y="1438669"/>
                  <a:pt x="4447309" y="1413164"/>
                </a:cubicBezTo>
                <a:cubicBezTo>
                  <a:pt x="4430981" y="1396836"/>
                  <a:pt x="4423902" y="1372012"/>
                  <a:pt x="4405745" y="1357746"/>
                </a:cubicBezTo>
                <a:cubicBezTo>
                  <a:pt x="4358398" y="1320545"/>
                  <a:pt x="4307202" y="1287692"/>
                  <a:pt x="4253345" y="1260764"/>
                </a:cubicBezTo>
                <a:lnTo>
                  <a:pt x="4003963" y="1136073"/>
                </a:lnTo>
                <a:cubicBezTo>
                  <a:pt x="3752085" y="1010132"/>
                  <a:pt x="4067212" y="1164821"/>
                  <a:pt x="3851563" y="1066800"/>
                </a:cubicBezTo>
                <a:cubicBezTo>
                  <a:pt x="3805334" y="1045787"/>
                  <a:pt x="3749722" y="1011317"/>
                  <a:pt x="3699163" y="997528"/>
                </a:cubicBezTo>
                <a:cubicBezTo>
                  <a:pt x="3672062" y="990137"/>
                  <a:pt x="3643745" y="988291"/>
                  <a:pt x="3616036" y="983673"/>
                </a:cubicBezTo>
                <a:cubicBezTo>
                  <a:pt x="3597563" y="969818"/>
                  <a:pt x="3581719" y="951487"/>
                  <a:pt x="3560618" y="942109"/>
                </a:cubicBezTo>
                <a:cubicBezTo>
                  <a:pt x="3539099" y="932545"/>
                  <a:pt x="3514333" y="933363"/>
                  <a:pt x="3491345" y="928255"/>
                </a:cubicBezTo>
                <a:cubicBezTo>
                  <a:pt x="3472757" y="924124"/>
                  <a:pt x="3453606" y="921472"/>
                  <a:pt x="3435927" y="914400"/>
                </a:cubicBezTo>
                <a:cubicBezTo>
                  <a:pt x="3407163" y="902894"/>
                  <a:pt x="3381715" y="883958"/>
                  <a:pt x="3352800" y="872837"/>
                </a:cubicBezTo>
                <a:cubicBezTo>
                  <a:pt x="3270601" y="841222"/>
                  <a:pt x="3233160" y="842296"/>
                  <a:pt x="3144981" y="831273"/>
                </a:cubicBezTo>
                <a:cubicBezTo>
                  <a:pt x="2957472" y="777699"/>
                  <a:pt x="3144820" y="825014"/>
                  <a:pt x="2909454" y="789709"/>
                </a:cubicBezTo>
                <a:cubicBezTo>
                  <a:pt x="2862879" y="782723"/>
                  <a:pt x="2817364" y="769742"/>
                  <a:pt x="2770909" y="762000"/>
                </a:cubicBezTo>
                <a:cubicBezTo>
                  <a:pt x="2734182" y="755879"/>
                  <a:pt x="2697018" y="752764"/>
                  <a:pt x="2660072" y="748146"/>
                </a:cubicBezTo>
                <a:cubicBezTo>
                  <a:pt x="2627745" y="738910"/>
                  <a:pt x="2596058" y="727031"/>
                  <a:pt x="2563090" y="720437"/>
                </a:cubicBezTo>
                <a:cubicBezTo>
                  <a:pt x="2526580" y="713135"/>
                  <a:pt x="2488533" y="714954"/>
                  <a:pt x="2452254" y="706582"/>
                </a:cubicBezTo>
                <a:cubicBezTo>
                  <a:pt x="2428021" y="700990"/>
                  <a:pt x="2406974" y="685417"/>
                  <a:pt x="2382981" y="678873"/>
                </a:cubicBezTo>
                <a:cubicBezTo>
                  <a:pt x="2355880" y="671482"/>
                  <a:pt x="2327563" y="669637"/>
                  <a:pt x="2299854" y="665019"/>
                </a:cubicBezTo>
                <a:cubicBezTo>
                  <a:pt x="2258290" y="651164"/>
                  <a:pt x="2217667" y="634081"/>
                  <a:pt x="2175163" y="623455"/>
                </a:cubicBezTo>
                <a:cubicBezTo>
                  <a:pt x="2138218" y="614219"/>
                  <a:pt x="2100455" y="607789"/>
                  <a:pt x="2064327" y="595746"/>
                </a:cubicBezTo>
                <a:cubicBezTo>
                  <a:pt x="2050472" y="591128"/>
                  <a:pt x="2035825" y="588422"/>
                  <a:pt x="2022763" y="581891"/>
                </a:cubicBezTo>
                <a:cubicBezTo>
                  <a:pt x="2007870" y="574444"/>
                  <a:pt x="1996416" y="560945"/>
                  <a:pt x="1981200" y="554182"/>
                </a:cubicBezTo>
                <a:cubicBezTo>
                  <a:pt x="1889310" y="513342"/>
                  <a:pt x="1898072" y="558910"/>
                  <a:pt x="1898072" y="498764"/>
                </a:cubicBezTo>
              </a:path>
            </a:pathLst>
          </a:cu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>
            <a:off x="3394364" y="2230582"/>
            <a:ext cx="13175726" cy="7938654"/>
          </a:xfrm>
          <a:custGeom>
            <a:avLst/>
            <a:gdLst>
              <a:gd name="connsiteX0" fmla="*/ 1510145 w 13175726"/>
              <a:gd name="connsiteY0" fmla="*/ 942109 h 7938654"/>
              <a:gd name="connsiteX1" fmla="*/ 2258291 w 13175726"/>
              <a:gd name="connsiteY1" fmla="*/ 831273 h 7938654"/>
              <a:gd name="connsiteX2" fmla="*/ 2798618 w 13175726"/>
              <a:gd name="connsiteY2" fmla="*/ 651163 h 7938654"/>
              <a:gd name="connsiteX3" fmla="*/ 3906981 w 13175726"/>
              <a:gd name="connsiteY3" fmla="*/ 360218 h 7938654"/>
              <a:gd name="connsiteX4" fmla="*/ 4613563 w 13175726"/>
              <a:gd name="connsiteY4" fmla="*/ 152400 h 7938654"/>
              <a:gd name="connsiteX5" fmla="*/ 4904509 w 13175726"/>
              <a:gd name="connsiteY5" fmla="*/ 69273 h 7938654"/>
              <a:gd name="connsiteX6" fmla="*/ 5403272 w 13175726"/>
              <a:gd name="connsiteY6" fmla="*/ 0 h 7938654"/>
              <a:gd name="connsiteX7" fmla="*/ 5888181 w 13175726"/>
              <a:gd name="connsiteY7" fmla="*/ 27709 h 7938654"/>
              <a:gd name="connsiteX8" fmla="*/ 6096000 w 13175726"/>
              <a:gd name="connsiteY8" fmla="*/ 83127 h 7938654"/>
              <a:gd name="connsiteX9" fmla="*/ 6400800 w 13175726"/>
              <a:gd name="connsiteY9" fmla="*/ 180109 h 7938654"/>
              <a:gd name="connsiteX10" fmla="*/ 6511636 w 13175726"/>
              <a:gd name="connsiteY10" fmla="*/ 221673 h 7938654"/>
              <a:gd name="connsiteX11" fmla="*/ 6705600 w 13175726"/>
              <a:gd name="connsiteY11" fmla="*/ 360218 h 7938654"/>
              <a:gd name="connsiteX12" fmla="*/ 6788727 w 13175726"/>
              <a:gd name="connsiteY12" fmla="*/ 401782 h 7938654"/>
              <a:gd name="connsiteX13" fmla="*/ 6899563 w 13175726"/>
              <a:gd name="connsiteY13" fmla="*/ 484909 h 7938654"/>
              <a:gd name="connsiteX14" fmla="*/ 6982691 w 13175726"/>
              <a:gd name="connsiteY14" fmla="*/ 595745 h 7938654"/>
              <a:gd name="connsiteX15" fmla="*/ 7010400 w 13175726"/>
              <a:gd name="connsiteY15" fmla="*/ 637309 h 7938654"/>
              <a:gd name="connsiteX16" fmla="*/ 6913418 w 13175726"/>
              <a:gd name="connsiteY16" fmla="*/ 1122218 h 7938654"/>
              <a:gd name="connsiteX17" fmla="*/ 6386945 w 13175726"/>
              <a:gd name="connsiteY17" fmla="*/ 2050473 h 7938654"/>
              <a:gd name="connsiteX18" fmla="*/ 5721927 w 13175726"/>
              <a:gd name="connsiteY18" fmla="*/ 3269673 h 7938654"/>
              <a:gd name="connsiteX19" fmla="*/ 5486400 w 13175726"/>
              <a:gd name="connsiteY19" fmla="*/ 3713018 h 7938654"/>
              <a:gd name="connsiteX20" fmla="*/ 5195454 w 13175726"/>
              <a:gd name="connsiteY20" fmla="*/ 4170218 h 7938654"/>
              <a:gd name="connsiteX21" fmla="*/ 5126181 w 13175726"/>
              <a:gd name="connsiteY21" fmla="*/ 4308763 h 7938654"/>
              <a:gd name="connsiteX22" fmla="*/ 5056909 w 13175726"/>
              <a:gd name="connsiteY22" fmla="*/ 4391891 h 7938654"/>
              <a:gd name="connsiteX23" fmla="*/ 5015345 w 13175726"/>
              <a:gd name="connsiteY23" fmla="*/ 4447309 h 7938654"/>
              <a:gd name="connsiteX24" fmla="*/ 4987636 w 13175726"/>
              <a:gd name="connsiteY24" fmla="*/ 4502727 h 7938654"/>
              <a:gd name="connsiteX25" fmla="*/ 4862945 w 13175726"/>
              <a:gd name="connsiteY25" fmla="*/ 4572000 h 7938654"/>
              <a:gd name="connsiteX26" fmla="*/ 4724400 w 13175726"/>
              <a:gd name="connsiteY26" fmla="*/ 4641273 h 7938654"/>
              <a:gd name="connsiteX27" fmla="*/ 4239491 w 13175726"/>
              <a:gd name="connsiteY27" fmla="*/ 4876800 h 7938654"/>
              <a:gd name="connsiteX28" fmla="*/ 3837709 w 13175726"/>
              <a:gd name="connsiteY28" fmla="*/ 5084618 h 7938654"/>
              <a:gd name="connsiteX29" fmla="*/ 3435927 w 13175726"/>
              <a:gd name="connsiteY29" fmla="*/ 5181600 h 7938654"/>
              <a:gd name="connsiteX30" fmla="*/ 3172691 w 13175726"/>
              <a:gd name="connsiteY30" fmla="*/ 5209309 h 7938654"/>
              <a:gd name="connsiteX31" fmla="*/ 2909454 w 13175726"/>
              <a:gd name="connsiteY31" fmla="*/ 5195454 h 7938654"/>
              <a:gd name="connsiteX32" fmla="*/ 2369127 w 13175726"/>
              <a:gd name="connsiteY32" fmla="*/ 5140036 h 7938654"/>
              <a:gd name="connsiteX33" fmla="*/ 2230581 w 13175726"/>
              <a:gd name="connsiteY33" fmla="*/ 5029200 h 7938654"/>
              <a:gd name="connsiteX34" fmla="*/ 2175163 w 13175726"/>
              <a:gd name="connsiteY34" fmla="*/ 5001491 h 7938654"/>
              <a:gd name="connsiteX35" fmla="*/ 2036618 w 13175726"/>
              <a:gd name="connsiteY35" fmla="*/ 4876800 h 7938654"/>
              <a:gd name="connsiteX36" fmla="*/ 1995054 w 13175726"/>
              <a:gd name="connsiteY36" fmla="*/ 4862945 h 7938654"/>
              <a:gd name="connsiteX37" fmla="*/ 2008909 w 13175726"/>
              <a:gd name="connsiteY37" fmla="*/ 4959927 h 7938654"/>
              <a:gd name="connsiteX38" fmla="*/ 2272145 w 13175726"/>
              <a:gd name="connsiteY38" fmla="*/ 5320145 h 7938654"/>
              <a:gd name="connsiteX39" fmla="*/ 2410691 w 13175726"/>
              <a:gd name="connsiteY39" fmla="*/ 5444836 h 7938654"/>
              <a:gd name="connsiteX40" fmla="*/ 2715491 w 13175726"/>
              <a:gd name="connsiteY40" fmla="*/ 5749636 h 7938654"/>
              <a:gd name="connsiteX41" fmla="*/ 2923309 w 13175726"/>
              <a:gd name="connsiteY41" fmla="*/ 5902036 h 7938654"/>
              <a:gd name="connsiteX42" fmla="*/ 3075709 w 13175726"/>
              <a:gd name="connsiteY42" fmla="*/ 6054436 h 7938654"/>
              <a:gd name="connsiteX43" fmla="*/ 3228109 w 13175726"/>
              <a:gd name="connsiteY43" fmla="*/ 6151418 h 7938654"/>
              <a:gd name="connsiteX44" fmla="*/ 3519054 w 13175726"/>
              <a:gd name="connsiteY44" fmla="*/ 6400800 h 7938654"/>
              <a:gd name="connsiteX45" fmla="*/ 3906981 w 13175726"/>
              <a:gd name="connsiteY45" fmla="*/ 6608618 h 7938654"/>
              <a:gd name="connsiteX46" fmla="*/ 4073236 w 13175726"/>
              <a:gd name="connsiteY46" fmla="*/ 6705600 h 7938654"/>
              <a:gd name="connsiteX47" fmla="*/ 4281054 w 13175726"/>
              <a:gd name="connsiteY47" fmla="*/ 6802582 h 7938654"/>
              <a:gd name="connsiteX48" fmla="*/ 4419600 w 13175726"/>
              <a:gd name="connsiteY48" fmla="*/ 6885709 h 7938654"/>
              <a:gd name="connsiteX49" fmla="*/ 4572000 w 13175726"/>
              <a:gd name="connsiteY49" fmla="*/ 6927273 h 7938654"/>
              <a:gd name="connsiteX50" fmla="*/ 5029200 w 13175726"/>
              <a:gd name="connsiteY50" fmla="*/ 7024254 h 7938654"/>
              <a:gd name="connsiteX51" fmla="*/ 5361709 w 13175726"/>
              <a:gd name="connsiteY51" fmla="*/ 7107382 h 7938654"/>
              <a:gd name="connsiteX52" fmla="*/ 6622472 w 13175726"/>
              <a:gd name="connsiteY52" fmla="*/ 6954982 h 7938654"/>
              <a:gd name="connsiteX53" fmla="*/ 7342909 w 13175726"/>
              <a:gd name="connsiteY53" fmla="*/ 6664036 h 7938654"/>
              <a:gd name="connsiteX54" fmla="*/ 7675418 w 13175726"/>
              <a:gd name="connsiteY54" fmla="*/ 6456218 h 7938654"/>
              <a:gd name="connsiteX55" fmla="*/ 7938654 w 13175726"/>
              <a:gd name="connsiteY55" fmla="*/ 6262254 h 7938654"/>
              <a:gd name="connsiteX56" fmla="*/ 8659091 w 13175726"/>
              <a:gd name="connsiteY56" fmla="*/ 5832763 h 7938654"/>
              <a:gd name="connsiteX57" fmla="*/ 8991600 w 13175726"/>
              <a:gd name="connsiteY57" fmla="*/ 5555673 h 7938654"/>
              <a:gd name="connsiteX58" fmla="*/ 9227127 w 13175726"/>
              <a:gd name="connsiteY58" fmla="*/ 5347854 h 7938654"/>
              <a:gd name="connsiteX59" fmla="*/ 9324109 w 13175726"/>
              <a:gd name="connsiteY59" fmla="*/ 5195454 h 7938654"/>
              <a:gd name="connsiteX60" fmla="*/ 9587345 w 13175726"/>
              <a:gd name="connsiteY60" fmla="*/ 4821382 h 7938654"/>
              <a:gd name="connsiteX61" fmla="*/ 9698181 w 13175726"/>
              <a:gd name="connsiteY61" fmla="*/ 4599709 h 7938654"/>
              <a:gd name="connsiteX62" fmla="*/ 9739745 w 13175726"/>
              <a:gd name="connsiteY62" fmla="*/ 4530436 h 7938654"/>
              <a:gd name="connsiteX63" fmla="*/ 9767454 w 13175726"/>
              <a:gd name="connsiteY63" fmla="*/ 4461163 h 7938654"/>
              <a:gd name="connsiteX64" fmla="*/ 9809018 w 13175726"/>
              <a:gd name="connsiteY64" fmla="*/ 4433454 h 7938654"/>
              <a:gd name="connsiteX65" fmla="*/ 9864436 w 13175726"/>
              <a:gd name="connsiteY65" fmla="*/ 4378036 h 7938654"/>
              <a:gd name="connsiteX66" fmla="*/ 10058400 w 13175726"/>
              <a:gd name="connsiteY66" fmla="*/ 4350327 h 7938654"/>
              <a:gd name="connsiteX67" fmla="*/ 10557163 w 13175726"/>
              <a:gd name="connsiteY67" fmla="*/ 4281054 h 7938654"/>
              <a:gd name="connsiteX68" fmla="*/ 10861963 w 13175726"/>
              <a:gd name="connsiteY68" fmla="*/ 4225636 h 7938654"/>
              <a:gd name="connsiteX69" fmla="*/ 11097491 w 13175726"/>
              <a:gd name="connsiteY69" fmla="*/ 4211782 h 7938654"/>
              <a:gd name="connsiteX70" fmla="*/ 11249891 w 13175726"/>
              <a:gd name="connsiteY70" fmla="*/ 4184073 h 7938654"/>
              <a:gd name="connsiteX71" fmla="*/ 11374581 w 13175726"/>
              <a:gd name="connsiteY71" fmla="*/ 4170218 h 7938654"/>
              <a:gd name="connsiteX72" fmla="*/ 11485418 w 13175726"/>
              <a:gd name="connsiteY72" fmla="*/ 4114800 h 7938654"/>
              <a:gd name="connsiteX73" fmla="*/ 11734800 w 13175726"/>
              <a:gd name="connsiteY73" fmla="*/ 4003963 h 7938654"/>
              <a:gd name="connsiteX74" fmla="*/ 11845636 w 13175726"/>
              <a:gd name="connsiteY74" fmla="*/ 3948545 h 7938654"/>
              <a:gd name="connsiteX75" fmla="*/ 11873345 w 13175726"/>
              <a:gd name="connsiteY75" fmla="*/ 3906982 h 7938654"/>
              <a:gd name="connsiteX76" fmla="*/ 11914909 w 13175726"/>
              <a:gd name="connsiteY76" fmla="*/ 3893127 h 7938654"/>
              <a:gd name="connsiteX77" fmla="*/ 11942618 w 13175726"/>
              <a:gd name="connsiteY77" fmla="*/ 3823854 h 7938654"/>
              <a:gd name="connsiteX78" fmla="*/ 11970327 w 13175726"/>
              <a:gd name="connsiteY78" fmla="*/ 3782291 h 7938654"/>
              <a:gd name="connsiteX79" fmla="*/ 11984181 w 13175726"/>
              <a:gd name="connsiteY79" fmla="*/ 3629891 h 7938654"/>
              <a:gd name="connsiteX80" fmla="*/ 11970327 w 13175726"/>
              <a:gd name="connsiteY80" fmla="*/ 3532909 h 7938654"/>
              <a:gd name="connsiteX81" fmla="*/ 11914909 w 13175726"/>
              <a:gd name="connsiteY81" fmla="*/ 3311236 h 7938654"/>
              <a:gd name="connsiteX82" fmla="*/ 11776363 w 13175726"/>
              <a:gd name="connsiteY82" fmla="*/ 3089563 h 7938654"/>
              <a:gd name="connsiteX83" fmla="*/ 11720945 w 13175726"/>
              <a:gd name="connsiteY83" fmla="*/ 3034145 h 7938654"/>
              <a:gd name="connsiteX84" fmla="*/ 11623963 w 13175726"/>
              <a:gd name="connsiteY84" fmla="*/ 2867891 h 7938654"/>
              <a:gd name="connsiteX85" fmla="*/ 11540836 w 13175726"/>
              <a:gd name="connsiteY85" fmla="*/ 2757054 h 7938654"/>
              <a:gd name="connsiteX86" fmla="*/ 11443854 w 13175726"/>
              <a:gd name="connsiteY86" fmla="*/ 2618509 h 7938654"/>
              <a:gd name="connsiteX87" fmla="*/ 11333018 w 13175726"/>
              <a:gd name="connsiteY87" fmla="*/ 2382982 h 7938654"/>
              <a:gd name="connsiteX88" fmla="*/ 11346872 w 13175726"/>
              <a:gd name="connsiteY88" fmla="*/ 2244436 h 7938654"/>
              <a:gd name="connsiteX89" fmla="*/ 11596254 w 13175726"/>
              <a:gd name="connsiteY89" fmla="*/ 2175163 h 7938654"/>
              <a:gd name="connsiteX90" fmla="*/ 11873345 w 13175726"/>
              <a:gd name="connsiteY90" fmla="*/ 2078182 h 7938654"/>
              <a:gd name="connsiteX91" fmla="*/ 12067309 w 13175726"/>
              <a:gd name="connsiteY91" fmla="*/ 2050473 h 7938654"/>
              <a:gd name="connsiteX92" fmla="*/ 12399818 w 13175726"/>
              <a:gd name="connsiteY92" fmla="*/ 1981200 h 7938654"/>
              <a:gd name="connsiteX93" fmla="*/ 12538363 w 13175726"/>
              <a:gd name="connsiteY93" fmla="*/ 1939636 h 7938654"/>
              <a:gd name="connsiteX94" fmla="*/ 12746181 w 13175726"/>
              <a:gd name="connsiteY94" fmla="*/ 1911927 h 7938654"/>
              <a:gd name="connsiteX95" fmla="*/ 12995563 w 13175726"/>
              <a:gd name="connsiteY95" fmla="*/ 1911927 h 7938654"/>
              <a:gd name="connsiteX96" fmla="*/ 13050981 w 13175726"/>
              <a:gd name="connsiteY96" fmla="*/ 1967345 h 7938654"/>
              <a:gd name="connsiteX97" fmla="*/ 13134109 w 13175726"/>
              <a:gd name="connsiteY97" fmla="*/ 2313709 h 7938654"/>
              <a:gd name="connsiteX98" fmla="*/ 13161818 w 13175726"/>
              <a:gd name="connsiteY98" fmla="*/ 2701636 h 7938654"/>
              <a:gd name="connsiteX99" fmla="*/ 13175672 w 13175726"/>
              <a:gd name="connsiteY99" fmla="*/ 2840182 h 7938654"/>
              <a:gd name="connsiteX100" fmla="*/ 13147963 w 13175726"/>
              <a:gd name="connsiteY100" fmla="*/ 3394363 h 7938654"/>
              <a:gd name="connsiteX101" fmla="*/ 13106400 w 13175726"/>
              <a:gd name="connsiteY101" fmla="*/ 3463636 h 7938654"/>
              <a:gd name="connsiteX102" fmla="*/ 12843163 w 13175726"/>
              <a:gd name="connsiteY102" fmla="*/ 3906982 h 7938654"/>
              <a:gd name="connsiteX103" fmla="*/ 12690763 w 13175726"/>
              <a:gd name="connsiteY103" fmla="*/ 4059382 h 7938654"/>
              <a:gd name="connsiteX104" fmla="*/ 12524509 w 13175726"/>
              <a:gd name="connsiteY104" fmla="*/ 4267200 h 7938654"/>
              <a:gd name="connsiteX105" fmla="*/ 12233563 w 13175726"/>
              <a:gd name="connsiteY105" fmla="*/ 4516582 h 7938654"/>
              <a:gd name="connsiteX106" fmla="*/ 12150436 w 13175726"/>
              <a:gd name="connsiteY106" fmla="*/ 4599709 h 7938654"/>
              <a:gd name="connsiteX107" fmla="*/ 12053454 w 13175726"/>
              <a:gd name="connsiteY107" fmla="*/ 4682836 h 7938654"/>
              <a:gd name="connsiteX108" fmla="*/ 11998036 w 13175726"/>
              <a:gd name="connsiteY108" fmla="*/ 4765963 h 7938654"/>
              <a:gd name="connsiteX109" fmla="*/ 11901054 w 13175726"/>
              <a:gd name="connsiteY109" fmla="*/ 4862945 h 7938654"/>
              <a:gd name="connsiteX110" fmla="*/ 11859491 w 13175726"/>
              <a:gd name="connsiteY110" fmla="*/ 4904509 h 7938654"/>
              <a:gd name="connsiteX111" fmla="*/ 11734800 w 13175726"/>
              <a:gd name="connsiteY111" fmla="*/ 5029200 h 7938654"/>
              <a:gd name="connsiteX112" fmla="*/ 11623963 w 13175726"/>
              <a:gd name="connsiteY112" fmla="*/ 5126182 h 7938654"/>
              <a:gd name="connsiteX113" fmla="*/ 11499272 w 13175726"/>
              <a:gd name="connsiteY113" fmla="*/ 5292436 h 7938654"/>
              <a:gd name="connsiteX114" fmla="*/ 11208327 w 13175726"/>
              <a:gd name="connsiteY114" fmla="*/ 5555673 h 7938654"/>
              <a:gd name="connsiteX115" fmla="*/ 11152909 w 13175726"/>
              <a:gd name="connsiteY115" fmla="*/ 5611091 h 7938654"/>
              <a:gd name="connsiteX116" fmla="*/ 11069781 w 13175726"/>
              <a:gd name="connsiteY116" fmla="*/ 5680363 h 7938654"/>
              <a:gd name="connsiteX117" fmla="*/ 10917381 w 13175726"/>
              <a:gd name="connsiteY117" fmla="*/ 5777345 h 7938654"/>
              <a:gd name="connsiteX118" fmla="*/ 10861963 w 13175726"/>
              <a:gd name="connsiteY118" fmla="*/ 5860473 h 7938654"/>
              <a:gd name="connsiteX119" fmla="*/ 10723418 w 13175726"/>
              <a:gd name="connsiteY119" fmla="*/ 6054436 h 7938654"/>
              <a:gd name="connsiteX120" fmla="*/ 10681854 w 13175726"/>
              <a:gd name="connsiteY120" fmla="*/ 6123709 h 7938654"/>
              <a:gd name="connsiteX121" fmla="*/ 10501745 w 13175726"/>
              <a:gd name="connsiteY121" fmla="*/ 6497782 h 7938654"/>
              <a:gd name="connsiteX122" fmla="*/ 10460181 w 13175726"/>
              <a:gd name="connsiteY122" fmla="*/ 6553200 h 7938654"/>
              <a:gd name="connsiteX123" fmla="*/ 10418618 w 13175726"/>
              <a:gd name="connsiteY123" fmla="*/ 6622473 h 7938654"/>
              <a:gd name="connsiteX124" fmla="*/ 10377054 w 13175726"/>
              <a:gd name="connsiteY124" fmla="*/ 6664036 h 7938654"/>
              <a:gd name="connsiteX125" fmla="*/ 10321636 w 13175726"/>
              <a:gd name="connsiteY125" fmla="*/ 6747163 h 7938654"/>
              <a:gd name="connsiteX126" fmla="*/ 10293927 w 13175726"/>
              <a:gd name="connsiteY126" fmla="*/ 6788727 h 7938654"/>
              <a:gd name="connsiteX127" fmla="*/ 9725891 w 13175726"/>
              <a:gd name="connsiteY127" fmla="*/ 7162800 h 7938654"/>
              <a:gd name="connsiteX128" fmla="*/ 9587345 w 13175726"/>
              <a:gd name="connsiteY128" fmla="*/ 7204363 h 7938654"/>
              <a:gd name="connsiteX129" fmla="*/ 9268691 w 13175726"/>
              <a:gd name="connsiteY129" fmla="*/ 7398327 h 7938654"/>
              <a:gd name="connsiteX130" fmla="*/ 9130145 w 13175726"/>
              <a:gd name="connsiteY130" fmla="*/ 7481454 h 7938654"/>
              <a:gd name="connsiteX131" fmla="*/ 8977745 w 13175726"/>
              <a:gd name="connsiteY131" fmla="*/ 7550727 h 7938654"/>
              <a:gd name="connsiteX132" fmla="*/ 8797636 w 13175726"/>
              <a:gd name="connsiteY132" fmla="*/ 7633854 h 7938654"/>
              <a:gd name="connsiteX133" fmla="*/ 8478981 w 13175726"/>
              <a:gd name="connsiteY133" fmla="*/ 7703127 h 7938654"/>
              <a:gd name="connsiteX134" fmla="*/ 8146472 w 13175726"/>
              <a:gd name="connsiteY134" fmla="*/ 7800109 h 7938654"/>
              <a:gd name="connsiteX135" fmla="*/ 8007927 w 13175726"/>
              <a:gd name="connsiteY135" fmla="*/ 7827818 h 7938654"/>
              <a:gd name="connsiteX136" fmla="*/ 7841672 w 13175726"/>
              <a:gd name="connsiteY136" fmla="*/ 7869382 h 7938654"/>
              <a:gd name="connsiteX137" fmla="*/ 7606145 w 13175726"/>
              <a:gd name="connsiteY137" fmla="*/ 7897091 h 7938654"/>
              <a:gd name="connsiteX138" fmla="*/ 6345381 w 13175726"/>
              <a:gd name="connsiteY138" fmla="*/ 7938654 h 7938654"/>
              <a:gd name="connsiteX139" fmla="*/ 5874327 w 13175726"/>
              <a:gd name="connsiteY139" fmla="*/ 7910945 h 7938654"/>
              <a:gd name="connsiteX140" fmla="*/ 5777345 w 13175726"/>
              <a:gd name="connsiteY140" fmla="*/ 7897091 h 7938654"/>
              <a:gd name="connsiteX141" fmla="*/ 5458691 w 13175726"/>
              <a:gd name="connsiteY141" fmla="*/ 7855527 h 7938654"/>
              <a:gd name="connsiteX142" fmla="*/ 5140036 w 13175726"/>
              <a:gd name="connsiteY142" fmla="*/ 7772400 h 7938654"/>
              <a:gd name="connsiteX143" fmla="*/ 5070763 w 13175726"/>
              <a:gd name="connsiteY143" fmla="*/ 7744691 h 7938654"/>
              <a:gd name="connsiteX144" fmla="*/ 5015345 w 13175726"/>
              <a:gd name="connsiteY144" fmla="*/ 7730836 h 7938654"/>
              <a:gd name="connsiteX145" fmla="*/ 4918363 w 13175726"/>
              <a:gd name="connsiteY145" fmla="*/ 7703127 h 7938654"/>
              <a:gd name="connsiteX146" fmla="*/ 4807527 w 13175726"/>
              <a:gd name="connsiteY146" fmla="*/ 7689273 h 7938654"/>
              <a:gd name="connsiteX147" fmla="*/ 4599709 w 13175726"/>
              <a:gd name="connsiteY147" fmla="*/ 7620000 h 7938654"/>
              <a:gd name="connsiteX148" fmla="*/ 4378036 w 13175726"/>
              <a:gd name="connsiteY148" fmla="*/ 7564582 h 7938654"/>
              <a:gd name="connsiteX149" fmla="*/ 4114800 w 13175726"/>
              <a:gd name="connsiteY149" fmla="*/ 7509163 h 7938654"/>
              <a:gd name="connsiteX150" fmla="*/ 3823854 w 13175726"/>
              <a:gd name="connsiteY150" fmla="*/ 7426036 h 7938654"/>
              <a:gd name="connsiteX151" fmla="*/ 3408218 w 13175726"/>
              <a:gd name="connsiteY151" fmla="*/ 7287491 h 7938654"/>
              <a:gd name="connsiteX152" fmla="*/ 3186545 w 13175726"/>
              <a:gd name="connsiteY152" fmla="*/ 7148945 h 7938654"/>
              <a:gd name="connsiteX153" fmla="*/ 3034145 w 13175726"/>
              <a:gd name="connsiteY153" fmla="*/ 7079673 h 7938654"/>
              <a:gd name="connsiteX154" fmla="*/ 2867891 w 13175726"/>
              <a:gd name="connsiteY154" fmla="*/ 6968836 h 7938654"/>
              <a:gd name="connsiteX155" fmla="*/ 2549236 w 13175726"/>
              <a:gd name="connsiteY155" fmla="*/ 6802582 h 7938654"/>
              <a:gd name="connsiteX156" fmla="*/ 2396836 w 13175726"/>
              <a:gd name="connsiteY156" fmla="*/ 6677891 h 7938654"/>
              <a:gd name="connsiteX157" fmla="*/ 1814945 w 13175726"/>
              <a:gd name="connsiteY157" fmla="*/ 6289963 h 7938654"/>
              <a:gd name="connsiteX158" fmla="*/ 1662545 w 13175726"/>
              <a:gd name="connsiteY158" fmla="*/ 6192982 h 7938654"/>
              <a:gd name="connsiteX159" fmla="*/ 1496291 w 13175726"/>
              <a:gd name="connsiteY159" fmla="*/ 6096000 h 7938654"/>
              <a:gd name="connsiteX160" fmla="*/ 1205345 w 13175726"/>
              <a:gd name="connsiteY160" fmla="*/ 5902036 h 7938654"/>
              <a:gd name="connsiteX161" fmla="*/ 1025236 w 13175726"/>
              <a:gd name="connsiteY161" fmla="*/ 5763491 h 7938654"/>
              <a:gd name="connsiteX162" fmla="*/ 872836 w 13175726"/>
              <a:gd name="connsiteY162" fmla="*/ 5638800 h 7938654"/>
              <a:gd name="connsiteX163" fmla="*/ 720436 w 13175726"/>
              <a:gd name="connsiteY163" fmla="*/ 5527963 h 7938654"/>
              <a:gd name="connsiteX164" fmla="*/ 471054 w 13175726"/>
              <a:gd name="connsiteY164" fmla="*/ 5223163 h 7938654"/>
              <a:gd name="connsiteX165" fmla="*/ 277091 w 13175726"/>
              <a:gd name="connsiteY165" fmla="*/ 4932218 h 7938654"/>
              <a:gd name="connsiteX166" fmla="*/ 110836 w 13175726"/>
              <a:gd name="connsiteY166" fmla="*/ 4641273 h 7938654"/>
              <a:gd name="connsiteX167" fmla="*/ 0 w 13175726"/>
              <a:gd name="connsiteY167" fmla="*/ 4225636 h 7938654"/>
              <a:gd name="connsiteX168" fmla="*/ 13854 w 13175726"/>
              <a:gd name="connsiteY168" fmla="*/ 3865418 h 7938654"/>
              <a:gd name="connsiteX169" fmla="*/ 27709 w 13175726"/>
              <a:gd name="connsiteY169" fmla="*/ 3726873 h 7938654"/>
              <a:gd name="connsiteX170" fmla="*/ 152400 w 13175726"/>
              <a:gd name="connsiteY170" fmla="*/ 3283527 h 7938654"/>
              <a:gd name="connsiteX171" fmla="*/ 193963 w 13175726"/>
              <a:gd name="connsiteY171" fmla="*/ 3075709 h 7938654"/>
              <a:gd name="connsiteX172" fmla="*/ 207818 w 13175726"/>
              <a:gd name="connsiteY172" fmla="*/ 2992582 h 7938654"/>
              <a:gd name="connsiteX173" fmla="*/ 249381 w 13175726"/>
              <a:gd name="connsiteY173" fmla="*/ 2923309 h 7938654"/>
              <a:gd name="connsiteX174" fmla="*/ 374072 w 13175726"/>
              <a:gd name="connsiteY174" fmla="*/ 2757054 h 7938654"/>
              <a:gd name="connsiteX175" fmla="*/ 457200 w 13175726"/>
              <a:gd name="connsiteY175" fmla="*/ 2673927 h 7938654"/>
              <a:gd name="connsiteX176" fmla="*/ 734291 w 13175726"/>
              <a:gd name="connsiteY176" fmla="*/ 2313709 h 7938654"/>
              <a:gd name="connsiteX177" fmla="*/ 831272 w 13175726"/>
              <a:gd name="connsiteY177" fmla="*/ 2230582 h 7938654"/>
              <a:gd name="connsiteX178" fmla="*/ 1039091 w 13175726"/>
              <a:gd name="connsiteY178" fmla="*/ 1981200 h 7938654"/>
              <a:gd name="connsiteX179" fmla="*/ 1122218 w 13175726"/>
              <a:gd name="connsiteY179" fmla="*/ 1925782 h 7938654"/>
              <a:gd name="connsiteX180" fmla="*/ 1260763 w 13175726"/>
              <a:gd name="connsiteY180" fmla="*/ 1856509 h 7938654"/>
              <a:gd name="connsiteX181" fmla="*/ 1524000 w 13175726"/>
              <a:gd name="connsiteY181" fmla="*/ 1662545 h 7938654"/>
              <a:gd name="connsiteX182" fmla="*/ 1634836 w 13175726"/>
              <a:gd name="connsiteY182" fmla="*/ 1620982 h 7938654"/>
              <a:gd name="connsiteX183" fmla="*/ 1787236 w 13175726"/>
              <a:gd name="connsiteY183" fmla="*/ 1551709 h 7938654"/>
              <a:gd name="connsiteX184" fmla="*/ 1856509 w 13175726"/>
              <a:gd name="connsiteY184" fmla="*/ 1510145 h 7938654"/>
              <a:gd name="connsiteX185" fmla="*/ 2036618 w 13175726"/>
              <a:gd name="connsiteY185" fmla="*/ 1385454 h 7938654"/>
              <a:gd name="connsiteX186" fmla="*/ 2147454 w 13175726"/>
              <a:gd name="connsiteY186" fmla="*/ 1343891 h 7938654"/>
              <a:gd name="connsiteX187" fmla="*/ 2202872 w 13175726"/>
              <a:gd name="connsiteY187" fmla="*/ 1330036 h 7938654"/>
              <a:gd name="connsiteX188" fmla="*/ 2175163 w 13175726"/>
              <a:gd name="connsiteY188" fmla="*/ 1233054 h 7938654"/>
              <a:gd name="connsiteX189" fmla="*/ 2092036 w 13175726"/>
              <a:gd name="connsiteY189" fmla="*/ 1122218 h 7938654"/>
              <a:gd name="connsiteX190" fmla="*/ 2050472 w 13175726"/>
              <a:gd name="connsiteY190" fmla="*/ 1066800 h 7938654"/>
              <a:gd name="connsiteX191" fmla="*/ 1925781 w 13175726"/>
              <a:gd name="connsiteY191" fmla="*/ 872836 h 7938654"/>
              <a:gd name="connsiteX192" fmla="*/ 1842654 w 13175726"/>
              <a:gd name="connsiteY192" fmla="*/ 720436 h 7938654"/>
              <a:gd name="connsiteX193" fmla="*/ 1801091 w 13175726"/>
              <a:gd name="connsiteY193" fmla="*/ 665018 h 7938654"/>
              <a:gd name="connsiteX194" fmla="*/ 1773381 w 13175726"/>
              <a:gd name="connsiteY194" fmla="*/ 637309 h 793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3175726" h="7938654">
                <a:moveTo>
                  <a:pt x="1510145" y="942109"/>
                </a:moveTo>
                <a:cubicBezTo>
                  <a:pt x="1759527" y="905164"/>
                  <a:pt x="2012379" y="886802"/>
                  <a:pt x="2258291" y="831273"/>
                </a:cubicBezTo>
                <a:cubicBezTo>
                  <a:pt x="2443480" y="789456"/>
                  <a:pt x="2617298" y="707435"/>
                  <a:pt x="2798618" y="651163"/>
                </a:cubicBezTo>
                <a:cubicBezTo>
                  <a:pt x="4318797" y="179383"/>
                  <a:pt x="2772958" y="660802"/>
                  <a:pt x="3906981" y="360218"/>
                </a:cubicBezTo>
                <a:cubicBezTo>
                  <a:pt x="4144289" y="297317"/>
                  <a:pt x="4377880" y="221141"/>
                  <a:pt x="4613563" y="152400"/>
                </a:cubicBezTo>
                <a:cubicBezTo>
                  <a:pt x="4710391" y="124158"/>
                  <a:pt x="4804881" y="85004"/>
                  <a:pt x="4904509" y="69273"/>
                </a:cubicBezTo>
                <a:cubicBezTo>
                  <a:pt x="5245828" y="15380"/>
                  <a:pt x="5079521" y="38088"/>
                  <a:pt x="5403272" y="0"/>
                </a:cubicBezTo>
                <a:cubicBezTo>
                  <a:pt x="5564908" y="9236"/>
                  <a:pt x="5727434" y="8419"/>
                  <a:pt x="5888181" y="27709"/>
                </a:cubicBezTo>
                <a:cubicBezTo>
                  <a:pt x="5959364" y="36251"/>
                  <a:pt x="6027279" y="62696"/>
                  <a:pt x="6096000" y="83127"/>
                </a:cubicBezTo>
                <a:cubicBezTo>
                  <a:pt x="6198198" y="113510"/>
                  <a:pt x="6300970" y="142672"/>
                  <a:pt x="6400800" y="180109"/>
                </a:cubicBezTo>
                <a:cubicBezTo>
                  <a:pt x="6437745" y="193964"/>
                  <a:pt x="6476344" y="204027"/>
                  <a:pt x="6511636" y="221673"/>
                </a:cubicBezTo>
                <a:cubicBezTo>
                  <a:pt x="6687826" y="309768"/>
                  <a:pt x="6560219" y="263297"/>
                  <a:pt x="6705600" y="360218"/>
                </a:cubicBezTo>
                <a:cubicBezTo>
                  <a:pt x="6731377" y="377402"/>
                  <a:pt x="6763348" y="384016"/>
                  <a:pt x="6788727" y="401782"/>
                </a:cubicBezTo>
                <a:cubicBezTo>
                  <a:pt x="6963779" y="524319"/>
                  <a:pt x="6737745" y="404000"/>
                  <a:pt x="6899563" y="484909"/>
                </a:cubicBezTo>
                <a:cubicBezTo>
                  <a:pt x="6962206" y="578875"/>
                  <a:pt x="6883960" y="464105"/>
                  <a:pt x="6982691" y="595745"/>
                </a:cubicBezTo>
                <a:cubicBezTo>
                  <a:pt x="6992682" y="609066"/>
                  <a:pt x="7001164" y="623454"/>
                  <a:pt x="7010400" y="637309"/>
                </a:cubicBezTo>
                <a:cubicBezTo>
                  <a:pt x="7057414" y="825374"/>
                  <a:pt x="7049963" y="758097"/>
                  <a:pt x="6913418" y="1122218"/>
                </a:cubicBezTo>
                <a:cubicBezTo>
                  <a:pt x="6840677" y="1316195"/>
                  <a:pt x="6432991" y="1968473"/>
                  <a:pt x="6386945" y="2050473"/>
                </a:cubicBezTo>
                <a:cubicBezTo>
                  <a:pt x="6160286" y="2454113"/>
                  <a:pt x="5942410" y="2862627"/>
                  <a:pt x="5721927" y="3269673"/>
                </a:cubicBezTo>
                <a:cubicBezTo>
                  <a:pt x="5642225" y="3416815"/>
                  <a:pt x="5579224" y="3573782"/>
                  <a:pt x="5486400" y="3713018"/>
                </a:cubicBezTo>
                <a:cubicBezTo>
                  <a:pt x="5366070" y="3893512"/>
                  <a:pt x="5298176" y="3986786"/>
                  <a:pt x="5195454" y="4170218"/>
                </a:cubicBezTo>
                <a:cubicBezTo>
                  <a:pt x="5170226" y="4215268"/>
                  <a:pt x="5153546" y="4264978"/>
                  <a:pt x="5126181" y="4308763"/>
                </a:cubicBezTo>
                <a:cubicBezTo>
                  <a:pt x="5107064" y="4339350"/>
                  <a:pt x="5079441" y="4363726"/>
                  <a:pt x="5056909" y="4391891"/>
                </a:cubicBezTo>
                <a:cubicBezTo>
                  <a:pt x="5042484" y="4409922"/>
                  <a:pt x="5027583" y="4427728"/>
                  <a:pt x="5015345" y="4447309"/>
                </a:cubicBezTo>
                <a:cubicBezTo>
                  <a:pt x="5004399" y="4464823"/>
                  <a:pt x="5000858" y="4486861"/>
                  <a:pt x="4987636" y="4502727"/>
                </a:cubicBezTo>
                <a:cubicBezTo>
                  <a:pt x="4971271" y="4522365"/>
                  <a:pt x="4866125" y="4569976"/>
                  <a:pt x="4862945" y="4572000"/>
                </a:cubicBezTo>
                <a:cubicBezTo>
                  <a:pt x="4742412" y="4648703"/>
                  <a:pt x="4848845" y="4616383"/>
                  <a:pt x="4724400" y="4641273"/>
                </a:cubicBezTo>
                <a:cubicBezTo>
                  <a:pt x="4563324" y="4716441"/>
                  <a:pt x="4395402" y="4792524"/>
                  <a:pt x="4239491" y="4876800"/>
                </a:cubicBezTo>
                <a:cubicBezTo>
                  <a:pt x="4038845" y="4985258"/>
                  <a:pt x="4030942" y="5020207"/>
                  <a:pt x="3837709" y="5084618"/>
                </a:cubicBezTo>
                <a:cubicBezTo>
                  <a:pt x="3764477" y="5109029"/>
                  <a:pt x="3516939" y="5169325"/>
                  <a:pt x="3435927" y="5181600"/>
                </a:cubicBezTo>
                <a:cubicBezTo>
                  <a:pt x="3348693" y="5194817"/>
                  <a:pt x="3260436" y="5200073"/>
                  <a:pt x="3172691" y="5209309"/>
                </a:cubicBezTo>
                <a:cubicBezTo>
                  <a:pt x="3084945" y="5204691"/>
                  <a:pt x="2997072" y="5202067"/>
                  <a:pt x="2909454" y="5195454"/>
                </a:cubicBezTo>
                <a:cubicBezTo>
                  <a:pt x="2465622" y="5161957"/>
                  <a:pt x="2585396" y="5183291"/>
                  <a:pt x="2369127" y="5140036"/>
                </a:cubicBezTo>
                <a:cubicBezTo>
                  <a:pt x="2347231" y="5121790"/>
                  <a:pt x="2264300" y="5050274"/>
                  <a:pt x="2230581" y="5029200"/>
                </a:cubicBezTo>
                <a:cubicBezTo>
                  <a:pt x="2213067" y="5018254"/>
                  <a:pt x="2191148" y="5014569"/>
                  <a:pt x="2175163" y="5001491"/>
                </a:cubicBezTo>
                <a:cubicBezTo>
                  <a:pt x="2118748" y="4955333"/>
                  <a:pt x="2097157" y="4907070"/>
                  <a:pt x="2036618" y="4876800"/>
                </a:cubicBezTo>
                <a:cubicBezTo>
                  <a:pt x="2023556" y="4870269"/>
                  <a:pt x="2008909" y="4867563"/>
                  <a:pt x="1995054" y="4862945"/>
                </a:cubicBezTo>
                <a:cubicBezTo>
                  <a:pt x="1999672" y="4895272"/>
                  <a:pt x="1993804" y="4930975"/>
                  <a:pt x="2008909" y="4959927"/>
                </a:cubicBezTo>
                <a:cubicBezTo>
                  <a:pt x="2037923" y="5015538"/>
                  <a:pt x="2208771" y="5253250"/>
                  <a:pt x="2272145" y="5320145"/>
                </a:cubicBezTo>
                <a:cubicBezTo>
                  <a:pt x="2314876" y="5365249"/>
                  <a:pt x="2366066" y="5401605"/>
                  <a:pt x="2410691" y="5444836"/>
                </a:cubicBezTo>
                <a:cubicBezTo>
                  <a:pt x="2513891" y="5544811"/>
                  <a:pt x="2599623" y="5664666"/>
                  <a:pt x="2715491" y="5749636"/>
                </a:cubicBezTo>
                <a:cubicBezTo>
                  <a:pt x="2784764" y="5800436"/>
                  <a:pt x="2857732" y="5846548"/>
                  <a:pt x="2923309" y="5902036"/>
                </a:cubicBezTo>
                <a:cubicBezTo>
                  <a:pt x="2978152" y="5948442"/>
                  <a:pt x="3020106" y="6008943"/>
                  <a:pt x="3075709" y="6054436"/>
                </a:cubicBezTo>
                <a:cubicBezTo>
                  <a:pt x="3122312" y="6092566"/>
                  <a:pt x="3180659" y="6114348"/>
                  <a:pt x="3228109" y="6151418"/>
                </a:cubicBezTo>
                <a:cubicBezTo>
                  <a:pt x="3328765" y="6230056"/>
                  <a:pt x="3406460" y="6340482"/>
                  <a:pt x="3519054" y="6400800"/>
                </a:cubicBezTo>
                <a:lnTo>
                  <a:pt x="3906981" y="6608618"/>
                </a:lnTo>
                <a:cubicBezTo>
                  <a:pt x="3963197" y="6639537"/>
                  <a:pt x="4015097" y="6678468"/>
                  <a:pt x="4073236" y="6705600"/>
                </a:cubicBezTo>
                <a:cubicBezTo>
                  <a:pt x="4142509" y="6737927"/>
                  <a:pt x="4213231" y="6767314"/>
                  <a:pt x="4281054" y="6802582"/>
                </a:cubicBezTo>
                <a:cubicBezTo>
                  <a:pt x="4328837" y="6827429"/>
                  <a:pt x="4370098" y="6864494"/>
                  <a:pt x="4419600" y="6885709"/>
                </a:cubicBezTo>
                <a:cubicBezTo>
                  <a:pt x="4467998" y="6906451"/>
                  <a:pt x="4521850" y="6911225"/>
                  <a:pt x="4572000" y="6927273"/>
                </a:cubicBezTo>
                <a:cubicBezTo>
                  <a:pt x="4896972" y="7031264"/>
                  <a:pt x="4636103" y="6982876"/>
                  <a:pt x="5029200" y="7024254"/>
                </a:cubicBezTo>
                <a:cubicBezTo>
                  <a:pt x="5140036" y="7051963"/>
                  <a:pt x="5247523" y="7103618"/>
                  <a:pt x="5361709" y="7107382"/>
                </a:cubicBezTo>
                <a:cubicBezTo>
                  <a:pt x="6017452" y="7129000"/>
                  <a:pt x="6142948" y="7137958"/>
                  <a:pt x="6622472" y="6954982"/>
                </a:cubicBezTo>
                <a:cubicBezTo>
                  <a:pt x="6864444" y="6862651"/>
                  <a:pt x="7123286" y="6801300"/>
                  <a:pt x="7342909" y="6664036"/>
                </a:cubicBezTo>
                <a:cubicBezTo>
                  <a:pt x="7453745" y="6594763"/>
                  <a:pt x="7567055" y="6529300"/>
                  <a:pt x="7675418" y="6456218"/>
                </a:cubicBezTo>
                <a:cubicBezTo>
                  <a:pt x="7765781" y="6395275"/>
                  <a:pt x="7845652" y="6319088"/>
                  <a:pt x="7938654" y="6262254"/>
                </a:cubicBezTo>
                <a:cubicBezTo>
                  <a:pt x="8412255" y="5972831"/>
                  <a:pt x="8323346" y="6094807"/>
                  <a:pt x="8659091" y="5832763"/>
                </a:cubicBezTo>
                <a:cubicBezTo>
                  <a:pt x="8772826" y="5743994"/>
                  <a:pt x="8889581" y="5657692"/>
                  <a:pt x="8991600" y="5555673"/>
                </a:cubicBezTo>
                <a:cubicBezTo>
                  <a:pt x="9148947" y="5398326"/>
                  <a:pt x="9069267" y="5466250"/>
                  <a:pt x="9227127" y="5347854"/>
                </a:cubicBezTo>
                <a:cubicBezTo>
                  <a:pt x="9259454" y="5297054"/>
                  <a:pt x="9288390" y="5243929"/>
                  <a:pt x="9324109" y="5195454"/>
                </a:cubicBezTo>
                <a:cubicBezTo>
                  <a:pt x="9485528" y="4976386"/>
                  <a:pt x="9403128" y="5189818"/>
                  <a:pt x="9587345" y="4821382"/>
                </a:cubicBezTo>
                <a:cubicBezTo>
                  <a:pt x="9624290" y="4747491"/>
                  <a:pt x="9655677" y="4670549"/>
                  <a:pt x="9698181" y="4599709"/>
                </a:cubicBezTo>
                <a:cubicBezTo>
                  <a:pt x="9712036" y="4576618"/>
                  <a:pt x="9727702" y="4554522"/>
                  <a:pt x="9739745" y="4530436"/>
                </a:cubicBezTo>
                <a:cubicBezTo>
                  <a:pt x="9750867" y="4508192"/>
                  <a:pt x="9752999" y="4481400"/>
                  <a:pt x="9767454" y="4461163"/>
                </a:cubicBezTo>
                <a:cubicBezTo>
                  <a:pt x="9777132" y="4447613"/>
                  <a:pt x="9796375" y="4444290"/>
                  <a:pt x="9809018" y="4433454"/>
                </a:cubicBezTo>
                <a:cubicBezTo>
                  <a:pt x="9828853" y="4416453"/>
                  <a:pt x="9839652" y="4386297"/>
                  <a:pt x="9864436" y="4378036"/>
                </a:cubicBezTo>
                <a:cubicBezTo>
                  <a:pt x="9926396" y="4357383"/>
                  <a:pt x="10058400" y="4350327"/>
                  <a:pt x="10058400" y="4350327"/>
                </a:cubicBezTo>
                <a:cubicBezTo>
                  <a:pt x="10346198" y="4235208"/>
                  <a:pt x="10056200" y="4333238"/>
                  <a:pt x="10557163" y="4281054"/>
                </a:cubicBezTo>
                <a:cubicBezTo>
                  <a:pt x="10659873" y="4270355"/>
                  <a:pt x="10759536" y="4238768"/>
                  <a:pt x="10861963" y="4225636"/>
                </a:cubicBezTo>
                <a:cubicBezTo>
                  <a:pt x="10939970" y="4215635"/>
                  <a:pt x="11018982" y="4216400"/>
                  <a:pt x="11097491" y="4211782"/>
                </a:cubicBezTo>
                <a:cubicBezTo>
                  <a:pt x="11148291" y="4202546"/>
                  <a:pt x="11198829" y="4191732"/>
                  <a:pt x="11249891" y="4184073"/>
                </a:cubicBezTo>
                <a:cubicBezTo>
                  <a:pt x="11291247" y="4177869"/>
                  <a:pt x="11334461" y="4182018"/>
                  <a:pt x="11374581" y="4170218"/>
                </a:cubicBezTo>
                <a:cubicBezTo>
                  <a:pt x="11414209" y="4158563"/>
                  <a:pt x="11447575" y="4131356"/>
                  <a:pt x="11485418" y="4114800"/>
                </a:cubicBezTo>
                <a:cubicBezTo>
                  <a:pt x="11570158" y="4077726"/>
                  <a:pt x="11658373" y="4061282"/>
                  <a:pt x="11734800" y="4003963"/>
                </a:cubicBezTo>
                <a:cubicBezTo>
                  <a:pt x="11805451" y="3950975"/>
                  <a:pt x="11767817" y="3968001"/>
                  <a:pt x="11845636" y="3948545"/>
                </a:cubicBezTo>
                <a:cubicBezTo>
                  <a:pt x="11854872" y="3934691"/>
                  <a:pt x="11860343" y="3917384"/>
                  <a:pt x="11873345" y="3906982"/>
                </a:cubicBezTo>
                <a:cubicBezTo>
                  <a:pt x="11884749" y="3897859"/>
                  <a:pt x="11905560" y="3904346"/>
                  <a:pt x="11914909" y="3893127"/>
                </a:cubicBezTo>
                <a:cubicBezTo>
                  <a:pt x="11930830" y="3874021"/>
                  <a:pt x="11931496" y="3846098"/>
                  <a:pt x="11942618" y="3823854"/>
                </a:cubicBezTo>
                <a:cubicBezTo>
                  <a:pt x="11950065" y="3808961"/>
                  <a:pt x="11961091" y="3796145"/>
                  <a:pt x="11970327" y="3782291"/>
                </a:cubicBezTo>
                <a:cubicBezTo>
                  <a:pt x="11974945" y="3731491"/>
                  <a:pt x="11984181" y="3680900"/>
                  <a:pt x="11984181" y="3629891"/>
                </a:cubicBezTo>
                <a:cubicBezTo>
                  <a:pt x="11984181" y="3597235"/>
                  <a:pt x="11974643" y="3565278"/>
                  <a:pt x="11970327" y="3532909"/>
                </a:cubicBezTo>
                <a:cubicBezTo>
                  <a:pt x="11957403" y="3435979"/>
                  <a:pt x="11963372" y="3400706"/>
                  <a:pt x="11914909" y="3311236"/>
                </a:cubicBezTo>
                <a:cubicBezTo>
                  <a:pt x="11873408" y="3234618"/>
                  <a:pt x="11837977" y="3151177"/>
                  <a:pt x="11776363" y="3089563"/>
                </a:cubicBezTo>
                <a:cubicBezTo>
                  <a:pt x="11757890" y="3071090"/>
                  <a:pt x="11735745" y="3055672"/>
                  <a:pt x="11720945" y="3034145"/>
                </a:cubicBezTo>
                <a:cubicBezTo>
                  <a:pt x="11684598" y="2981276"/>
                  <a:pt x="11655121" y="2923975"/>
                  <a:pt x="11623963" y="2867891"/>
                </a:cubicBezTo>
                <a:cubicBezTo>
                  <a:pt x="11566303" y="2764103"/>
                  <a:pt x="11612826" y="2805047"/>
                  <a:pt x="11540836" y="2757054"/>
                </a:cubicBezTo>
                <a:cubicBezTo>
                  <a:pt x="11449760" y="2574902"/>
                  <a:pt x="11608844" y="2882492"/>
                  <a:pt x="11443854" y="2618509"/>
                </a:cubicBezTo>
                <a:cubicBezTo>
                  <a:pt x="11405216" y="2556688"/>
                  <a:pt x="11363339" y="2453731"/>
                  <a:pt x="11333018" y="2382982"/>
                </a:cubicBezTo>
                <a:cubicBezTo>
                  <a:pt x="11337636" y="2336800"/>
                  <a:pt x="11321774" y="2283477"/>
                  <a:pt x="11346872" y="2244436"/>
                </a:cubicBezTo>
                <a:cubicBezTo>
                  <a:pt x="11388738" y="2179311"/>
                  <a:pt x="11540747" y="2180714"/>
                  <a:pt x="11596254" y="2175163"/>
                </a:cubicBezTo>
                <a:cubicBezTo>
                  <a:pt x="11687706" y="2138582"/>
                  <a:pt x="11776203" y="2098420"/>
                  <a:pt x="11873345" y="2078182"/>
                </a:cubicBezTo>
                <a:cubicBezTo>
                  <a:pt x="11937283" y="2064862"/>
                  <a:pt x="12003079" y="2062305"/>
                  <a:pt x="12067309" y="2050473"/>
                </a:cubicBezTo>
                <a:cubicBezTo>
                  <a:pt x="12178652" y="2029962"/>
                  <a:pt x="12289612" y="2007131"/>
                  <a:pt x="12399818" y="1981200"/>
                </a:cubicBezTo>
                <a:cubicBezTo>
                  <a:pt x="12446751" y="1970157"/>
                  <a:pt x="12491084" y="1949092"/>
                  <a:pt x="12538363" y="1939636"/>
                </a:cubicBezTo>
                <a:cubicBezTo>
                  <a:pt x="12606892" y="1925930"/>
                  <a:pt x="12676908" y="1921163"/>
                  <a:pt x="12746181" y="1911927"/>
                </a:cubicBezTo>
                <a:cubicBezTo>
                  <a:pt x="12838199" y="1881256"/>
                  <a:pt x="12846433" y="1872683"/>
                  <a:pt x="12995563" y="1911927"/>
                </a:cubicBezTo>
                <a:cubicBezTo>
                  <a:pt x="13020827" y="1918575"/>
                  <a:pt x="13032508" y="1948872"/>
                  <a:pt x="13050981" y="1967345"/>
                </a:cubicBezTo>
                <a:cubicBezTo>
                  <a:pt x="13092752" y="2176192"/>
                  <a:pt x="13066556" y="2060385"/>
                  <a:pt x="13134109" y="2313709"/>
                </a:cubicBezTo>
                <a:cubicBezTo>
                  <a:pt x="13143345" y="2443018"/>
                  <a:pt x="13151615" y="2572400"/>
                  <a:pt x="13161818" y="2701636"/>
                </a:cubicBezTo>
                <a:cubicBezTo>
                  <a:pt x="13165471" y="2747904"/>
                  <a:pt x="13176600" y="2793779"/>
                  <a:pt x="13175672" y="2840182"/>
                </a:cubicBezTo>
                <a:cubicBezTo>
                  <a:pt x="13171973" y="3025103"/>
                  <a:pt x="13168388" y="3210536"/>
                  <a:pt x="13147963" y="3394363"/>
                </a:cubicBezTo>
                <a:cubicBezTo>
                  <a:pt x="13144989" y="3421127"/>
                  <a:pt x="13118443" y="3439551"/>
                  <a:pt x="13106400" y="3463636"/>
                </a:cubicBezTo>
                <a:cubicBezTo>
                  <a:pt x="12989159" y="3698119"/>
                  <a:pt x="13067528" y="3619795"/>
                  <a:pt x="12843163" y="3906982"/>
                </a:cubicBezTo>
                <a:cubicBezTo>
                  <a:pt x="12798934" y="3963595"/>
                  <a:pt x="12738364" y="4005573"/>
                  <a:pt x="12690763" y="4059382"/>
                </a:cubicBezTo>
                <a:cubicBezTo>
                  <a:pt x="12631985" y="4125827"/>
                  <a:pt x="12587238" y="4204471"/>
                  <a:pt x="12524509" y="4267200"/>
                </a:cubicBezTo>
                <a:cubicBezTo>
                  <a:pt x="12434188" y="4357521"/>
                  <a:pt x="12323884" y="4426261"/>
                  <a:pt x="12233563" y="4516582"/>
                </a:cubicBezTo>
                <a:cubicBezTo>
                  <a:pt x="12205854" y="4544291"/>
                  <a:pt x="12179230" y="4573130"/>
                  <a:pt x="12150436" y="4599709"/>
                </a:cubicBezTo>
                <a:cubicBezTo>
                  <a:pt x="12119150" y="4628588"/>
                  <a:pt x="12082225" y="4651450"/>
                  <a:pt x="12053454" y="4682836"/>
                </a:cubicBezTo>
                <a:cubicBezTo>
                  <a:pt x="12030951" y="4707385"/>
                  <a:pt x="12019547" y="4740541"/>
                  <a:pt x="11998036" y="4765963"/>
                </a:cubicBezTo>
                <a:cubicBezTo>
                  <a:pt x="11968505" y="4800863"/>
                  <a:pt x="11933381" y="4830618"/>
                  <a:pt x="11901054" y="4862945"/>
                </a:cubicBezTo>
                <a:lnTo>
                  <a:pt x="11859491" y="4904509"/>
                </a:lnTo>
                <a:lnTo>
                  <a:pt x="11734800" y="5029200"/>
                </a:lnTo>
                <a:cubicBezTo>
                  <a:pt x="11693236" y="5112327"/>
                  <a:pt x="11725564" y="5075382"/>
                  <a:pt x="11623963" y="5126182"/>
                </a:cubicBezTo>
                <a:cubicBezTo>
                  <a:pt x="11585578" y="5183760"/>
                  <a:pt x="11549747" y="5243903"/>
                  <a:pt x="11499272" y="5292436"/>
                </a:cubicBezTo>
                <a:cubicBezTo>
                  <a:pt x="11404998" y="5383084"/>
                  <a:pt x="11300806" y="5463194"/>
                  <a:pt x="11208327" y="5555673"/>
                </a:cubicBezTo>
                <a:cubicBezTo>
                  <a:pt x="11189854" y="5574146"/>
                  <a:pt x="11172327" y="5593615"/>
                  <a:pt x="11152909" y="5611091"/>
                </a:cubicBezTo>
                <a:cubicBezTo>
                  <a:pt x="11126099" y="5635220"/>
                  <a:pt x="11099248" y="5659563"/>
                  <a:pt x="11069781" y="5680363"/>
                </a:cubicBezTo>
                <a:cubicBezTo>
                  <a:pt x="11020588" y="5715087"/>
                  <a:pt x="10917381" y="5777345"/>
                  <a:pt x="10917381" y="5777345"/>
                </a:cubicBezTo>
                <a:cubicBezTo>
                  <a:pt x="10898908" y="5805054"/>
                  <a:pt x="10881944" y="5833831"/>
                  <a:pt x="10861963" y="5860473"/>
                </a:cubicBezTo>
                <a:cubicBezTo>
                  <a:pt x="10792566" y="5953002"/>
                  <a:pt x="10780143" y="5965297"/>
                  <a:pt x="10723418" y="6054436"/>
                </a:cubicBezTo>
                <a:cubicBezTo>
                  <a:pt x="10708961" y="6077155"/>
                  <a:pt x="10693897" y="6099623"/>
                  <a:pt x="10681854" y="6123709"/>
                </a:cubicBezTo>
                <a:cubicBezTo>
                  <a:pt x="10619963" y="6247490"/>
                  <a:pt x="10584781" y="6387069"/>
                  <a:pt x="10501745" y="6497782"/>
                </a:cubicBezTo>
                <a:cubicBezTo>
                  <a:pt x="10487890" y="6516255"/>
                  <a:pt x="10472990" y="6533987"/>
                  <a:pt x="10460181" y="6553200"/>
                </a:cubicBezTo>
                <a:cubicBezTo>
                  <a:pt x="10445244" y="6575606"/>
                  <a:pt x="10434775" y="6600930"/>
                  <a:pt x="10418618" y="6622473"/>
                </a:cubicBezTo>
                <a:cubicBezTo>
                  <a:pt x="10406862" y="6638148"/>
                  <a:pt x="10389083" y="6648570"/>
                  <a:pt x="10377054" y="6664036"/>
                </a:cubicBezTo>
                <a:cubicBezTo>
                  <a:pt x="10356608" y="6690323"/>
                  <a:pt x="10340109" y="6719454"/>
                  <a:pt x="10321636" y="6747163"/>
                </a:cubicBezTo>
                <a:cubicBezTo>
                  <a:pt x="10312400" y="6761018"/>
                  <a:pt x="10307426" y="6778978"/>
                  <a:pt x="10293927" y="6788727"/>
                </a:cubicBezTo>
                <a:cubicBezTo>
                  <a:pt x="10095078" y="6932340"/>
                  <a:pt x="9948609" y="7048067"/>
                  <a:pt x="9725891" y="7162800"/>
                </a:cubicBezTo>
                <a:cubicBezTo>
                  <a:pt x="9683029" y="7184881"/>
                  <a:pt x="9633527" y="7190509"/>
                  <a:pt x="9587345" y="7204363"/>
                </a:cubicBezTo>
                <a:cubicBezTo>
                  <a:pt x="9355240" y="7366838"/>
                  <a:pt x="9544035" y="7242698"/>
                  <a:pt x="9268691" y="7398327"/>
                </a:cubicBezTo>
                <a:cubicBezTo>
                  <a:pt x="9221805" y="7424828"/>
                  <a:pt x="9177853" y="7456464"/>
                  <a:pt x="9130145" y="7481454"/>
                </a:cubicBezTo>
                <a:cubicBezTo>
                  <a:pt x="9080714" y="7507346"/>
                  <a:pt x="9028235" y="7526967"/>
                  <a:pt x="8977745" y="7550727"/>
                </a:cubicBezTo>
                <a:cubicBezTo>
                  <a:pt x="8926685" y="7574756"/>
                  <a:pt x="8850974" y="7617853"/>
                  <a:pt x="8797636" y="7633854"/>
                </a:cubicBezTo>
                <a:cubicBezTo>
                  <a:pt x="8537704" y="7711833"/>
                  <a:pt x="8703882" y="7643594"/>
                  <a:pt x="8478981" y="7703127"/>
                </a:cubicBezTo>
                <a:cubicBezTo>
                  <a:pt x="8367370" y="7732671"/>
                  <a:pt x="8258082" y="7770565"/>
                  <a:pt x="8146472" y="7800109"/>
                </a:cubicBezTo>
                <a:cubicBezTo>
                  <a:pt x="8100944" y="7812161"/>
                  <a:pt x="8053852" y="7817380"/>
                  <a:pt x="8007927" y="7827818"/>
                </a:cubicBezTo>
                <a:cubicBezTo>
                  <a:pt x="7952224" y="7840478"/>
                  <a:pt x="7897965" y="7859676"/>
                  <a:pt x="7841672" y="7869382"/>
                </a:cubicBezTo>
                <a:cubicBezTo>
                  <a:pt x="7763771" y="7882813"/>
                  <a:pt x="7684712" y="7888361"/>
                  <a:pt x="7606145" y="7897091"/>
                </a:cubicBezTo>
                <a:cubicBezTo>
                  <a:pt x="7160967" y="7946555"/>
                  <a:pt x="6984325" y="7922878"/>
                  <a:pt x="6345381" y="7938654"/>
                </a:cubicBezTo>
                <a:lnTo>
                  <a:pt x="5874327" y="7910945"/>
                </a:lnTo>
                <a:cubicBezTo>
                  <a:pt x="5841759" y="7908562"/>
                  <a:pt x="5809748" y="7901141"/>
                  <a:pt x="5777345" y="7897091"/>
                </a:cubicBezTo>
                <a:cubicBezTo>
                  <a:pt x="5467451" y="7858355"/>
                  <a:pt x="5636306" y="7885130"/>
                  <a:pt x="5458691" y="7855527"/>
                </a:cubicBezTo>
                <a:cubicBezTo>
                  <a:pt x="5191539" y="7748667"/>
                  <a:pt x="5457487" y="7842944"/>
                  <a:pt x="5140036" y="7772400"/>
                </a:cubicBezTo>
                <a:cubicBezTo>
                  <a:pt x="5115758" y="7767005"/>
                  <a:pt x="5094356" y="7752556"/>
                  <a:pt x="5070763" y="7744691"/>
                </a:cubicBezTo>
                <a:cubicBezTo>
                  <a:pt x="5052699" y="7738670"/>
                  <a:pt x="5033715" y="7735846"/>
                  <a:pt x="5015345" y="7730836"/>
                </a:cubicBezTo>
                <a:cubicBezTo>
                  <a:pt x="4982909" y="7721990"/>
                  <a:pt x="4951331" y="7709721"/>
                  <a:pt x="4918363" y="7703127"/>
                </a:cubicBezTo>
                <a:cubicBezTo>
                  <a:pt x="4881853" y="7695825"/>
                  <a:pt x="4844472" y="7693891"/>
                  <a:pt x="4807527" y="7689273"/>
                </a:cubicBezTo>
                <a:cubicBezTo>
                  <a:pt x="4678610" y="7624814"/>
                  <a:pt x="4765235" y="7659726"/>
                  <a:pt x="4599709" y="7620000"/>
                </a:cubicBezTo>
                <a:lnTo>
                  <a:pt x="4378036" y="7564582"/>
                </a:lnTo>
                <a:cubicBezTo>
                  <a:pt x="4181892" y="7519318"/>
                  <a:pt x="4299793" y="7555411"/>
                  <a:pt x="4114800" y="7509163"/>
                </a:cubicBezTo>
                <a:cubicBezTo>
                  <a:pt x="4052673" y="7493631"/>
                  <a:pt x="3887579" y="7447278"/>
                  <a:pt x="3823854" y="7426036"/>
                </a:cubicBezTo>
                <a:cubicBezTo>
                  <a:pt x="3339979" y="7264744"/>
                  <a:pt x="3719955" y="7381011"/>
                  <a:pt x="3408218" y="7287491"/>
                </a:cubicBezTo>
                <a:cubicBezTo>
                  <a:pt x="3334327" y="7241309"/>
                  <a:pt x="3265871" y="7185002"/>
                  <a:pt x="3186545" y="7148945"/>
                </a:cubicBezTo>
                <a:cubicBezTo>
                  <a:pt x="3135745" y="7125854"/>
                  <a:pt x="3082724" y="7107131"/>
                  <a:pt x="3034145" y="7079673"/>
                </a:cubicBezTo>
                <a:cubicBezTo>
                  <a:pt x="2976162" y="7046900"/>
                  <a:pt x="2925874" y="7001609"/>
                  <a:pt x="2867891" y="6968836"/>
                </a:cubicBezTo>
                <a:cubicBezTo>
                  <a:pt x="2638836" y="6839369"/>
                  <a:pt x="2784672" y="6966363"/>
                  <a:pt x="2549236" y="6802582"/>
                </a:cubicBezTo>
                <a:cubicBezTo>
                  <a:pt x="2495354" y="6765099"/>
                  <a:pt x="2449716" y="6716774"/>
                  <a:pt x="2396836" y="6677891"/>
                </a:cubicBezTo>
                <a:cubicBezTo>
                  <a:pt x="2142021" y="6490527"/>
                  <a:pt x="2068045" y="6450259"/>
                  <a:pt x="1814945" y="6289963"/>
                </a:cubicBezTo>
                <a:cubicBezTo>
                  <a:pt x="1764075" y="6257746"/>
                  <a:pt x="1713979" y="6224290"/>
                  <a:pt x="1662545" y="6192982"/>
                </a:cubicBezTo>
                <a:cubicBezTo>
                  <a:pt x="1607742" y="6159623"/>
                  <a:pt x="1551094" y="6129359"/>
                  <a:pt x="1496291" y="6096000"/>
                </a:cubicBezTo>
                <a:cubicBezTo>
                  <a:pt x="1398952" y="6036750"/>
                  <a:pt x="1297147" y="5969890"/>
                  <a:pt x="1205345" y="5902036"/>
                </a:cubicBezTo>
                <a:cubicBezTo>
                  <a:pt x="1144434" y="5857015"/>
                  <a:pt x="1084623" y="5810505"/>
                  <a:pt x="1025236" y="5763491"/>
                </a:cubicBezTo>
                <a:cubicBezTo>
                  <a:pt x="973774" y="5722750"/>
                  <a:pt x="925919" y="5677406"/>
                  <a:pt x="872836" y="5638800"/>
                </a:cubicBezTo>
                <a:cubicBezTo>
                  <a:pt x="822036" y="5601854"/>
                  <a:pt x="764093" y="5573126"/>
                  <a:pt x="720436" y="5527963"/>
                </a:cubicBezTo>
                <a:cubicBezTo>
                  <a:pt x="629198" y="5433579"/>
                  <a:pt x="551872" y="5326610"/>
                  <a:pt x="471054" y="5223163"/>
                </a:cubicBezTo>
                <a:cubicBezTo>
                  <a:pt x="421113" y="5159239"/>
                  <a:pt x="317206" y="4999781"/>
                  <a:pt x="277091" y="4932218"/>
                </a:cubicBezTo>
                <a:cubicBezTo>
                  <a:pt x="220064" y="4836173"/>
                  <a:pt x="155738" y="4743549"/>
                  <a:pt x="110836" y="4641273"/>
                </a:cubicBezTo>
                <a:cubicBezTo>
                  <a:pt x="51656" y="4506475"/>
                  <a:pt x="28315" y="4367212"/>
                  <a:pt x="0" y="4225636"/>
                </a:cubicBezTo>
                <a:cubicBezTo>
                  <a:pt x="4618" y="4105563"/>
                  <a:pt x="7189" y="3985394"/>
                  <a:pt x="13854" y="3865418"/>
                </a:cubicBezTo>
                <a:cubicBezTo>
                  <a:pt x="16428" y="3819077"/>
                  <a:pt x="17901" y="3772237"/>
                  <a:pt x="27709" y="3726873"/>
                </a:cubicBezTo>
                <a:cubicBezTo>
                  <a:pt x="93634" y="3421974"/>
                  <a:pt x="84052" y="3454397"/>
                  <a:pt x="152400" y="3283527"/>
                </a:cubicBezTo>
                <a:cubicBezTo>
                  <a:pt x="166254" y="3214254"/>
                  <a:pt x="180745" y="3145106"/>
                  <a:pt x="193963" y="3075709"/>
                </a:cubicBezTo>
                <a:cubicBezTo>
                  <a:pt x="199219" y="3048114"/>
                  <a:pt x="198218" y="3018982"/>
                  <a:pt x="207818" y="2992582"/>
                </a:cubicBezTo>
                <a:cubicBezTo>
                  <a:pt x="217021" y="2967275"/>
                  <a:pt x="233852" y="2945309"/>
                  <a:pt x="249381" y="2923309"/>
                </a:cubicBezTo>
                <a:cubicBezTo>
                  <a:pt x="289329" y="2866715"/>
                  <a:pt x="325088" y="2806037"/>
                  <a:pt x="374072" y="2757054"/>
                </a:cubicBezTo>
                <a:cubicBezTo>
                  <a:pt x="401781" y="2729345"/>
                  <a:pt x="432544" y="2704385"/>
                  <a:pt x="457200" y="2673927"/>
                </a:cubicBezTo>
                <a:cubicBezTo>
                  <a:pt x="573792" y="2529902"/>
                  <a:pt x="612221" y="2443409"/>
                  <a:pt x="734291" y="2313709"/>
                </a:cubicBezTo>
                <a:cubicBezTo>
                  <a:pt x="763472" y="2282704"/>
                  <a:pt x="802501" y="2261968"/>
                  <a:pt x="831272" y="2230582"/>
                </a:cubicBezTo>
                <a:cubicBezTo>
                  <a:pt x="904391" y="2150816"/>
                  <a:pt x="949057" y="2041223"/>
                  <a:pt x="1039091" y="1981200"/>
                </a:cubicBezTo>
                <a:cubicBezTo>
                  <a:pt x="1066800" y="1962727"/>
                  <a:pt x="1093193" y="1942109"/>
                  <a:pt x="1122218" y="1925782"/>
                </a:cubicBezTo>
                <a:cubicBezTo>
                  <a:pt x="1167220" y="1900468"/>
                  <a:pt x="1217108" y="1884081"/>
                  <a:pt x="1260763" y="1856509"/>
                </a:cubicBezTo>
                <a:cubicBezTo>
                  <a:pt x="1432871" y="1747809"/>
                  <a:pt x="1339192" y="1765216"/>
                  <a:pt x="1524000" y="1662545"/>
                </a:cubicBezTo>
                <a:cubicBezTo>
                  <a:pt x="1558492" y="1643383"/>
                  <a:pt x="1598470" y="1636294"/>
                  <a:pt x="1634836" y="1620982"/>
                </a:cubicBezTo>
                <a:cubicBezTo>
                  <a:pt x="1686265" y="1599328"/>
                  <a:pt x="1737325" y="1576664"/>
                  <a:pt x="1787236" y="1551709"/>
                </a:cubicBezTo>
                <a:cubicBezTo>
                  <a:pt x="1811322" y="1539666"/>
                  <a:pt x="1834103" y="1525082"/>
                  <a:pt x="1856509" y="1510145"/>
                </a:cubicBezTo>
                <a:cubicBezTo>
                  <a:pt x="1917265" y="1469641"/>
                  <a:pt x="1968821" y="1412573"/>
                  <a:pt x="2036618" y="1385454"/>
                </a:cubicBezTo>
                <a:cubicBezTo>
                  <a:pt x="2073224" y="1370812"/>
                  <a:pt x="2109442" y="1354752"/>
                  <a:pt x="2147454" y="1343891"/>
                </a:cubicBezTo>
                <a:cubicBezTo>
                  <a:pt x="2165763" y="1338660"/>
                  <a:pt x="2184399" y="1334654"/>
                  <a:pt x="2202872" y="1330036"/>
                </a:cubicBezTo>
                <a:cubicBezTo>
                  <a:pt x="2200719" y="1321423"/>
                  <a:pt x="2183349" y="1245917"/>
                  <a:pt x="2175163" y="1233054"/>
                </a:cubicBezTo>
                <a:cubicBezTo>
                  <a:pt x="2150369" y="1194092"/>
                  <a:pt x="2119745" y="1159163"/>
                  <a:pt x="2092036" y="1122218"/>
                </a:cubicBezTo>
                <a:cubicBezTo>
                  <a:pt x="2078181" y="1103745"/>
                  <a:pt x="2060799" y="1087453"/>
                  <a:pt x="2050472" y="1066800"/>
                </a:cubicBezTo>
                <a:cubicBezTo>
                  <a:pt x="1959898" y="885652"/>
                  <a:pt x="2018899" y="934914"/>
                  <a:pt x="1925781" y="872836"/>
                </a:cubicBezTo>
                <a:cubicBezTo>
                  <a:pt x="1883846" y="788967"/>
                  <a:pt x="1884838" y="779495"/>
                  <a:pt x="1842654" y="720436"/>
                </a:cubicBezTo>
                <a:cubicBezTo>
                  <a:pt x="1829233" y="701646"/>
                  <a:pt x="1815873" y="682757"/>
                  <a:pt x="1801091" y="665018"/>
                </a:cubicBezTo>
                <a:cubicBezTo>
                  <a:pt x="1792729" y="654983"/>
                  <a:pt x="1773381" y="637309"/>
                  <a:pt x="1773381" y="637309"/>
                </a:cubicBezTo>
              </a:path>
            </a:pathLst>
          </a:cu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32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C73120-A1AA-42C3-A46A-631FC31E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Why Use Function?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B788C8-40FC-42C0-9F6C-66B68417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88704820-8E47-4B15-9938-5D4E6BD12C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A636A45-1BA6-4575-BDBB-263F75ED6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26" y="1423610"/>
            <a:ext cx="12110559" cy="855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78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C73120-A1AA-42C3-A46A-631FC31E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Why Use Function?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B788C8-40FC-42C0-9F6C-66B68417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88704820-8E47-4B15-9938-5D4E6BD12C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CBEDA6-D4AE-4ACA-9BE0-128930A9B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694" y="2536251"/>
            <a:ext cx="8352928" cy="609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使用方法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" name="圖片版面配置區 10">
            <a:hlinkClick r:id="rId2" action="ppaction://hlinksldjump"/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7239" b="1723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開宗明義寫到爆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先把要使用到的函式先寫好，讓下面使用</a:t>
            </a:r>
          </a:p>
        </p:txBody>
      </p:sp>
      <p:pic>
        <p:nvPicPr>
          <p:cNvPr id="17" name="圖片版面配置區 16">
            <a:hlinkClick r:id="rId4" action="ppaction://hlinksldjump"/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5"/>
          <a:srcRect l="20692" t="10363" b="10363"/>
          <a:stretch/>
        </p:blipFill>
        <p:spPr>
          <a:xfrm>
            <a:off x="10655374" y="2263170"/>
            <a:ext cx="5183880" cy="3456404"/>
          </a:xfrm>
          <a:prstGeom prst="rect">
            <a:avLst/>
          </a:prstGeom>
        </p:spPr>
      </p:pic>
      <p:sp>
        <p:nvSpPr>
          <p:cNvPr id="8" name="副標題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放上面或放下面</a:t>
            </a: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TW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先告訴你我要什麼</a:t>
            </a:r>
            <a:endParaRPr lang="zh-TW" alt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23"/>
          </p:nvPr>
        </p:nvSpPr>
        <p:spPr>
          <a:xfrm>
            <a:off x="9834860" y="6439644"/>
            <a:ext cx="8093322" cy="3024336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*</a:t>
            </a:r>
            <a:r>
              <a:rPr lang="zh-TW" altLang="en-US" sz="4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簡潔明瞭，一開始就是</a:t>
            </a:r>
            <a:r>
              <a:rPr lang="en-US" altLang="zh-TW" sz="4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main</a:t>
            </a:r>
            <a:r>
              <a:rPr lang="zh-TW" altLang="en-US" sz="4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函式</a:t>
            </a:r>
            <a:endParaRPr lang="en-US" altLang="zh-TW" sz="40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en-US" altLang="zh-TW" sz="4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*</a:t>
            </a:r>
            <a:r>
              <a:rPr lang="zh-TW" altLang="en-US" sz="4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不知道哪個函式要放最上面，就都放上面</a:t>
            </a:r>
          </a:p>
        </p:txBody>
      </p:sp>
    </p:spTree>
    <p:extLst>
      <p:ext uri="{BB962C8B-B14F-4D97-AF65-F5344CB8AC3E}">
        <p14:creationId xmlns:p14="http://schemas.microsoft.com/office/powerpoint/2010/main" val="3744338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用法一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開宗明義寫到爆</a:t>
            </a:r>
            <a:endParaRPr lang="zh-TW" altLang="en-US" sz="4400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先把要使用到的函式先寫好，讓下面使用</a:t>
            </a:r>
          </a:p>
        </p:txBody>
      </p:sp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597C18E9-B201-4B2A-ABD0-AB1DFCF7AD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AD53FDE-B90B-4AEC-AF9D-18BB9F18D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431" y="2163163"/>
            <a:ext cx="6933496" cy="738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2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用法二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先告訴你我要什麼</a:t>
            </a:r>
            <a:endParaRPr lang="zh-TW" alt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20"/>
          </p:nvPr>
        </p:nvSpPr>
        <p:spPr>
          <a:xfrm>
            <a:off x="10043306" y="5215508"/>
            <a:ext cx="8028892" cy="3096344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4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簡潔明瞭，一開始就是</a:t>
            </a:r>
            <a:r>
              <a:rPr lang="en-US" altLang="zh-TW" sz="4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main</a:t>
            </a:r>
            <a:r>
              <a:rPr lang="zh-TW" altLang="en-US" sz="4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函式</a:t>
            </a:r>
            <a:endParaRPr lang="en-US" altLang="zh-TW" sz="40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en-US" altLang="zh-TW" sz="4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4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不知道哪個函式要放最上面，就都放上面</a:t>
            </a:r>
          </a:p>
          <a:p>
            <a:endParaRPr lang="zh-TW" altLang="en-US" dirty="0"/>
          </a:p>
        </p:txBody>
      </p:sp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3D48BC93-501D-40F1-A81D-65CA4497D0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0947A19-8A41-442D-959A-A368F7F72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48" y="2043058"/>
            <a:ext cx="6624738" cy="718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71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用法二</a:t>
            </a:r>
            <a:endParaRPr lang="zh-TW" altLang="en-US" sz="4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4491A65-F23D-4F1A-AFB2-0A7E37721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667" y="1579104"/>
            <a:ext cx="7567635" cy="823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27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用法二</a:t>
            </a:r>
            <a:endParaRPr lang="zh-TW" altLang="en-US" sz="4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EAD72B4-F36B-41B8-A32B-699A4BE60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534" y="768152"/>
            <a:ext cx="6502216" cy="871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63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50518" y="580891"/>
            <a:ext cx="10173101" cy="720080"/>
          </a:xfrm>
        </p:spPr>
        <p:txBody>
          <a:bodyPr>
            <a:normAutofit fontScale="90000"/>
          </a:bodyPr>
          <a:lstStyle/>
          <a:p>
            <a:r>
              <a:rPr lang="zh-TW" altLang="en-US" sz="49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用法二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A74B740F-91DD-4334-80EB-E4B386DD16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CEAD72B4-F36B-41B8-A32B-699A4BE60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4559" y="436875"/>
            <a:ext cx="6502216" cy="871296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E4491A65-F23D-4F1A-AFB2-0A7E37721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937" y="1486916"/>
            <a:ext cx="7567635" cy="823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22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A96FB8-E0D4-4C95-B2D1-23CB00B0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400" dirty="0"/>
              <a:t>Count</a:t>
            </a:r>
            <a:endParaRPr lang="zh-TW" altLang="en-US" sz="44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1FE2A07-E45C-43E9-9410-584513CB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3EB6C1E3-F5F6-413B-BEC2-30F7B48BE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2ECC96B-7CE3-4D75-8947-353F5564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90" y="2926248"/>
            <a:ext cx="8573101" cy="603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A96FB8-E0D4-4C95-B2D1-23CB00B0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400" dirty="0"/>
              <a:t>Count</a:t>
            </a:r>
            <a:endParaRPr lang="zh-TW" altLang="en-US" sz="44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1FE2A07-E45C-43E9-9410-584513CB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3EB6C1E3-F5F6-413B-BEC2-30F7B48BE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5E8534B-2F19-4E01-B069-619FB9F1B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430" y="3006235"/>
            <a:ext cx="7212898" cy="567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50518" y="1250008"/>
            <a:ext cx="10173101" cy="720080"/>
          </a:xfrm>
        </p:spPr>
        <p:txBody>
          <a:bodyPr>
            <a:noAutofit/>
          </a:bodyPr>
          <a:lstStyle/>
          <a:p>
            <a:r>
              <a:rPr lang="en-US" altLang="zh-TW" sz="4800" dirty="0"/>
              <a:t>Outline</a:t>
            </a:r>
            <a:endParaRPr lang="zh-TW" altLang="en-US" sz="4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0"/>
          </p:nvPr>
        </p:nvSpPr>
        <p:spPr/>
        <p:txBody>
          <a:bodyPr>
            <a:noAutofit/>
          </a:bodyPr>
          <a:lstStyle/>
          <a:p>
            <a:r>
              <a:rPr lang="zh-TW" altLang="en-US" sz="32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簡介</a:t>
            </a:r>
            <a:endParaRPr lang="en-US" altLang="zh-TW" sz="32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zh-TW" altLang="en-US" sz="32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使用方式</a:t>
            </a:r>
            <a:endParaRPr lang="en-US" altLang="zh-TW" sz="32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en-US" altLang="zh-TW" sz="32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Function Overload</a:t>
            </a:r>
            <a:endParaRPr lang="zh-TW" altLang="en-US" sz="32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簡介</a:t>
            </a:r>
            <a:endParaRPr lang="en-US" altLang="zh-TW" sz="32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zh-TW" altLang="en-US" sz="32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題目介紹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函式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遞迴</a:t>
            </a: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23"/>
          </p:nvPr>
        </p:nvSpPr>
        <p:spPr/>
        <p:txBody>
          <a:bodyPr>
            <a:noAutofit/>
          </a:bodyPr>
          <a:lstStyle/>
          <a:p>
            <a:r>
              <a:rPr lang="zh-TW" altLang="en-US" sz="32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最大公因數</a:t>
            </a:r>
            <a:endParaRPr lang="en-US" altLang="zh-TW" sz="32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zh-TW" altLang="en-US" sz="32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聽說兔子一年四季都在發情</a:t>
            </a:r>
            <a:endParaRPr lang="en-US" altLang="zh-TW" sz="32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zh-TW" altLang="en-US" sz="32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河內塔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</a:p>
        </p:txBody>
      </p:sp>
    </p:spTree>
    <p:extLst>
      <p:ext uri="{BB962C8B-B14F-4D97-AF65-F5344CB8AC3E}">
        <p14:creationId xmlns:p14="http://schemas.microsoft.com/office/powerpoint/2010/main" val="2391025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A96FB8-E0D4-4C95-B2D1-23CB00B0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400" dirty="0"/>
              <a:t>Count</a:t>
            </a:r>
            <a:endParaRPr lang="zh-TW" altLang="en-US" sz="44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1FE2A07-E45C-43E9-9410-584513CB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3EB6C1E3-F5F6-413B-BEC2-30F7B48BE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50E4B3-AA87-4FA4-97AA-A0C187C85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414" y="2695228"/>
            <a:ext cx="7873398" cy="604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9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9CD591-E102-484A-8641-57E4F678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Different?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4ACE63C-B2C0-41C4-80C1-F5F2BB4F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F8CC0C5A-7088-499B-A678-F7077160F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D444035-C7BF-424C-82A9-79384F17B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24" y="2407196"/>
            <a:ext cx="6747864" cy="669674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42D43DD-BA8B-46D0-9D0C-277A679E2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235" y="2351386"/>
            <a:ext cx="6762122" cy="64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04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Function</a:t>
            </a:r>
            <a:r>
              <a:rPr lang="zh-TW" altLang="en-US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overload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猜猜樂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0"/>
          </p:nvPr>
        </p:nvSpPr>
        <p:spPr>
          <a:xfrm>
            <a:off x="8335087" y="2528256"/>
            <a:ext cx="9577064" cy="6226928"/>
          </a:xfrm>
        </p:spPr>
        <p:txBody>
          <a:bodyPr>
            <a:normAutofit/>
          </a:bodyPr>
          <a:lstStyle/>
          <a:p>
            <a:endParaRPr lang="en-US" altLang="zh-TW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80B42C-04F1-4B5A-BBE1-C57A9096D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600" y="2407196"/>
            <a:ext cx="8983001" cy="634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4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Function</a:t>
            </a:r>
            <a:r>
              <a:rPr lang="zh-TW" altLang="en-US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overload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猜猜樂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0"/>
          </p:nvPr>
        </p:nvSpPr>
        <p:spPr>
          <a:xfrm>
            <a:off x="8335087" y="2528256"/>
            <a:ext cx="9577064" cy="6226928"/>
          </a:xfrm>
        </p:spPr>
        <p:txBody>
          <a:bodyPr>
            <a:normAutofit/>
          </a:bodyPr>
          <a:lstStyle/>
          <a:p>
            <a:endParaRPr lang="en-US" altLang="zh-TW" sz="2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3BCFAA3-D350-48DF-A50D-1A37F4BA1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83" y="2839244"/>
            <a:ext cx="7282496" cy="489654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18CB397-A08B-433D-9C84-5C282CBB1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510" y="2834680"/>
            <a:ext cx="7385440" cy="514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78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Function</a:t>
            </a:r>
            <a:r>
              <a:rPr lang="zh-TW" altLang="en-US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overload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猜猜樂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4F6EA02-62D3-4FB6-BBD8-A5E08906E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8" y="2528256"/>
            <a:ext cx="7865039" cy="638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2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Function</a:t>
            </a:r>
            <a:r>
              <a:rPr lang="zh-TW" altLang="en-US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overload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猜猜樂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E39A123-B893-4ACE-A7F8-393B77B0F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29" y="2173310"/>
            <a:ext cx="7299232" cy="677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Function</a:t>
            </a:r>
            <a:r>
              <a:rPr lang="zh-TW" altLang="en-US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overload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猜猜樂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0"/>
          </p:nvPr>
        </p:nvSpPr>
        <p:spPr>
          <a:xfrm>
            <a:off x="8335087" y="2528256"/>
            <a:ext cx="9577064" cy="6226928"/>
          </a:xfrm>
        </p:spPr>
        <p:txBody>
          <a:bodyPr>
            <a:normAutofit/>
          </a:bodyPr>
          <a:lstStyle/>
          <a:p>
            <a:endParaRPr lang="en-US" altLang="zh-TW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C29B16-41DF-44AB-88F3-C8B1C8240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24" y="2263180"/>
            <a:ext cx="7225326" cy="726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4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Function</a:t>
            </a:r>
            <a:r>
              <a:rPr lang="zh-TW" altLang="en-US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overload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猜猜樂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0"/>
          </p:nvPr>
        </p:nvSpPr>
        <p:spPr>
          <a:xfrm>
            <a:off x="2950518" y="2545546"/>
            <a:ext cx="13105456" cy="622692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TW" altLang="en-US" sz="4800" dirty="0" smtClean="0"/>
              <a:t>找最大可以符合的去</a:t>
            </a:r>
            <a:r>
              <a:rPr lang="en-US" altLang="zh-TW" sz="4800" dirty="0" smtClean="0"/>
              <a:t>match</a:t>
            </a:r>
          </a:p>
          <a:p>
            <a:pPr marL="514350" indent="-514350">
              <a:buAutoNum type="arabicPeriod"/>
            </a:pPr>
            <a:r>
              <a:rPr lang="zh-TW" altLang="en-US" sz="4800" dirty="0" smtClean="0"/>
              <a:t>整數可以用轉型成浮點數，但</a:t>
            </a:r>
            <a:r>
              <a:rPr lang="en-US" altLang="zh-TW" sz="4800" dirty="0" smtClean="0"/>
              <a:t>range</a:t>
            </a:r>
            <a:r>
              <a:rPr lang="zh-TW" altLang="en-US" sz="4800" dirty="0" smtClean="0"/>
              <a:t>要比原本的大，現在可以簡單想成只有</a:t>
            </a:r>
            <a:r>
              <a:rPr lang="en-US" altLang="zh-TW" sz="4800" dirty="0" err="1" smtClean="0"/>
              <a:t>int</a:t>
            </a:r>
            <a:r>
              <a:rPr lang="zh-TW" altLang="en-US" sz="4800" dirty="0" smtClean="0"/>
              <a:t>可以轉浮點數</a:t>
            </a:r>
            <a:endParaRPr lang="en-US" altLang="zh-TW" sz="4800" dirty="0" smtClean="0"/>
          </a:p>
          <a:p>
            <a:pPr marL="514350" indent="-514350">
              <a:buAutoNum type="arabicPeriod"/>
            </a:pPr>
            <a:r>
              <a:rPr lang="zh-TW" altLang="en-US" sz="4800" dirty="0" smtClean="0"/>
              <a:t>如果符合兩者以上型態會編譯不過</a:t>
            </a:r>
            <a:endParaRPr lang="en-US" altLang="zh-TW" sz="4800" dirty="0"/>
          </a:p>
        </p:txBody>
      </p:sp>
    </p:spTree>
    <p:extLst>
      <p:ext uri="{BB962C8B-B14F-4D97-AF65-F5344CB8AC3E}">
        <p14:creationId xmlns:p14="http://schemas.microsoft.com/office/powerpoint/2010/main" val="24646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Function</a:t>
            </a:r>
            <a:r>
              <a:rPr lang="zh-TW" altLang="en-US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overload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猜猜樂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48A148A-7D0B-476E-A019-F857822E2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715" y="2407196"/>
            <a:ext cx="7499880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6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Function</a:t>
            </a:r>
            <a:r>
              <a:rPr lang="zh-TW" altLang="en-US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overload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猜猜樂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8A76358-5B59-47CD-AEE5-914DB5EC4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90" y="2528256"/>
            <a:ext cx="6651371" cy="577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6" name="タイトル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6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函式</a:t>
            </a:r>
            <a:endParaRPr lang="en-US" sz="60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>
          <a:xfrm>
            <a:off x="6550918" y="8023820"/>
            <a:ext cx="10369152" cy="1872208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Explicit is better than implicit. Simple is better than complex. Complex is better than complicated.</a:t>
            </a:r>
            <a:r>
              <a:rPr lang="zh-TW" altLang="en-US" sz="3200" dirty="0"/>
              <a:t> </a:t>
            </a:r>
            <a:r>
              <a:rPr lang="en-US" altLang="zh-TW" sz="3200" dirty="0"/>
              <a:t>… Readability counts.</a:t>
            </a:r>
          </a:p>
          <a:p>
            <a:r>
              <a:rPr lang="en-US" altLang="zh-TW" sz="3200" dirty="0"/>
              <a:t>-</a:t>
            </a:r>
            <a:r>
              <a:rPr lang="en-US" altLang="zh-TW" dirty="0"/>
              <a:t>The Zen of Python, by Tim Peters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0977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Function</a:t>
            </a:r>
            <a:r>
              <a:rPr lang="zh-TW" altLang="en-US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overload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猜猜樂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0"/>
          </p:nvPr>
        </p:nvSpPr>
        <p:spPr>
          <a:xfrm>
            <a:off x="2950518" y="2545546"/>
            <a:ext cx="13105456" cy="622692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TW" altLang="en-US" sz="4800" dirty="0" smtClean="0"/>
              <a:t>先看參數數量在看型態</a:t>
            </a:r>
            <a:endParaRPr lang="en-US" altLang="zh-TW" sz="4800" dirty="0"/>
          </a:p>
        </p:txBody>
      </p:sp>
    </p:spTree>
    <p:extLst>
      <p:ext uri="{BB962C8B-B14F-4D97-AF65-F5344CB8AC3E}">
        <p14:creationId xmlns:p14="http://schemas.microsoft.com/office/powerpoint/2010/main" val="152102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2950518" y="895028"/>
            <a:ext cx="10173101" cy="720080"/>
          </a:xfrm>
        </p:spPr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優點</a:t>
            </a:r>
            <a:endParaRPr lang="en-US" sz="44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0"/>
          </p:nvPr>
        </p:nvSpPr>
        <p:spPr>
          <a:xfrm>
            <a:off x="2662486" y="3415308"/>
            <a:ext cx="12241360" cy="720080"/>
          </a:xfrm>
        </p:spPr>
        <p:txBody>
          <a:bodyPr/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可讀性</a:t>
            </a:r>
            <a:endParaRPr lang="en-US" altLang="zh-TW" sz="44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12" name="テキスト プレースホルダー 9"/>
          <p:cNvSpPr>
            <a:spLocks noGrp="1"/>
          </p:cNvSpPr>
          <p:nvPr>
            <p:ph type="body" sz="quarter" idx="10"/>
          </p:nvPr>
        </p:nvSpPr>
        <p:spPr>
          <a:xfrm>
            <a:off x="2662486" y="4279404"/>
            <a:ext cx="12241360" cy="720080"/>
          </a:xfrm>
        </p:spPr>
        <p:txBody>
          <a:bodyPr/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減少撰寫重覆的程式碼</a:t>
            </a:r>
          </a:p>
        </p:txBody>
      </p:sp>
      <p:sp>
        <p:nvSpPr>
          <p:cNvPr id="13" name="テキスト プレースホルダー 9"/>
          <p:cNvSpPr>
            <a:spLocks noGrp="1"/>
          </p:cNvSpPr>
          <p:nvPr>
            <p:ph type="body" sz="quarter" idx="10"/>
          </p:nvPr>
        </p:nvSpPr>
        <p:spPr>
          <a:xfrm>
            <a:off x="2662486" y="5197089"/>
            <a:ext cx="12241360" cy="720080"/>
          </a:xfrm>
        </p:spPr>
        <p:txBody>
          <a:bodyPr/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簡潔</a:t>
            </a:r>
            <a:endParaRPr lang="en-US" altLang="zh-TW" sz="44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9" name="テキスト プレースホルダー 9">
            <a:extLst>
              <a:ext uri="{FF2B5EF4-FFF2-40B4-BE49-F238E27FC236}">
                <a16:creationId xmlns:a16="http://schemas.microsoft.com/office/drawing/2014/main" id="{D27E1D07-2023-473C-AD3F-4868E23009D5}"/>
              </a:ext>
            </a:extLst>
          </p:cNvPr>
          <p:cNvSpPr txBox="1">
            <a:spLocks/>
          </p:cNvSpPr>
          <p:nvPr/>
        </p:nvSpPr>
        <p:spPr>
          <a:xfrm>
            <a:off x="2653162" y="6061185"/>
            <a:ext cx="12241360" cy="720080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 marL="0" indent="0" algn="ctr" defTabSz="1632753" rtl="0" eaLnBrk="1" latinLnBrk="0" hangingPunct="1">
              <a:spcBef>
                <a:spcPct val="20000"/>
              </a:spcBef>
              <a:buFontTx/>
              <a:buNone/>
              <a:defRPr sz="3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在相同的流程下，可藉由參數調整程式的行為</a:t>
            </a:r>
            <a:endParaRPr lang="en-US" altLang="zh-TW" sz="44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11" name="テキスト プレースホルダー 9">
            <a:extLst>
              <a:ext uri="{FF2B5EF4-FFF2-40B4-BE49-F238E27FC236}">
                <a16:creationId xmlns:a16="http://schemas.microsoft.com/office/drawing/2014/main" id="{FEE9A10D-8084-4A9C-A7F9-55985C2484F7}"/>
              </a:ext>
            </a:extLst>
          </p:cNvPr>
          <p:cNvSpPr txBox="1">
            <a:spLocks/>
          </p:cNvSpPr>
          <p:nvPr/>
        </p:nvSpPr>
        <p:spPr>
          <a:xfrm>
            <a:off x="2959510" y="6925281"/>
            <a:ext cx="12241360" cy="720080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 marL="0" indent="0" algn="ctr" defTabSz="1632753" rtl="0" eaLnBrk="1" latinLnBrk="0" hangingPunct="1">
              <a:spcBef>
                <a:spcPct val="20000"/>
              </a:spcBef>
              <a:buFontTx/>
              <a:buNone/>
              <a:defRPr sz="3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藉由函式庫可組織和分享程式碼</a:t>
            </a:r>
            <a:endParaRPr lang="en-US" altLang="zh-TW" sz="44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0391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2950518" y="895028"/>
            <a:ext cx="10173101" cy="720080"/>
          </a:xfrm>
        </p:spPr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缺點</a:t>
            </a:r>
            <a:endParaRPr lang="en-US" sz="44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0"/>
          </p:nvPr>
        </p:nvSpPr>
        <p:spPr>
          <a:xfrm>
            <a:off x="2662486" y="4783460"/>
            <a:ext cx="12241360" cy="720080"/>
          </a:xfrm>
        </p:spPr>
        <p:txBody>
          <a:bodyPr/>
          <a:lstStyle/>
          <a:p>
            <a:r>
              <a:rPr lang="zh-TW" altLang="en-US" sz="5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浪費記憶體</a:t>
            </a:r>
            <a:endParaRPr lang="en-US" altLang="zh-TW" sz="54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0384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6" name="タイトル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6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遞迴</a:t>
            </a:r>
            <a:endParaRPr lang="en-US" sz="60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“To Iterate is Human, to </a:t>
            </a:r>
            <a:r>
              <a:rPr lang="en-US" altLang="zh-TW" dirty="0" err="1"/>
              <a:t>Recurse</a:t>
            </a:r>
            <a:r>
              <a:rPr lang="en-US" altLang="zh-TW" dirty="0"/>
              <a:t>, Divine”-L. Peter Deutsch</a:t>
            </a:r>
          </a:p>
        </p:txBody>
      </p:sp>
    </p:spTree>
    <p:extLst>
      <p:ext uri="{BB962C8B-B14F-4D97-AF65-F5344CB8AC3E}">
        <p14:creationId xmlns:p14="http://schemas.microsoft.com/office/powerpoint/2010/main" val="2833601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簡介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endParaRPr 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寫到覺得人生好難</a:t>
            </a:r>
            <a:endParaRPr lang="en-US" sz="40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20"/>
          </p:nvPr>
        </p:nvSpPr>
        <p:spPr>
          <a:xfrm>
            <a:off x="2950518" y="5431532"/>
            <a:ext cx="12241360" cy="2016224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3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遞迴 </a:t>
            </a:r>
            <a:r>
              <a:rPr lang="en-US" altLang="zh-TW" sz="3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vs </a:t>
            </a:r>
            <a:r>
              <a:rPr lang="zh-TW" altLang="en-US" sz="3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迭代</a:t>
            </a:r>
            <a:endParaRPr lang="en-US" altLang="zh-TW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en-US" altLang="zh-TW" sz="3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3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遞迴實作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631038" y="7032257"/>
            <a:ext cx="4366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A</a:t>
            </a:r>
            <a:r>
              <a:rPr lang="en-US" altLang="zh-TW" sz="4800" baseline="-25000" dirty="0"/>
              <a:t>n</a:t>
            </a:r>
            <a:r>
              <a:rPr lang="en-US" altLang="zh-TW" sz="4800" dirty="0"/>
              <a:t> = A</a:t>
            </a:r>
            <a:r>
              <a:rPr lang="en-US" altLang="zh-TW" sz="4800" baseline="-25000" dirty="0"/>
              <a:t>n-1</a:t>
            </a:r>
            <a:r>
              <a:rPr lang="en-US" altLang="zh-TW" sz="4800" dirty="0"/>
              <a:t> + 2</a:t>
            </a:r>
            <a:endParaRPr lang="zh-TW" altLang="zh-TW" sz="4800" dirty="0"/>
          </a:p>
        </p:txBody>
      </p:sp>
    </p:spTree>
    <p:extLst>
      <p:ext uri="{BB962C8B-B14F-4D97-AF65-F5344CB8AC3E}">
        <p14:creationId xmlns:p14="http://schemas.microsoft.com/office/powerpoint/2010/main" val="377594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遞迴 </a:t>
            </a:r>
            <a:r>
              <a:rPr lang="en-US" altLang="zh-TW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vs </a:t>
            </a:r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迭代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Recursive vs Iteration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階乘  </a:t>
            </a:r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factorial</a:t>
            </a:r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!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694D988-DB9D-4983-96A9-C1314899D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762" y="3319299"/>
            <a:ext cx="7992888" cy="621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163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遞迴 </a:t>
            </a:r>
            <a:r>
              <a:rPr lang="en-US" altLang="zh-TW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vs </a:t>
            </a:r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迭代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Recursive vs Iteration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階乘  </a:t>
            </a:r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factorial</a:t>
            </a:r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!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98" y="3415308"/>
            <a:ext cx="10645540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623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向下箭號 25"/>
          <p:cNvSpPr/>
          <p:nvPr/>
        </p:nvSpPr>
        <p:spPr>
          <a:xfrm>
            <a:off x="11735494" y="8259227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遞迴 </a:t>
            </a:r>
            <a:r>
              <a:rPr lang="en-US" altLang="zh-TW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vs </a:t>
            </a:r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迭代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Recursive vs Iteration</a:t>
            </a:r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9" y="2518400"/>
            <a:ext cx="6463269" cy="213014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919070" y="689174"/>
            <a:ext cx="6357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10 * </a:t>
            </a:r>
            <a:r>
              <a:rPr lang="en-US" altLang="zh-TW" sz="5400" dirty="0">
                <a:solidFill>
                  <a:srgbClr val="92D050"/>
                </a:solidFill>
              </a:rPr>
              <a:t>factorial (9)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919067" y="1785109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9 * </a:t>
            </a:r>
            <a:r>
              <a:rPr lang="en-US" altLang="zh-TW" sz="5400" dirty="0">
                <a:solidFill>
                  <a:srgbClr val="92D050"/>
                </a:solidFill>
              </a:rPr>
              <a:t>factorial (8)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919066" y="2878078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8 * </a:t>
            </a:r>
            <a:r>
              <a:rPr lang="en-US" altLang="zh-TW" sz="5400" dirty="0">
                <a:solidFill>
                  <a:srgbClr val="92D050"/>
                </a:solidFill>
              </a:rPr>
              <a:t>factorial (7)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919066" y="3971047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7 * </a:t>
            </a:r>
            <a:r>
              <a:rPr lang="en-US" altLang="zh-TW" sz="5400" dirty="0">
                <a:solidFill>
                  <a:srgbClr val="92D050"/>
                </a:solidFill>
              </a:rPr>
              <a:t>factorial (6)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919070" y="5173995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6 * </a:t>
            </a:r>
            <a:r>
              <a:rPr lang="en-US" altLang="zh-TW" sz="5400" dirty="0">
                <a:solidFill>
                  <a:srgbClr val="92D050"/>
                </a:solidFill>
              </a:rPr>
              <a:t>factorial (5)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919067" y="6269930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5 * </a:t>
            </a:r>
            <a:r>
              <a:rPr lang="en-US" altLang="zh-TW" sz="5400" dirty="0">
                <a:solidFill>
                  <a:srgbClr val="92D050"/>
                </a:solidFill>
              </a:rPr>
              <a:t>factorial (4)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919066" y="7362899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4 * </a:t>
            </a:r>
            <a:r>
              <a:rPr lang="en-US" altLang="zh-TW" sz="5400" dirty="0">
                <a:solidFill>
                  <a:srgbClr val="92D050"/>
                </a:solidFill>
              </a:rPr>
              <a:t>factorial (3)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919066" y="8455868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3 * </a:t>
            </a:r>
            <a:r>
              <a:rPr lang="en-US" altLang="zh-TW" sz="5400" dirty="0">
                <a:solidFill>
                  <a:srgbClr val="92D050"/>
                </a:solidFill>
              </a:rPr>
              <a:t>factorial (2)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039362" y="6386319"/>
            <a:ext cx="2242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1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933384" y="5299232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2 * </a:t>
            </a:r>
            <a:r>
              <a:rPr lang="en-US" altLang="zh-TW" sz="5400" dirty="0">
                <a:solidFill>
                  <a:srgbClr val="92D050"/>
                </a:solidFill>
              </a:rPr>
              <a:t>factorial (1)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9" name="向下箭號 18"/>
          <p:cNvSpPr/>
          <p:nvPr/>
        </p:nvSpPr>
        <p:spPr>
          <a:xfrm>
            <a:off x="11735494" y="1592269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向下箭號 19"/>
          <p:cNvSpPr/>
          <p:nvPr/>
        </p:nvSpPr>
        <p:spPr>
          <a:xfrm>
            <a:off x="11763719" y="2705473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向下箭號 20"/>
          <p:cNvSpPr/>
          <p:nvPr/>
        </p:nvSpPr>
        <p:spPr>
          <a:xfrm>
            <a:off x="11763719" y="3856500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向下箭號 21"/>
          <p:cNvSpPr/>
          <p:nvPr/>
        </p:nvSpPr>
        <p:spPr>
          <a:xfrm>
            <a:off x="11763719" y="4908372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向下箭號 22"/>
          <p:cNvSpPr/>
          <p:nvPr/>
        </p:nvSpPr>
        <p:spPr>
          <a:xfrm>
            <a:off x="11763719" y="6031122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向下箭號 23"/>
          <p:cNvSpPr/>
          <p:nvPr/>
        </p:nvSpPr>
        <p:spPr>
          <a:xfrm>
            <a:off x="11735494" y="7190495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向下箭號 26"/>
          <p:cNvSpPr/>
          <p:nvPr/>
        </p:nvSpPr>
        <p:spPr>
          <a:xfrm>
            <a:off x="4836787" y="4982555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8" name="向下箭號 27"/>
          <p:cNvSpPr/>
          <p:nvPr/>
        </p:nvSpPr>
        <p:spPr>
          <a:xfrm>
            <a:off x="4836787" y="6287509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68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遞迴 </a:t>
            </a:r>
            <a:r>
              <a:rPr lang="en-US" altLang="zh-TW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vs </a:t>
            </a:r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迭代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Recursive vs Iteration</a:t>
            </a:r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9" y="2518400"/>
            <a:ext cx="6463269" cy="213014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919070" y="689174"/>
            <a:ext cx="6357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10 * </a:t>
            </a:r>
            <a:r>
              <a:rPr lang="en-US" altLang="zh-TW" sz="5400" dirty="0">
                <a:solidFill>
                  <a:srgbClr val="92D050"/>
                </a:solidFill>
              </a:rPr>
              <a:t>factorial (9)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919067" y="1785109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9 * </a:t>
            </a:r>
            <a:r>
              <a:rPr lang="en-US" altLang="zh-TW" sz="5400" dirty="0">
                <a:solidFill>
                  <a:srgbClr val="92D050"/>
                </a:solidFill>
              </a:rPr>
              <a:t>factorial (8)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919066" y="2878078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8 * </a:t>
            </a:r>
            <a:r>
              <a:rPr lang="en-US" altLang="zh-TW" sz="5400" dirty="0">
                <a:solidFill>
                  <a:srgbClr val="92D050"/>
                </a:solidFill>
              </a:rPr>
              <a:t>factorial (7)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919066" y="3971047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7 * </a:t>
            </a:r>
            <a:r>
              <a:rPr lang="en-US" altLang="zh-TW" sz="5400" dirty="0">
                <a:solidFill>
                  <a:srgbClr val="92D050"/>
                </a:solidFill>
              </a:rPr>
              <a:t>factorial (6)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919070" y="5173995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6 * </a:t>
            </a:r>
            <a:r>
              <a:rPr lang="en-US" altLang="zh-TW" sz="5400" dirty="0">
                <a:solidFill>
                  <a:srgbClr val="92D050"/>
                </a:solidFill>
              </a:rPr>
              <a:t>factorial (5)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919067" y="6269930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5 * </a:t>
            </a:r>
            <a:r>
              <a:rPr lang="en-US" altLang="zh-TW" sz="5400" dirty="0">
                <a:solidFill>
                  <a:srgbClr val="92D050"/>
                </a:solidFill>
              </a:rPr>
              <a:t>factorial (4)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919066" y="7362899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4 * </a:t>
            </a:r>
            <a:r>
              <a:rPr lang="en-US" altLang="zh-TW" sz="5400" dirty="0">
                <a:solidFill>
                  <a:srgbClr val="92D050"/>
                </a:solidFill>
              </a:rPr>
              <a:t>factorial (3)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919066" y="8455868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3 * </a:t>
            </a:r>
            <a:r>
              <a:rPr lang="en-US" altLang="zh-TW" sz="5400" dirty="0">
                <a:solidFill>
                  <a:srgbClr val="92D050"/>
                </a:solidFill>
              </a:rPr>
              <a:t>factorial (2)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039362" y="6386319"/>
            <a:ext cx="2242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1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933384" y="5299232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2 * </a:t>
            </a:r>
            <a:r>
              <a:rPr lang="en-US" altLang="zh-TW" sz="5400" dirty="0">
                <a:solidFill>
                  <a:srgbClr val="92D050"/>
                </a:solidFill>
              </a:rPr>
              <a:t>factorial (1)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9" name="向下箭號 18"/>
          <p:cNvSpPr/>
          <p:nvPr/>
        </p:nvSpPr>
        <p:spPr>
          <a:xfrm rot="10800000">
            <a:off x="11735494" y="1592269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向下箭號 19"/>
          <p:cNvSpPr/>
          <p:nvPr/>
        </p:nvSpPr>
        <p:spPr>
          <a:xfrm rot="10800000">
            <a:off x="11763719" y="2705473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向下箭號 20"/>
          <p:cNvSpPr/>
          <p:nvPr/>
        </p:nvSpPr>
        <p:spPr>
          <a:xfrm rot="10800000">
            <a:off x="11763719" y="3856500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向下箭號 21"/>
          <p:cNvSpPr/>
          <p:nvPr/>
        </p:nvSpPr>
        <p:spPr>
          <a:xfrm rot="10800000">
            <a:off x="11763719" y="4908372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向下箭號 22"/>
          <p:cNvSpPr/>
          <p:nvPr/>
        </p:nvSpPr>
        <p:spPr>
          <a:xfrm rot="10800000">
            <a:off x="11763719" y="6031122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向下箭號 23"/>
          <p:cNvSpPr/>
          <p:nvPr/>
        </p:nvSpPr>
        <p:spPr>
          <a:xfrm rot="10800000">
            <a:off x="11735494" y="7193260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5" name="向下箭號 24"/>
          <p:cNvSpPr/>
          <p:nvPr/>
        </p:nvSpPr>
        <p:spPr>
          <a:xfrm rot="10800000">
            <a:off x="11727714" y="8298589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8" name="向下箭號 27"/>
          <p:cNvSpPr/>
          <p:nvPr/>
        </p:nvSpPr>
        <p:spPr>
          <a:xfrm rot="10800000">
            <a:off x="4836787" y="6287509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向下箭號 28"/>
          <p:cNvSpPr/>
          <p:nvPr/>
        </p:nvSpPr>
        <p:spPr>
          <a:xfrm rot="10800000">
            <a:off x="11763719" y="9470342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14614" y="5299232"/>
            <a:ext cx="3240360" cy="92332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00B0F0"/>
                </a:solidFill>
              </a:rPr>
              <a:t>1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897495" y="8684353"/>
            <a:ext cx="3285789" cy="6977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00B0F0"/>
                </a:solidFill>
              </a:rPr>
              <a:t>2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845234" y="7614719"/>
            <a:ext cx="3285789" cy="6977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00B0F0"/>
                </a:solidFill>
              </a:rPr>
              <a:t>6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845233" y="6410711"/>
            <a:ext cx="3285789" cy="6977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00B0F0"/>
                </a:solidFill>
              </a:rPr>
              <a:t>24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820062" y="5303611"/>
            <a:ext cx="3285789" cy="6977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00B0F0"/>
                </a:solidFill>
              </a:rPr>
              <a:t>120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913888" y="4166790"/>
            <a:ext cx="3285789" cy="6977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00B0F0"/>
                </a:solidFill>
              </a:rPr>
              <a:t>720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845233" y="3126932"/>
            <a:ext cx="3285789" cy="6977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rgbClr val="00B0F0"/>
                </a:solidFill>
              </a:rPr>
              <a:t>5040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845233" y="2004857"/>
            <a:ext cx="3285789" cy="6977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00B0F0"/>
                </a:solidFill>
              </a:rPr>
              <a:t>40320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897495" y="868036"/>
            <a:ext cx="3285789" cy="6977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00B0F0"/>
                </a:solidFill>
              </a:rPr>
              <a:t>362880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32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2" grpId="0" animBg="1"/>
      <p:bldP spid="30" grpId="0" animBg="1"/>
      <p:bldP spid="31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最大公因數</a:t>
            </a:r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輾轉相除法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782" y="3487316"/>
            <a:ext cx="6336704" cy="570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4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簡介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endParaRPr 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8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滿足願望的箱子</a:t>
            </a:r>
            <a:endParaRPr lang="en-US" sz="40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20"/>
          </p:nvPr>
        </p:nvSpPr>
        <p:spPr>
          <a:xfrm>
            <a:off x="2950518" y="5431532"/>
            <a:ext cx="12241360" cy="2016224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3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引用函式庫</a:t>
            </a:r>
            <a:endParaRPr lang="en-US" altLang="zh-TW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en-US" altLang="zh-TW" sz="3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3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自定義函式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6442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734494" y="2032578"/>
            <a:ext cx="12241360" cy="720080"/>
          </a:xfrm>
        </p:spPr>
        <p:txBody>
          <a:bodyPr/>
          <a:lstStyle/>
          <a:p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最大公因數</a:t>
            </a:r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輾轉相除法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10" y="3438172"/>
            <a:ext cx="6336704" cy="5704839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A48D87F-6401-4C88-A80C-AE20B6A36016}"/>
              </a:ext>
            </a:extLst>
          </p:cNvPr>
          <p:cNvCxnSpPr/>
          <p:nvPr/>
        </p:nvCxnSpPr>
        <p:spPr>
          <a:xfrm>
            <a:off x="9359230" y="3703340"/>
            <a:ext cx="0" cy="54006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633C7E39-31A4-4713-BBD5-C3CBABCC0E8E}"/>
              </a:ext>
            </a:extLst>
          </p:cNvPr>
          <p:cNvCxnSpPr/>
          <p:nvPr/>
        </p:nvCxnSpPr>
        <p:spPr>
          <a:xfrm>
            <a:off x="12023526" y="3631332"/>
            <a:ext cx="0" cy="54006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923218E-9ABC-4515-8B98-14B7F955FBD9}"/>
              </a:ext>
            </a:extLst>
          </p:cNvPr>
          <p:cNvCxnSpPr/>
          <p:nvPr/>
        </p:nvCxnSpPr>
        <p:spPr>
          <a:xfrm>
            <a:off x="14964366" y="3742411"/>
            <a:ext cx="0" cy="54006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C9E61282-517C-47A6-9FA0-96F2D03EFF23}"/>
              </a:ext>
            </a:extLst>
          </p:cNvPr>
          <p:cNvSpPr txBox="1"/>
          <p:nvPr/>
        </p:nvSpPr>
        <p:spPr>
          <a:xfrm>
            <a:off x="10145814" y="3688932"/>
            <a:ext cx="10438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/>
              <a:t>34</a:t>
            </a:r>
            <a:endParaRPr lang="zh-TW" altLang="en-US" sz="6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437965A-CD5E-42BD-8AEA-640EF2745A74}"/>
              </a:ext>
            </a:extLst>
          </p:cNvPr>
          <p:cNvSpPr txBox="1"/>
          <p:nvPr/>
        </p:nvSpPr>
        <p:spPr>
          <a:xfrm>
            <a:off x="13082530" y="3742411"/>
            <a:ext cx="10438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/>
              <a:t>10</a:t>
            </a:r>
            <a:endParaRPr lang="zh-TW" altLang="en-US" sz="6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498CE7B-C489-4B54-8E3A-2AD59A42DC53}"/>
              </a:ext>
            </a:extLst>
          </p:cNvPr>
          <p:cNvSpPr txBox="1"/>
          <p:nvPr/>
        </p:nvSpPr>
        <p:spPr>
          <a:xfrm>
            <a:off x="8240903" y="3688932"/>
            <a:ext cx="6142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>
                <a:solidFill>
                  <a:srgbClr val="61D6FF"/>
                </a:solidFill>
              </a:rPr>
              <a:t>3</a:t>
            </a:r>
            <a:endParaRPr lang="zh-TW" altLang="en-US" sz="6600" dirty="0">
              <a:solidFill>
                <a:srgbClr val="61D6FF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98E55A2-8954-4956-9326-0CD59E899958}"/>
              </a:ext>
            </a:extLst>
          </p:cNvPr>
          <p:cNvSpPr txBox="1"/>
          <p:nvPr/>
        </p:nvSpPr>
        <p:spPr>
          <a:xfrm>
            <a:off x="10169440" y="4837781"/>
            <a:ext cx="10438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>
                <a:solidFill>
                  <a:srgbClr val="61D6FF"/>
                </a:solidFill>
              </a:rPr>
              <a:t>30</a:t>
            </a:r>
            <a:endParaRPr lang="zh-TW" altLang="en-US" sz="6600" dirty="0">
              <a:solidFill>
                <a:srgbClr val="61D6FF"/>
              </a:solidFill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09BB7C8-280E-4927-89A5-F28595BB05EF}"/>
              </a:ext>
            </a:extLst>
          </p:cNvPr>
          <p:cNvCxnSpPr>
            <a:cxnSpLocks/>
          </p:cNvCxnSpPr>
          <p:nvPr/>
        </p:nvCxnSpPr>
        <p:spPr>
          <a:xfrm>
            <a:off x="9083576" y="5945777"/>
            <a:ext cx="316835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45B04DF-F9EA-49AB-94F2-C51A523D85B1}"/>
              </a:ext>
            </a:extLst>
          </p:cNvPr>
          <p:cNvSpPr txBox="1"/>
          <p:nvPr/>
        </p:nvSpPr>
        <p:spPr>
          <a:xfrm>
            <a:off x="10384243" y="6257713"/>
            <a:ext cx="6142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>
                <a:solidFill>
                  <a:srgbClr val="61D6FF"/>
                </a:solidFill>
              </a:rPr>
              <a:t>4</a:t>
            </a:r>
            <a:endParaRPr lang="zh-TW" altLang="en-US" sz="6600" dirty="0">
              <a:solidFill>
                <a:srgbClr val="61D6FF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20BD0E0-8211-4BCF-B19F-4DB777804AC5}"/>
              </a:ext>
            </a:extLst>
          </p:cNvPr>
          <p:cNvSpPr txBox="1"/>
          <p:nvPr/>
        </p:nvSpPr>
        <p:spPr>
          <a:xfrm>
            <a:off x="13301012" y="4837781"/>
            <a:ext cx="6142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>
                <a:solidFill>
                  <a:srgbClr val="92D050"/>
                </a:solidFill>
              </a:rPr>
              <a:t>8</a:t>
            </a:r>
            <a:endParaRPr lang="zh-TW" altLang="en-US" sz="6600" dirty="0">
              <a:solidFill>
                <a:srgbClr val="92D050"/>
              </a:solidFill>
            </a:endParaRP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3643A417-ADC8-44FB-8213-AC947B3E9F21}"/>
              </a:ext>
            </a:extLst>
          </p:cNvPr>
          <p:cNvCxnSpPr>
            <a:cxnSpLocks/>
          </p:cNvCxnSpPr>
          <p:nvPr/>
        </p:nvCxnSpPr>
        <p:spPr>
          <a:xfrm>
            <a:off x="12020292" y="5945777"/>
            <a:ext cx="316835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988E43E-19EB-42F3-9A17-4C1A2E198B07}"/>
              </a:ext>
            </a:extLst>
          </p:cNvPr>
          <p:cNvSpPr txBox="1"/>
          <p:nvPr/>
        </p:nvSpPr>
        <p:spPr>
          <a:xfrm>
            <a:off x="15706314" y="3667430"/>
            <a:ext cx="6142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>
                <a:solidFill>
                  <a:srgbClr val="92D050"/>
                </a:solidFill>
              </a:rPr>
              <a:t>2</a:t>
            </a:r>
            <a:endParaRPr lang="zh-TW" altLang="en-US" sz="6600" dirty="0">
              <a:solidFill>
                <a:srgbClr val="92D05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F20542A-DEC5-4476-A40D-6982D30FD1A0}"/>
              </a:ext>
            </a:extLst>
          </p:cNvPr>
          <p:cNvSpPr txBox="1"/>
          <p:nvPr/>
        </p:nvSpPr>
        <p:spPr>
          <a:xfrm>
            <a:off x="13308363" y="6257713"/>
            <a:ext cx="6142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>
                <a:solidFill>
                  <a:srgbClr val="92D050"/>
                </a:solidFill>
              </a:rPr>
              <a:t>2</a:t>
            </a:r>
            <a:endParaRPr lang="zh-TW" altLang="en-US" sz="6600" dirty="0">
              <a:solidFill>
                <a:srgbClr val="92D05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4937B90-1A08-4FF8-A4F6-77FE8DF37034}"/>
              </a:ext>
            </a:extLst>
          </p:cNvPr>
          <p:cNvSpPr txBox="1"/>
          <p:nvPr/>
        </p:nvSpPr>
        <p:spPr>
          <a:xfrm>
            <a:off x="8185796" y="6257713"/>
            <a:ext cx="6142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>
                <a:solidFill>
                  <a:srgbClr val="FFC000"/>
                </a:solidFill>
              </a:rPr>
              <a:t>2</a:t>
            </a:r>
            <a:endParaRPr lang="zh-TW" altLang="en-US" sz="6600" dirty="0">
              <a:solidFill>
                <a:srgbClr val="FFC00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1791E4A-A259-44FE-8E85-DCB7AC8570E3}"/>
              </a:ext>
            </a:extLst>
          </p:cNvPr>
          <p:cNvSpPr txBox="1"/>
          <p:nvPr/>
        </p:nvSpPr>
        <p:spPr>
          <a:xfrm>
            <a:off x="10367523" y="7363234"/>
            <a:ext cx="6142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>
                <a:solidFill>
                  <a:srgbClr val="FFC000"/>
                </a:solidFill>
              </a:rPr>
              <a:t>4</a:t>
            </a:r>
            <a:endParaRPr lang="zh-TW" altLang="en-US" sz="6600" dirty="0">
              <a:solidFill>
                <a:srgbClr val="FFC000"/>
              </a:solidFill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A93644B6-7D68-41A7-A06A-2F83C834434F}"/>
              </a:ext>
            </a:extLst>
          </p:cNvPr>
          <p:cNvCxnSpPr>
            <a:cxnSpLocks/>
          </p:cNvCxnSpPr>
          <p:nvPr/>
        </p:nvCxnSpPr>
        <p:spPr>
          <a:xfrm>
            <a:off x="9107202" y="8444224"/>
            <a:ext cx="316835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8DDA5AF-FF25-4413-80DA-920799DB2945}"/>
              </a:ext>
            </a:extLst>
          </p:cNvPr>
          <p:cNvSpPr txBox="1"/>
          <p:nvPr/>
        </p:nvSpPr>
        <p:spPr>
          <a:xfrm>
            <a:off x="10386487" y="8783165"/>
            <a:ext cx="6142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>
                <a:solidFill>
                  <a:srgbClr val="FFC000"/>
                </a:solidFill>
              </a:rPr>
              <a:t>0</a:t>
            </a:r>
            <a:endParaRPr lang="zh-TW" altLang="en-US"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5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18" grpId="0"/>
      <p:bldP spid="20" grpId="0"/>
      <p:bldP spid="21" grpId="0"/>
      <p:bldP spid="22" grpId="0"/>
      <p:bldP spid="23" grpId="0"/>
      <p:bldP spid="2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最大公因數</a:t>
            </a:r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輾轉相除法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110758" y="4135388"/>
            <a:ext cx="78945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/>
              <a:t>4 = 34 % 10</a:t>
            </a:r>
            <a:endParaRPr lang="zh-TW" altLang="en-US" sz="66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310" y="3774107"/>
            <a:ext cx="4976983" cy="4480703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5078032" y="5230258"/>
            <a:ext cx="78945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/>
              <a:t>2 = 10 % 4</a:t>
            </a:r>
            <a:endParaRPr lang="zh-TW" altLang="en-US" sz="66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110757" y="6325128"/>
            <a:ext cx="78945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/>
              <a:t>0 = 4 % 2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4010975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最大公因數</a:t>
            </a:r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輾轉相除法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103" y="3801444"/>
            <a:ext cx="4976983" cy="44807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358" y="4300401"/>
            <a:ext cx="9217024" cy="353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867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最大公因數</a:t>
            </a:r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輾轉相除法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358" y="5932675"/>
            <a:ext cx="4432708" cy="39907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86" y="3577408"/>
            <a:ext cx="6139800" cy="2355267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8567142" y="3415308"/>
            <a:ext cx="51845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/>
              <a:t>a = 34 ; b = 10</a:t>
            </a:r>
            <a:endParaRPr lang="zh-TW" altLang="en-US" sz="66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567142" y="4655268"/>
            <a:ext cx="51845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/>
              <a:t>a = 10 ; b = 4</a:t>
            </a:r>
            <a:endParaRPr lang="zh-TW" altLang="en-US" sz="66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551959" y="5932675"/>
            <a:ext cx="51845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/>
              <a:t>a = 4 ; b = 2</a:t>
            </a:r>
            <a:endParaRPr lang="zh-TW" altLang="en-US" sz="6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567142" y="7331060"/>
            <a:ext cx="51845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/>
              <a:t>a = 2 ; b = 0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72643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聽說兔子一天到晚在發情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534" y="3801444"/>
            <a:ext cx="13040477" cy="1944216"/>
          </a:xfrm>
          <a:prstGeom prst="rect">
            <a:avLst/>
          </a:prstGeom>
        </p:spPr>
      </p:pic>
      <p:sp>
        <p:nvSpPr>
          <p:cNvPr id="10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506379" y="5647572"/>
            <a:ext cx="13465496" cy="1584176"/>
          </a:xfrm>
        </p:spPr>
        <p:txBody>
          <a:bodyPr/>
          <a:lstStyle/>
          <a:p>
            <a:r>
              <a:rPr lang="zh-TW" altLang="en-US" sz="48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現在剛生出雌雄各一，</a:t>
            </a:r>
            <a:r>
              <a:rPr lang="en-US" altLang="zh-TW" sz="48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</a:t>
            </a:r>
            <a:r>
              <a:rPr lang="zh-TW" altLang="en-US" sz="48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天後有幾隻兔兔</a:t>
            </a:r>
            <a:r>
              <a:rPr lang="en-US" altLang="zh-TW" sz="48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?</a:t>
            </a:r>
            <a:endParaRPr lang="zh-TW" altLang="en-US" sz="20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6825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聽說兔子一天到晚在發情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518" y="3776486"/>
            <a:ext cx="12572744" cy="511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660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河內塔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074" y="5935588"/>
            <a:ext cx="5756344" cy="3407067"/>
          </a:xfrm>
          <a:prstGeom prst="rect">
            <a:avLst/>
          </a:prstGeom>
        </p:spPr>
      </p:pic>
      <p:sp>
        <p:nvSpPr>
          <p:cNvPr id="10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517498" y="3842609"/>
            <a:ext cx="13465496" cy="1584176"/>
          </a:xfrm>
        </p:spPr>
        <p:txBody>
          <a:bodyPr/>
          <a:lstStyle/>
          <a:p>
            <a:r>
              <a:rPr lang="zh-TW" altLang="en-US" sz="48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每次只能移動一個圓盤；</a:t>
            </a:r>
          </a:p>
          <a:p>
            <a:r>
              <a:rPr lang="zh-TW" altLang="en-US" sz="48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大盤不能疊在小盤上面。</a:t>
            </a:r>
            <a:endParaRPr lang="zh-TW" altLang="en-US" sz="20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03108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河內塔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086422" y="8671892"/>
            <a:ext cx="3024336" cy="50405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2611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1 -&gt; 1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2239550" y="8671892"/>
            <a:ext cx="3024336" cy="50405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5330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2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302446" y="7723972"/>
            <a:ext cx="2448272" cy="37786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26382" y="8671892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01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引用函式庫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#include</a:t>
            </a:r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起來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>
          <a:xfrm>
            <a:off x="10151318" y="5573714"/>
            <a:ext cx="7020780" cy="1296144"/>
          </a:xfrm>
        </p:spPr>
        <p:txBody>
          <a:bodyPr/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函式庫 </a:t>
            </a:r>
            <a:r>
              <a:rPr lang="en-US" altLang="zh-TW" sz="4400" dirty="0" err="1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stdio.h</a:t>
            </a:r>
            <a:endParaRPr lang="en-US" altLang="zh-TW" sz="44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函式 </a:t>
            </a:r>
            <a:r>
              <a:rPr lang="en-US" altLang="zh-TW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main </a:t>
            </a:r>
            <a:r>
              <a:rPr lang="en-US" altLang="zh-TW" sz="4400" dirty="0" err="1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printf</a:t>
            </a:r>
            <a:endParaRPr lang="zh-TW" altLang="en-US" sz="44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endParaRPr lang="zh-TW" altLang="en-US" sz="4800" dirty="0"/>
          </a:p>
        </p:txBody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7C99D58F-083F-4FA1-96AB-CEA01306D4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61" y="3061035"/>
            <a:ext cx="9712596" cy="439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175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2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541495" y="8806997"/>
            <a:ext cx="2448272" cy="37786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26382" y="8671892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6283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2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541495" y="8806997"/>
            <a:ext cx="2448272" cy="37786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1915514" y="8482961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5913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2 -&gt; 1 + 2(n = 1) = 3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2527582" y="7735788"/>
            <a:ext cx="2448272" cy="37786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1915514" y="8482961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8901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3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158430" y="7855776"/>
            <a:ext cx="2772308" cy="5260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26382" y="8671892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662486" y="7177545"/>
            <a:ext cx="1836204" cy="3012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7864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3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415014" y="8744596"/>
            <a:ext cx="2772308" cy="5260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26382" y="8671892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7919070" y="8066365"/>
            <a:ext cx="1836204" cy="3012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6591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3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415014" y="8744596"/>
            <a:ext cx="2772308" cy="5260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1915514" y="8757219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7919070" y="8066365"/>
            <a:ext cx="1836204" cy="3012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6362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3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2257552" y="7837955"/>
            <a:ext cx="2772308" cy="5260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1915514" y="8757219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2761608" y="7159724"/>
            <a:ext cx="1836204" cy="3012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8810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3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158430" y="7855776"/>
            <a:ext cx="2772308" cy="5260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26382" y="8671892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662486" y="7177545"/>
            <a:ext cx="1836204" cy="3012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5504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3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158430" y="7855776"/>
            <a:ext cx="2772308" cy="5260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26382" y="8671892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2833616" y="8671892"/>
            <a:ext cx="1836204" cy="3012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2635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3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415014" y="8559523"/>
            <a:ext cx="2772308" cy="5260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26382" y="8671892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2833616" y="8671892"/>
            <a:ext cx="1836204" cy="3012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197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自定義函式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f(x)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定義</a:t>
            </a:r>
            <a:r>
              <a:rPr lang="en-US" altLang="zh-TW" sz="4400" dirty="0" err="1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say_hello</a:t>
            </a:r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的函式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-prototype</a:t>
            </a:r>
          </a:p>
          <a:p>
            <a:r>
              <a:rPr lang="en-US" altLang="zh-TW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使用方式</a:t>
            </a:r>
          </a:p>
        </p:txBody>
      </p:sp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303D9599-C40F-4299-8BA7-E9E3AECD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9991B6F-ABAE-4680-8F79-A7828E53A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431" y="2163163"/>
            <a:ext cx="6933496" cy="738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207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3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415014" y="8559523"/>
            <a:ext cx="2772308" cy="5260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26382" y="8671892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7865064" y="7735788"/>
            <a:ext cx="1836204" cy="3012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4838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3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415014" y="8559523"/>
            <a:ext cx="2772308" cy="5260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1915514" y="8437466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7865064" y="7735788"/>
            <a:ext cx="1836204" cy="3012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6972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3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415014" y="8559523"/>
            <a:ext cx="2772308" cy="5260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1915514" y="8437466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662486" y="8610862"/>
            <a:ext cx="1836204" cy="3012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5121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3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2365564" y="7472780"/>
            <a:ext cx="2772308" cy="5260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1915514" y="8437466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662486" y="8610862"/>
            <a:ext cx="1836204" cy="3012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2350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3 -&gt; 1 + 2(n = 2) =7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2365564" y="7472780"/>
            <a:ext cx="2772308" cy="5260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1915514" y="8437466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2833616" y="6675847"/>
            <a:ext cx="1836204" cy="3012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3350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CF7F83-C3CB-4D27-9C3D-B75023B2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163E97-8DC0-439B-8592-038F8B58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1CBAADA3-D0EE-4738-AFA1-8A2D6D1F25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2528A4-B633-4F18-B7D2-358692263A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A5574339-1638-4BE6-9916-A05339B63B3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3518DC3-2DF4-4018-BEA1-42E74AAC59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4" t="1484" r="1"/>
          <a:stretch/>
        </p:blipFill>
        <p:spPr>
          <a:xfrm>
            <a:off x="4462686" y="462980"/>
            <a:ext cx="9347305" cy="956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656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Any Questions?</a:t>
            </a:r>
          </a:p>
        </p:txBody>
      </p:sp>
      <p:sp>
        <p:nvSpPr>
          <p:cNvPr id="4" name="タイトル 4"/>
          <p:cNvSpPr txBox="1">
            <a:spLocks/>
          </p:cNvSpPr>
          <p:nvPr/>
        </p:nvSpPr>
        <p:spPr>
          <a:xfrm>
            <a:off x="1343666" y="3014114"/>
            <a:ext cx="15543451" cy="2417418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 algn="ctr" defTabSz="1632753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6600" dirty="0"/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152644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400" dirty="0"/>
              <a:t>prototype</a:t>
            </a:r>
            <a:endParaRPr lang="zh-TW" altLang="en-US" sz="4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TW" altLang="en-US" sz="28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原型、雛形</a:t>
            </a:r>
          </a:p>
        </p:txBody>
      </p:sp>
      <p:sp>
        <p:nvSpPr>
          <p:cNvPr id="13" name="圖片版面配置區 11"/>
          <p:cNvSpPr txBox="1">
            <a:spLocks/>
          </p:cNvSpPr>
          <p:nvPr/>
        </p:nvSpPr>
        <p:spPr>
          <a:xfrm>
            <a:off x="3238550" y="2335186"/>
            <a:ext cx="6480000" cy="6480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sp>
      <p:sp>
        <p:nvSpPr>
          <p:cNvPr id="10" name="文字版面配置區 5">
            <a:extLst>
              <a:ext uri="{FF2B5EF4-FFF2-40B4-BE49-F238E27FC236}">
                <a16:creationId xmlns:a16="http://schemas.microsoft.com/office/drawing/2014/main" id="{C3A28127-54F1-4679-93B0-B6F6740954C5}"/>
              </a:ext>
            </a:extLst>
          </p:cNvPr>
          <p:cNvSpPr txBox="1">
            <a:spLocks/>
          </p:cNvSpPr>
          <p:nvPr/>
        </p:nvSpPr>
        <p:spPr>
          <a:xfrm>
            <a:off x="10007302" y="2551211"/>
            <a:ext cx="8243107" cy="518457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 marL="0" indent="0" algn="l" defTabSz="1632753" rtl="0" eaLnBrk="1" latinLnBrk="0" hangingPunct="1">
              <a:spcBef>
                <a:spcPct val="20000"/>
              </a:spcBef>
              <a:buFontTx/>
              <a:buNone/>
              <a:defRPr sz="3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dirty="0" err="1">
                <a:solidFill>
                  <a:srgbClr val="00B0F0"/>
                </a:solidFill>
              </a:rPr>
              <a:t>return_type</a:t>
            </a:r>
            <a:r>
              <a:rPr lang="en-US" altLang="zh-TW" sz="3600" dirty="0">
                <a:solidFill>
                  <a:srgbClr val="00B0F0"/>
                </a:solidFill>
              </a:rPr>
              <a:t> </a:t>
            </a:r>
            <a:r>
              <a:rPr lang="en-US" altLang="zh-TW" sz="3600" dirty="0" err="1">
                <a:solidFill>
                  <a:srgbClr val="FFFF00"/>
                </a:solidFill>
              </a:rPr>
              <a:t>function_name</a:t>
            </a:r>
            <a:r>
              <a:rPr lang="en-US" altLang="zh-TW" sz="3600" dirty="0"/>
              <a:t>(</a:t>
            </a:r>
            <a:r>
              <a:rPr lang="en-US" altLang="zh-TW" sz="3600" dirty="0">
                <a:solidFill>
                  <a:srgbClr val="61D6FF"/>
                </a:solidFill>
              </a:rPr>
              <a:t>parameter list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/>
              <a:t>{</a:t>
            </a:r>
          </a:p>
          <a:p>
            <a:r>
              <a:rPr lang="en-US" altLang="zh-TW" sz="3600" dirty="0"/>
              <a:t>        /* Implement the function here*/</a:t>
            </a:r>
          </a:p>
          <a:p>
            <a:r>
              <a:rPr lang="en-US" altLang="zh-TW" sz="3600" dirty="0"/>
              <a:t>        </a:t>
            </a:r>
            <a:r>
              <a:rPr lang="en-US" altLang="zh-TW" sz="3600" dirty="0">
                <a:solidFill>
                  <a:srgbClr val="AE78D6"/>
                </a:solidFill>
              </a:rPr>
              <a:t>return</a:t>
            </a:r>
            <a:r>
              <a:rPr lang="en-US" altLang="zh-TW" sz="3600" dirty="0"/>
              <a:t> </a:t>
            </a:r>
            <a:r>
              <a:rPr lang="en-US" altLang="zh-TW" sz="3600" dirty="0">
                <a:solidFill>
                  <a:srgbClr val="00B0F0"/>
                </a:solidFill>
              </a:rPr>
              <a:t>something</a:t>
            </a:r>
            <a:r>
              <a:rPr lang="en-US" altLang="zh-TW" sz="3600" dirty="0"/>
              <a:t>;</a:t>
            </a:r>
          </a:p>
          <a:p>
            <a:r>
              <a:rPr lang="en-US" altLang="zh-TW" sz="3600" dirty="0"/>
              <a:t>}</a:t>
            </a:r>
            <a:endParaRPr lang="zh-TW" altLang="en-US" sz="3600" dirty="0"/>
          </a:p>
        </p:txBody>
      </p:sp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6F0F4A81-4354-4137-A107-E483582A354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82CB7DE-5491-40A6-8A5A-638549AB4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471" y="2047156"/>
            <a:ext cx="7946455" cy="736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0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400" dirty="0"/>
              <a:t>prototype</a:t>
            </a:r>
            <a:endParaRPr lang="zh-TW" altLang="en-US" sz="4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TW" altLang="en-US" sz="28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原型、雛形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>
          <a:xfrm>
            <a:off x="9970918" y="1617079"/>
            <a:ext cx="8243107" cy="5184578"/>
          </a:xfrm>
        </p:spPr>
        <p:txBody>
          <a:bodyPr/>
          <a:lstStyle/>
          <a:p>
            <a:r>
              <a:rPr lang="en-US" altLang="zh-TW" sz="3600" dirty="0" err="1">
                <a:solidFill>
                  <a:srgbClr val="00B0F0"/>
                </a:solidFill>
              </a:rPr>
              <a:t>return_type</a:t>
            </a:r>
            <a:r>
              <a:rPr lang="en-US" altLang="zh-TW" sz="3600" dirty="0">
                <a:solidFill>
                  <a:srgbClr val="00B0F0"/>
                </a:solidFill>
              </a:rPr>
              <a:t> </a:t>
            </a:r>
            <a:r>
              <a:rPr lang="en-US" altLang="zh-TW" sz="3600" dirty="0" err="1">
                <a:solidFill>
                  <a:srgbClr val="FFFF00"/>
                </a:solidFill>
              </a:rPr>
              <a:t>function_name</a:t>
            </a:r>
            <a:r>
              <a:rPr lang="en-US" altLang="zh-TW" sz="3600" dirty="0"/>
              <a:t>(</a:t>
            </a:r>
            <a:r>
              <a:rPr lang="en-US" altLang="zh-TW" sz="3600" dirty="0">
                <a:solidFill>
                  <a:srgbClr val="61D6FF"/>
                </a:solidFill>
              </a:rPr>
              <a:t>parameter list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/>
              <a:t>{</a:t>
            </a:r>
          </a:p>
          <a:p>
            <a:r>
              <a:rPr lang="en-US" altLang="zh-TW" sz="3600" dirty="0"/>
              <a:t>        /* Implement the function here*/</a:t>
            </a:r>
          </a:p>
          <a:p>
            <a:r>
              <a:rPr lang="en-US" altLang="zh-TW" sz="3600" dirty="0"/>
              <a:t>        </a:t>
            </a:r>
            <a:r>
              <a:rPr lang="en-US" altLang="zh-TW" sz="3600" dirty="0">
                <a:solidFill>
                  <a:srgbClr val="AE78D6"/>
                </a:solidFill>
              </a:rPr>
              <a:t>return</a:t>
            </a:r>
            <a:r>
              <a:rPr lang="en-US" altLang="zh-TW" sz="3600" dirty="0"/>
              <a:t> </a:t>
            </a:r>
            <a:r>
              <a:rPr lang="en-US" altLang="zh-TW" sz="3600" dirty="0">
                <a:solidFill>
                  <a:srgbClr val="00B0F0"/>
                </a:solidFill>
              </a:rPr>
              <a:t>something</a:t>
            </a:r>
            <a:r>
              <a:rPr lang="en-US" altLang="zh-TW" sz="3600" dirty="0"/>
              <a:t>;</a:t>
            </a:r>
          </a:p>
          <a:p>
            <a:r>
              <a:rPr lang="en-US" altLang="zh-TW" sz="3600" dirty="0"/>
              <a:t>}</a:t>
            </a:r>
            <a:endParaRPr lang="zh-TW" altLang="en-US" sz="3600" dirty="0"/>
          </a:p>
        </p:txBody>
      </p:sp>
      <p:sp>
        <p:nvSpPr>
          <p:cNvPr id="13" name="圖片版面配置區 11"/>
          <p:cNvSpPr txBox="1">
            <a:spLocks/>
          </p:cNvSpPr>
          <p:nvPr/>
        </p:nvSpPr>
        <p:spPr>
          <a:xfrm>
            <a:off x="3238550" y="2335186"/>
            <a:ext cx="6480000" cy="6480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FEEB5B9C-CC6A-47D9-8E33-FD2E8A1488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1F21D1F-133E-4114-AD8C-06ADC80108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45" b="16185"/>
          <a:stretch/>
        </p:blipFill>
        <p:spPr>
          <a:xfrm>
            <a:off x="9503246" y="7597541"/>
            <a:ext cx="8710779" cy="167651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28C20A9-FF20-4802-80AA-3B5193499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518" y="1981550"/>
            <a:ext cx="7263424" cy="757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5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C73120-A1AA-42C3-A46A-631FC31E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Why Use Function?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B788C8-40FC-42C0-9F6C-66B68417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88704820-8E47-4B15-9938-5D4E6BD12C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46FF94A-6863-40FA-A48D-5F9B3B804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486" y="2136073"/>
            <a:ext cx="12457384" cy="740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95607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">
  <a:themeElements>
    <a:clrScheme name="White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3F3F3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7F7F7F"/>
      </a:folHlink>
    </a:clrScheme>
    <a:fontScheme name="Capella">
      <a:majorFont>
        <a:latin typeface="Roboto Light"/>
        <a:ea typeface="Capella Light"/>
        <a:cs typeface=""/>
      </a:majorFont>
      <a:minorFont>
        <a:latin typeface="Roboto Light"/>
        <a:ea typeface="Capell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>
            <a:alpha val="52157"/>
          </a:srgb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itles">
  <a:themeElements>
    <a:clrScheme name="White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3F3F3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7F7F7F"/>
      </a:folHlink>
    </a:clrScheme>
    <a:fontScheme name="Capella">
      <a:majorFont>
        <a:latin typeface="Capella Light"/>
        <a:ea typeface="Capella Light"/>
        <a:cs typeface=""/>
      </a:majorFont>
      <a:minorFont>
        <a:latin typeface="Capella Light"/>
        <a:ea typeface="Capell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>
            <a:alpha val="52157"/>
          </a:srgb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12238</TotalTime>
  <Words>1180</Words>
  <Application>Microsoft Office PowerPoint</Application>
  <PresentationFormat>自訂</PresentationFormat>
  <Paragraphs>344</Paragraphs>
  <Slides>66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66</vt:i4>
      </vt:variant>
    </vt:vector>
  </HeadingPairs>
  <TitlesOfParts>
    <vt:vector size="76" baseType="lpstr">
      <vt:lpstr>Adobe 仿宋 Std R</vt:lpstr>
      <vt:lpstr>Capella Light</vt:lpstr>
      <vt:lpstr>ＭＳ Ｐゴシック</vt:lpstr>
      <vt:lpstr>Roboto Light</vt:lpstr>
      <vt:lpstr>Roboto Regular</vt:lpstr>
      <vt:lpstr>新細明體</vt:lpstr>
      <vt:lpstr>Arial</vt:lpstr>
      <vt:lpstr>Calibri</vt:lpstr>
      <vt:lpstr>Contents</vt:lpstr>
      <vt:lpstr>Titles</vt:lpstr>
      <vt:lpstr>副函式與遞迴</vt:lpstr>
      <vt:lpstr>Outline</vt:lpstr>
      <vt:lpstr>函式</vt:lpstr>
      <vt:lpstr>簡介</vt:lpstr>
      <vt:lpstr>引用函式庫</vt:lpstr>
      <vt:lpstr>自定義函式</vt:lpstr>
      <vt:lpstr>prototype</vt:lpstr>
      <vt:lpstr>prototype</vt:lpstr>
      <vt:lpstr>Why Use Function?</vt:lpstr>
      <vt:lpstr>Why Use Function?</vt:lpstr>
      <vt:lpstr>Why Use Function?</vt:lpstr>
      <vt:lpstr>使用方法</vt:lpstr>
      <vt:lpstr>用法一</vt:lpstr>
      <vt:lpstr>用法二</vt:lpstr>
      <vt:lpstr>用法二</vt:lpstr>
      <vt:lpstr>用法二</vt:lpstr>
      <vt:lpstr>用法二</vt:lpstr>
      <vt:lpstr>Count</vt:lpstr>
      <vt:lpstr>Count</vt:lpstr>
      <vt:lpstr>Count</vt:lpstr>
      <vt:lpstr>Different?</vt:lpstr>
      <vt:lpstr>Function overload</vt:lpstr>
      <vt:lpstr>Function overload</vt:lpstr>
      <vt:lpstr>Function overload</vt:lpstr>
      <vt:lpstr>Function overload</vt:lpstr>
      <vt:lpstr>Function overload</vt:lpstr>
      <vt:lpstr>Function overload</vt:lpstr>
      <vt:lpstr>Function overload</vt:lpstr>
      <vt:lpstr>Function overload</vt:lpstr>
      <vt:lpstr>Function overload</vt:lpstr>
      <vt:lpstr>優點</vt:lpstr>
      <vt:lpstr>缺點</vt:lpstr>
      <vt:lpstr>遞迴</vt:lpstr>
      <vt:lpstr>簡介</vt:lpstr>
      <vt:lpstr>遞迴 vs 迭代</vt:lpstr>
      <vt:lpstr>遞迴 vs 迭代</vt:lpstr>
      <vt:lpstr>遞迴 vs 迭代</vt:lpstr>
      <vt:lpstr>遞迴 vs 迭代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Regulus</dc:title>
  <dc:creator>Jun</dc:creator>
  <cp:lastModifiedBy>TSAI-LING CHENG</cp:lastModifiedBy>
  <cp:revision>124</cp:revision>
  <dcterms:created xsi:type="dcterms:W3CDTF">2014-05-31T17:00:12Z</dcterms:created>
  <dcterms:modified xsi:type="dcterms:W3CDTF">2022-11-10T17:04:14Z</dcterms:modified>
</cp:coreProperties>
</file>