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5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6" r:id="rId21"/>
    <p:sldId id="307" r:id="rId22"/>
    <p:sldId id="327" r:id="rId23"/>
    <p:sldId id="328" r:id="rId24"/>
    <p:sldId id="329" r:id="rId25"/>
    <p:sldId id="330" r:id="rId26"/>
    <p:sldId id="331" r:id="rId27"/>
  </p:sldIdLst>
  <p:sldSz cx="9144000" cy="5143500" type="screen16x9"/>
  <p:notesSz cx="6858000" cy="9144000"/>
  <p:embeddedFontLst>
    <p:embeddedFont>
      <p:font typeface="Bebas Neue" panose="02020500000000000000" charset="0"/>
      <p:regular r:id="rId29"/>
    </p:embeddedFont>
    <p:embeddedFont>
      <p:font typeface="Open Sans SemiBold" panose="02020500000000000000" charset="0"/>
      <p:regular r:id="rId30"/>
      <p:bold r:id="rId31"/>
      <p:italic r:id="rId32"/>
      <p:boldItalic r:id="rId33"/>
    </p:embeddedFont>
    <p:embeddedFont>
      <p:font typeface="Righteous" panose="02020500000000000000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734452-14E4-4FB8-8118-81F88CF8E9BE}">
  <a:tblStyle styleId="{45734452-14E4-4FB8-8118-81F88CF8E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ecd0496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ecd0496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111050" y="3158775"/>
            <a:ext cx="692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11050" y="1426274"/>
            <a:ext cx="6921900" cy="17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8999950">
            <a:off x="5402513" y="96420"/>
            <a:ext cx="4260710" cy="1766758"/>
          </a:xfrm>
          <a:custGeom>
            <a:avLst/>
            <a:gdLst/>
            <a:ahLst/>
            <a:cxnLst/>
            <a:rect l="l" t="t" r="r" b="b"/>
            <a:pathLst>
              <a:path w="67450" h="27969" fill="none" extrusionOk="0">
                <a:moveTo>
                  <a:pt x="0" y="17943"/>
                </a:moveTo>
                <a:cubicBezTo>
                  <a:pt x="2000" y="12288"/>
                  <a:pt x="8989" y="10204"/>
                  <a:pt x="13764" y="13848"/>
                </a:cubicBezTo>
                <a:cubicBezTo>
                  <a:pt x="17467" y="16669"/>
                  <a:pt x="14407" y="19860"/>
                  <a:pt x="11895" y="18515"/>
                </a:cubicBezTo>
                <a:cubicBezTo>
                  <a:pt x="10192" y="17610"/>
                  <a:pt x="9073" y="14943"/>
                  <a:pt x="11645" y="11085"/>
                </a:cubicBezTo>
                <a:cubicBezTo>
                  <a:pt x="17824" y="1834"/>
                  <a:pt x="30766" y="1"/>
                  <a:pt x="39255" y="7204"/>
                </a:cubicBezTo>
                <a:cubicBezTo>
                  <a:pt x="44149" y="11335"/>
                  <a:pt x="46637" y="17705"/>
                  <a:pt x="51447" y="21920"/>
                </a:cubicBezTo>
                <a:cubicBezTo>
                  <a:pt x="58353" y="27968"/>
                  <a:pt x="65925" y="25432"/>
                  <a:pt x="67449" y="2028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700000">
            <a:off x="-1446639" y="2171165"/>
            <a:ext cx="5625048" cy="2332799"/>
          </a:xfrm>
          <a:custGeom>
            <a:avLst/>
            <a:gdLst/>
            <a:ahLst/>
            <a:cxnLst/>
            <a:rect l="l" t="t" r="r" b="b"/>
            <a:pathLst>
              <a:path w="87250" h="36184" fill="none" extrusionOk="0">
                <a:moveTo>
                  <a:pt x="87250" y="12966"/>
                </a:moveTo>
                <a:cubicBezTo>
                  <a:pt x="84666" y="20288"/>
                  <a:pt x="75617" y="22979"/>
                  <a:pt x="69450" y="18264"/>
                </a:cubicBezTo>
                <a:cubicBezTo>
                  <a:pt x="64664" y="14609"/>
                  <a:pt x="68617" y="10502"/>
                  <a:pt x="71867" y="12228"/>
                </a:cubicBezTo>
                <a:cubicBezTo>
                  <a:pt x="74070" y="13395"/>
                  <a:pt x="75510" y="16848"/>
                  <a:pt x="72188" y="21836"/>
                </a:cubicBezTo>
                <a:cubicBezTo>
                  <a:pt x="64199" y="33802"/>
                  <a:pt x="47459" y="36183"/>
                  <a:pt x="36470" y="26873"/>
                </a:cubicBezTo>
                <a:cubicBezTo>
                  <a:pt x="30147" y="21515"/>
                  <a:pt x="26921" y="13276"/>
                  <a:pt x="20694" y="7823"/>
                </a:cubicBezTo>
                <a:cubicBezTo>
                  <a:pt x="11764" y="0"/>
                  <a:pt x="1965" y="3286"/>
                  <a:pt x="1" y="994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rot="2700000">
            <a:off x="-1446639" y="2171165"/>
            <a:ext cx="5625048" cy="2332799"/>
          </a:xfrm>
          <a:custGeom>
            <a:avLst/>
            <a:gdLst/>
            <a:ahLst/>
            <a:cxnLst/>
            <a:rect l="l" t="t" r="r" b="b"/>
            <a:pathLst>
              <a:path w="87250" h="36184" fill="none" extrusionOk="0">
                <a:moveTo>
                  <a:pt x="87250" y="12966"/>
                </a:moveTo>
                <a:cubicBezTo>
                  <a:pt x="84666" y="20288"/>
                  <a:pt x="75617" y="22979"/>
                  <a:pt x="69450" y="18264"/>
                </a:cubicBezTo>
                <a:cubicBezTo>
                  <a:pt x="64664" y="14609"/>
                  <a:pt x="68617" y="10502"/>
                  <a:pt x="71867" y="12228"/>
                </a:cubicBezTo>
                <a:cubicBezTo>
                  <a:pt x="74070" y="13395"/>
                  <a:pt x="75510" y="16848"/>
                  <a:pt x="72188" y="21836"/>
                </a:cubicBezTo>
                <a:cubicBezTo>
                  <a:pt x="64199" y="33802"/>
                  <a:pt x="47459" y="36183"/>
                  <a:pt x="36470" y="26873"/>
                </a:cubicBezTo>
                <a:cubicBezTo>
                  <a:pt x="30147" y="21515"/>
                  <a:pt x="26921" y="13276"/>
                  <a:pt x="20694" y="7823"/>
                </a:cubicBezTo>
                <a:cubicBezTo>
                  <a:pt x="11764" y="0"/>
                  <a:pt x="1965" y="3286"/>
                  <a:pt x="1" y="994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 rot="-8999950">
            <a:off x="5402513" y="96420"/>
            <a:ext cx="4260710" cy="1766758"/>
          </a:xfrm>
          <a:custGeom>
            <a:avLst/>
            <a:gdLst/>
            <a:ahLst/>
            <a:cxnLst/>
            <a:rect l="l" t="t" r="r" b="b"/>
            <a:pathLst>
              <a:path w="67450" h="27969" fill="none" extrusionOk="0">
                <a:moveTo>
                  <a:pt x="0" y="17943"/>
                </a:moveTo>
                <a:cubicBezTo>
                  <a:pt x="2000" y="12288"/>
                  <a:pt x="8989" y="10204"/>
                  <a:pt x="13764" y="13848"/>
                </a:cubicBezTo>
                <a:cubicBezTo>
                  <a:pt x="17467" y="16669"/>
                  <a:pt x="14407" y="19860"/>
                  <a:pt x="11895" y="18515"/>
                </a:cubicBezTo>
                <a:cubicBezTo>
                  <a:pt x="10192" y="17610"/>
                  <a:pt x="9073" y="14943"/>
                  <a:pt x="11645" y="11085"/>
                </a:cubicBezTo>
                <a:cubicBezTo>
                  <a:pt x="17824" y="1834"/>
                  <a:pt x="30766" y="1"/>
                  <a:pt x="39255" y="7204"/>
                </a:cubicBezTo>
                <a:cubicBezTo>
                  <a:pt x="44149" y="11335"/>
                  <a:pt x="46637" y="17705"/>
                  <a:pt x="51447" y="21920"/>
                </a:cubicBezTo>
                <a:cubicBezTo>
                  <a:pt x="58353" y="27968"/>
                  <a:pt x="65925" y="25432"/>
                  <a:pt x="67449" y="2028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4225" y="3031375"/>
            <a:ext cx="44751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194225" y="3658050"/>
            <a:ext cx="447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-1617139" flipH="1">
            <a:off x="5386303" y="2758011"/>
            <a:ext cx="4940996" cy="1748459"/>
          </a:xfrm>
          <a:custGeom>
            <a:avLst/>
            <a:gdLst/>
            <a:ahLst/>
            <a:cxnLst/>
            <a:rect l="l" t="t" r="r" b="b"/>
            <a:pathLst>
              <a:path w="81392" h="28802" fill="none" extrusionOk="0">
                <a:moveTo>
                  <a:pt x="3335" y="0"/>
                </a:moveTo>
                <a:cubicBezTo>
                  <a:pt x="1" y="12764"/>
                  <a:pt x="6287" y="18479"/>
                  <a:pt x="11026" y="18884"/>
                </a:cubicBezTo>
                <a:cubicBezTo>
                  <a:pt x="16122" y="19324"/>
                  <a:pt x="22658" y="15764"/>
                  <a:pt x="25766" y="15538"/>
                </a:cubicBezTo>
                <a:cubicBezTo>
                  <a:pt x="28992" y="15300"/>
                  <a:pt x="30564" y="18574"/>
                  <a:pt x="29945" y="21146"/>
                </a:cubicBezTo>
                <a:cubicBezTo>
                  <a:pt x="29564" y="22741"/>
                  <a:pt x="27754" y="23741"/>
                  <a:pt x="26349" y="22979"/>
                </a:cubicBezTo>
                <a:cubicBezTo>
                  <a:pt x="25206" y="22360"/>
                  <a:pt x="24409" y="19443"/>
                  <a:pt x="27135" y="17074"/>
                </a:cubicBezTo>
                <a:cubicBezTo>
                  <a:pt x="43089" y="3203"/>
                  <a:pt x="71081" y="7680"/>
                  <a:pt x="81392" y="2880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9048075" flipH="1">
            <a:off x="-1201721" y="924587"/>
            <a:ext cx="4941006" cy="1748462"/>
          </a:xfrm>
          <a:custGeom>
            <a:avLst/>
            <a:gdLst/>
            <a:ahLst/>
            <a:cxnLst/>
            <a:rect l="l" t="t" r="r" b="b"/>
            <a:pathLst>
              <a:path w="81392" h="28802" fill="none" extrusionOk="0">
                <a:moveTo>
                  <a:pt x="3335" y="0"/>
                </a:moveTo>
                <a:cubicBezTo>
                  <a:pt x="1" y="12764"/>
                  <a:pt x="6287" y="18479"/>
                  <a:pt x="11026" y="18884"/>
                </a:cubicBezTo>
                <a:cubicBezTo>
                  <a:pt x="16122" y="19324"/>
                  <a:pt x="22658" y="15764"/>
                  <a:pt x="25766" y="15538"/>
                </a:cubicBezTo>
                <a:cubicBezTo>
                  <a:pt x="28992" y="15300"/>
                  <a:pt x="30564" y="18574"/>
                  <a:pt x="29945" y="21146"/>
                </a:cubicBezTo>
                <a:cubicBezTo>
                  <a:pt x="29564" y="22741"/>
                  <a:pt x="27754" y="23741"/>
                  <a:pt x="26349" y="22979"/>
                </a:cubicBezTo>
                <a:cubicBezTo>
                  <a:pt x="25206" y="22360"/>
                  <a:pt x="24409" y="19443"/>
                  <a:pt x="27135" y="17074"/>
                </a:cubicBezTo>
                <a:cubicBezTo>
                  <a:pt x="43089" y="3203"/>
                  <a:pt x="71081" y="7680"/>
                  <a:pt x="81392" y="2880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6205658" flipH="1">
            <a:off x="-1035935" y="1102509"/>
            <a:ext cx="4088579" cy="1446816"/>
          </a:xfrm>
          <a:custGeom>
            <a:avLst/>
            <a:gdLst/>
            <a:ahLst/>
            <a:cxnLst/>
            <a:rect l="l" t="t" r="r" b="b"/>
            <a:pathLst>
              <a:path w="81392" h="28802" fill="none" extrusionOk="0">
                <a:moveTo>
                  <a:pt x="3335" y="0"/>
                </a:moveTo>
                <a:cubicBezTo>
                  <a:pt x="1" y="12764"/>
                  <a:pt x="6287" y="18479"/>
                  <a:pt x="11026" y="18884"/>
                </a:cubicBezTo>
                <a:cubicBezTo>
                  <a:pt x="16122" y="19324"/>
                  <a:pt x="22658" y="15764"/>
                  <a:pt x="25766" y="15538"/>
                </a:cubicBezTo>
                <a:cubicBezTo>
                  <a:pt x="28992" y="15300"/>
                  <a:pt x="30564" y="18574"/>
                  <a:pt x="29945" y="21146"/>
                </a:cubicBezTo>
                <a:cubicBezTo>
                  <a:pt x="29564" y="22741"/>
                  <a:pt x="27754" y="23741"/>
                  <a:pt x="26349" y="22979"/>
                </a:cubicBezTo>
                <a:cubicBezTo>
                  <a:pt x="25206" y="22360"/>
                  <a:pt x="24409" y="19443"/>
                  <a:pt x="27135" y="17074"/>
                </a:cubicBezTo>
                <a:cubicBezTo>
                  <a:pt x="43089" y="3203"/>
                  <a:pt x="71081" y="7680"/>
                  <a:pt x="81392" y="28802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5"/>
          <p:cNvGrpSpPr/>
          <p:nvPr/>
        </p:nvGrpSpPr>
        <p:grpSpPr>
          <a:xfrm>
            <a:off x="7346425" y="714800"/>
            <a:ext cx="664800" cy="664800"/>
            <a:chOff x="2317250" y="256425"/>
            <a:chExt cx="664800" cy="664800"/>
          </a:xfrm>
        </p:grpSpPr>
        <p:sp>
          <p:nvSpPr>
            <p:cNvPr id="214" name="Google Shape;214;p25"/>
            <p:cNvSpPr/>
            <p:nvPr/>
          </p:nvSpPr>
          <p:spPr>
            <a:xfrm>
              <a:off x="2317250" y="256425"/>
              <a:ext cx="664800" cy="6648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446827" y="386222"/>
              <a:ext cx="405642" cy="405208"/>
            </a:xfrm>
            <a:custGeom>
              <a:avLst/>
              <a:gdLst/>
              <a:ahLst/>
              <a:cxnLst/>
              <a:rect l="l" t="t" r="r" b="b"/>
              <a:pathLst>
                <a:path w="10287" h="10276" extrusionOk="0">
                  <a:moveTo>
                    <a:pt x="5132" y="0"/>
                  </a:moveTo>
                  <a:cubicBezTo>
                    <a:pt x="4882" y="12"/>
                    <a:pt x="4691" y="226"/>
                    <a:pt x="4691" y="524"/>
                  </a:cubicBezTo>
                  <a:cubicBezTo>
                    <a:pt x="4691" y="1036"/>
                    <a:pt x="4691" y="1548"/>
                    <a:pt x="4691" y="2060"/>
                  </a:cubicBezTo>
                  <a:lnTo>
                    <a:pt x="4691" y="2441"/>
                  </a:lnTo>
                  <a:cubicBezTo>
                    <a:pt x="4584" y="2417"/>
                    <a:pt x="4536" y="2346"/>
                    <a:pt x="4489" y="2286"/>
                  </a:cubicBezTo>
                  <a:cubicBezTo>
                    <a:pt x="4191" y="1988"/>
                    <a:pt x="3881" y="1691"/>
                    <a:pt x="3584" y="1381"/>
                  </a:cubicBezTo>
                  <a:cubicBezTo>
                    <a:pt x="3486" y="1283"/>
                    <a:pt x="3371" y="1217"/>
                    <a:pt x="3234" y="1217"/>
                  </a:cubicBezTo>
                  <a:cubicBezTo>
                    <a:pt x="3205" y="1217"/>
                    <a:pt x="3175" y="1220"/>
                    <a:pt x="3143" y="1226"/>
                  </a:cubicBezTo>
                  <a:cubicBezTo>
                    <a:pt x="2977" y="1274"/>
                    <a:pt x="2858" y="1369"/>
                    <a:pt x="2810" y="1536"/>
                  </a:cubicBezTo>
                  <a:cubicBezTo>
                    <a:pt x="2762" y="1726"/>
                    <a:pt x="2810" y="1893"/>
                    <a:pt x="2953" y="2024"/>
                  </a:cubicBezTo>
                  <a:cubicBezTo>
                    <a:pt x="3489" y="2560"/>
                    <a:pt x="4024" y="3096"/>
                    <a:pt x="4548" y="3620"/>
                  </a:cubicBezTo>
                  <a:cubicBezTo>
                    <a:pt x="4655" y="3715"/>
                    <a:pt x="4703" y="3810"/>
                    <a:pt x="4691" y="3953"/>
                  </a:cubicBezTo>
                  <a:cubicBezTo>
                    <a:pt x="4691" y="4143"/>
                    <a:pt x="4691" y="4334"/>
                    <a:pt x="4691" y="4513"/>
                  </a:cubicBezTo>
                  <a:cubicBezTo>
                    <a:pt x="4703" y="4643"/>
                    <a:pt x="4655" y="4679"/>
                    <a:pt x="4524" y="4691"/>
                  </a:cubicBezTo>
                  <a:cubicBezTo>
                    <a:pt x="4443" y="4699"/>
                    <a:pt x="4363" y="4704"/>
                    <a:pt x="4286" y="4704"/>
                  </a:cubicBezTo>
                  <a:cubicBezTo>
                    <a:pt x="3908" y="4704"/>
                    <a:pt x="3574" y="4594"/>
                    <a:pt x="3298" y="4239"/>
                  </a:cubicBezTo>
                  <a:cubicBezTo>
                    <a:pt x="3024" y="3870"/>
                    <a:pt x="2655" y="3572"/>
                    <a:pt x="2322" y="3239"/>
                  </a:cubicBezTo>
                  <a:cubicBezTo>
                    <a:pt x="2215" y="3131"/>
                    <a:pt x="2107" y="3012"/>
                    <a:pt x="1988" y="2917"/>
                  </a:cubicBezTo>
                  <a:cubicBezTo>
                    <a:pt x="1895" y="2829"/>
                    <a:pt x="1781" y="2788"/>
                    <a:pt x="1670" y="2788"/>
                  </a:cubicBezTo>
                  <a:cubicBezTo>
                    <a:pt x="1555" y="2788"/>
                    <a:pt x="1442" y="2832"/>
                    <a:pt x="1357" y="2917"/>
                  </a:cubicBezTo>
                  <a:cubicBezTo>
                    <a:pt x="1179" y="3084"/>
                    <a:pt x="1179" y="3346"/>
                    <a:pt x="1357" y="3548"/>
                  </a:cubicBezTo>
                  <a:cubicBezTo>
                    <a:pt x="1417" y="3608"/>
                    <a:pt x="1476" y="3667"/>
                    <a:pt x="1548" y="3739"/>
                  </a:cubicBezTo>
                  <a:cubicBezTo>
                    <a:pt x="1845" y="4036"/>
                    <a:pt x="2143" y="4334"/>
                    <a:pt x="2453" y="4643"/>
                  </a:cubicBezTo>
                  <a:cubicBezTo>
                    <a:pt x="2441" y="4655"/>
                    <a:pt x="2441" y="4679"/>
                    <a:pt x="2417" y="4691"/>
                  </a:cubicBezTo>
                  <a:lnTo>
                    <a:pt x="536" y="4691"/>
                  </a:lnTo>
                  <a:cubicBezTo>
                    <a:pt x="214" y="4691"/>
                    <a:pt x="0" y="4894"/>
                    <a:pt x="0" y="5155"/>
                  </a:cubicBezTo>
                  <a:cubicBezTo>
                    <a:pt x="12" y="5405"/>
                    <a:pt x="226" y="5596"/>
                    <a:pt x="524" y="5596"/>
                  </a:cubicBezTo>
                  <a:lnTo>
                    <a:pt x="2238" y="5596"/>
                  </a:lnTo>
                  <a:cubicBezTo>
                    <a:pt x="2265" y="5596"/>
                    <a:pt x="2294" y="5591"/>
                    <a:pt x="2324" y="5591"/>
                  </a:cubicBezTo>
                  <a:cubicBezTo>
                    <a:pt x="2361" y="5591"/>
                    <a:pt x="2401" y="5599"/>
                    <a:pt x="2441" y="5632"/>
                  </a:cubicBezTo>
                  <a:cubicBezTo>
                    <a:pt x="2393" y="5691"/>
                    <a:pt x="2346" y="5739"/>
                    <a:pt x="2286" y="5798"/>
                  </a:cubicBezTo>
                  <a:cubicBezTo>
                    <a:pt x="1976" y="6108"/>
                    <a:pt x="1655" y="6418"/>
                    <a:pt x="1357" y="6739"/>
                  </a:cubicBezTo>
                  <a:cubicBezTo>
                    <a:pt x="1191" y="6906"/>
                    <a:pt x="1167" y="7120"/>
                    <a:pt x="1286" y="7299"/>
                  </a:cubicBezTo>
                  <a:cubicBezTo>
                    <a:pt x="1376" y="7434"/>
                    <a:pt x="1501" y="7495"/>
                    <a:pt x="1645" y="7495"/>
                  </a:cubicBezTo>
                  <a:cubicBezTo>
                    <a:pt x="1690" y="7495"/>
                    <a:pt x="1738" y="7489"/>
                    <a:pt x="1786" y="7477"/>
                  </a:cubicBezTo>
                  <a:cubicBezTo>
                    <a:pt x="1893" y="7453"/>
                    <a:pt x="1976" y="7382"/>
                    <a:pt x="2060" y="7299"/>
                  </a:cubicBezTo>
                  <a:cubicBezTo>
                    <a:pt x="2560" y="6787"/>
                    <a:pt x="3072" y="6287"/>
                    <a:pt x="3572" y="5775"/>
                  </a:cubicBezTo>
                  <a:cubicBezTo>
                    <a:pt x="3686" y="5660"/>
                    <a:pt x="3800" y="5591"/>
                    <a:pt x="3954" y="5591"/>
                  </a:cubicBezTo>
                  <a:cubicBezTo>
                    <a:pt x="3977" y="5591"/>
                    <a:pt x="4000" y="5593"/>
                    <a:pt x="4024" y="5596"/>
                  </a:cubicBezTo>
                  <a:cubicBezTo>
                    <a:pt x="4045" y="5598"/>
                    <a:pt x="4066" y="5599"/>
                    <a:pt x="4088" y="5599"/>
                  </a:cubicBezTo>
                  <a:cubicBezTo>
                    <a:pt x="4203" y="5599"/>
                    <a:pt x="4328" y="5572"/>
                    <a:pt x="4437" y="5572"/>
                  </a:cubicBezTo>
                  <a:cubicBezTo>
                    <a:pt x="4519" y="5572"/>
                    <a:pt x="4592" y="5588"/>
                    <a:pt x="4643" y="5644"/>
                  </a:cubicBezTo>
                  <a:cubicBezTo>
                    <a:pt x="4774" y="5786"/>
                    <a:pt x="4667" y="6048"/>
                    <a:pt x="4691" y="6263"/>
                  </a:cubicBezTo>
                  <a:cubicBezTo>
                    <a:pt x="4703" y="6453"/>
                    <a:pt x="4632" y="6584"/>
                    <a:pt x="4501" y="6715"/>
                  </a:cubicBezTo>
                  <a:cubicBezTo>
                    <a:pt x="3977" y="7215"/>
                    <a:pt x="3465" y="7739"/>
                    <a:pt x="2953" y="8251"/>
                  </a:cubicBezTo>
                  <a:cubicBezTo>
                    <a:pt x="2738" y="8465"/>
                    <a:pt x="2727" y="8751"/>
                    <a:pt x="2917" y="8930"/>
                  </a:cubicBezTo>
                  <a:cubicBezTo>
                    <a:pt x="3005" y="9018"/>
                    <a:pt x="3107" y="9063"/>
                    <a:pt x="3213" y="9063"/>
                  </a:cubicBezTo>
                  <a:cubicBezTo>
                    <a:pt x="3335" y="9063"/>
                    <a:pt x="3463" y="9003"/>
                    <a:pt x="3584" y="8882"/>
                  </a:cubicBezTo>
                  <a:cubicBezTo>
                    <a:pt x="3893" y="8573"/>
                    <a:pt x="4203" y="8263"/>
                    <a:pt x="4512" y="7965"/>
                  </a:cubicBezTo>
                  <a:cubicBezTo>
                    <a:pt x="4557" y="7921"/>
                    <a:pt x="4580" y="7857"/>
                    <a:pt x="4668" y="7857"/>
                  </a:cubicBezTo>
                  <a:cubicBezTo>
                    <a:pt x="4675" y="7857"/>
                    <a:pt x="4683" y="7857"/>
                    <a:pt x="4691" y="7858"/>
                  </a:cubicBezTo>
                  <a:cubicBezTo>
                    <a:pt x="4691" y="8489"/>
                    <a:pt x="4679" y="9120"/>
                    <a:pt x="4691" y="9751"/>
                  </a:cubicBezTo>
                  <a:cubicBezTo>
                    <a:pt x="4691" y="10049"/>
                    <a:pt x="4870" y="10263"/>
                    <a:pt x="5132" y="10275"/>
                  </a:cubicBezTo>
                  <a:cubicBezTo>
                    <a:pt x="5394" y="10275"/>
                    <a:pt x="5584" y="10061"/>
                    <a:pt x="5584" y="9751"/>
                  </a:cubicBezTo>
                  <a:cubicBezTo>
                    <a:pt x="5596" y="9180"/>
                    <a:pt x="5584" y="8608"/>
                    <a:pt x="5596" y="8037"/>
                  </a:cubicBezTo>
                  <a:cubicBezTo>
                    <a:pt x="5596" y="7977"/>
                    <a:pt x="5560" y="7906"/>
                    <a:pt x="5632" y="7834"/>
                  </a:cubicBezTo>
                  <a:cubicBezTo>
                    <a:pt x="5691" y="7894"/>
                    <a:pt x="5751" y="7953"/>
                    <a:pt x="5810" y="8001"/>
                  </a:cubicBezTo>
                  <a:cubicBezTo>
                    <a:pt x="6120" y="8311"/>
                    <a:pt x="6417" y="8620"/>
                    <a:pt x="6739" y="8930"/>
                  </a:cubicBezTo>
                  <a:cubicBezTo>
                    <a:pt x="6835" y="9019"/>
                    <a:pt x="6943" y="9065"/>
                    <a:pt x="7053" y="9065"/>
                  </a:cubicBezTo>
                  <a:cubicBezTo>
                    <a:pt x="7135" y="9065"/>
                    <a:pt x="7218" y="9040"/>
                    <a:pt x="7299" y="8989"/>
                  </a:cubicBezTo>
                  <a:cubicBezTo>
                    <a:pt x="7477" y="8870"/>
                    <a:pt x="7513" y="8692"/>
                    <a:pt x="7477" y="8489"/>
                  </a:cubicBezTo>
                  <a:cubicBezTo>
                    <a:pt x="7453" y="8370"/>
                    <a:pt x="7370" y="8299"/>
                    <a:pt x="7287" y="8215"/>
                  </a:cubicBezTo>
                  <a:cubicBezTo>
                    <a:pt x="6787" y="7715"/>
                    <a:pt x="6287" y="7203"/>
                    <a:pt x="5775" y="6703"/>
                  </a:cubicBezTo>
                  <a:cubicBezTo>
                    <a:pt x="5644" y="6572"/>
                    <a:pt x="5560" y="6441"/>
                    <a:pt x="5584" y="6251"/>
                  </a:cubicBezTo>
                  <a:cubicBezTo>
                    <a:pt x="5608" y="6048"/>
                    <a:pt x="5501" y="5775"/>
                    <a:pt x="5632" y="5644"/>
                  </a:cubicBezTo>
                  <a:cubicBezTo>
                    <a:pt x="5684" y="5586"/>
                    <a:pt x="5759" y="5571"/>
                    <a:pt x="5844" y="5571"/>
                  </a:cubicBezTo>
                  <a:cubicBezTo>
                    <a:pt x="5942" y="5571"/>
                    <a:pt x="6052" y="5591"/>
                    <a:pt x="6156" y="5591"/>
                  </a:cubicBezTo>
                  <a:cubicBezTo>
                    <a:pt x="6188" y="5591"/>
                    <a:pt x="6220" y="5589"/>
                    <a:pt x="6251" y="5584"/>
                  </a:cubicBezTo>
                  <a:cubicBezTo>
                    <a:pt x="6273" y="5581"/>
                    <a:pt x="6294" y="5580"/>
                    <a:pt x="6314" y="5580"/>
                  </a:cubicBezTo>
                  <a:cubicBezTo>
                    <a:pt x="6471" y="5580"/>
                    <a:pt x="6587" y="5659"/>
                    <a:pt x="6703" y="5775"/>
                  </a:cubicBezTo>
                  <a:cubicBezTo>
                    <a:pt x="7215" y="6298"/>
                    <a:pt x="7727" y="6810"/>
                    <a:pt x="8251" y="7322"/>
                  </a:cubicBezTo>
                  <a:cubicBezTo>
                    <a:pt x="8365" y="7436"/>
                    <a:pt x="8498" y="7493"/>
                    <a:pt x="8625" y="7493"/>
                  </a:cubicBezTo>
                  <a:cubicBezTo>
                    <a:pt x="8738" y="7493"/>
                    <a:pt x="8846" y="7448"/>
                    <a:pt x="8930" y="7358"/>
                  </a:cubicBezTo>
                  <a:cubicBezTo>
                    <a:pt x="9120" y="7180"/>
                    <a:pt x="9108" y="6918"/>
                    <a:pt x="8882" y="6691"/>
                  </a:cubicBezTo>
                  <a:cubicBezTo>
                    <a:pt x="8573" y="6382"/>
                    <a:pt x="8263" y="6072"/>
                    <a:pt x="7953" y="5763"/>
                  </a:cubicBezTo>
                  <a:cubicBezTo>
                    <a:pt x="7918" y="5715"/>
                    <a:pt x="7846" y="5691"/>
                    <a:pt x="7858" y="5584"/>
                  </a:cubicBezTo>
                  <a:cubicBezTo>
                    <a:pt x="8279" y="5584"/>
                    <a:pt x="8700" y="5589"/>
                    <a:pt x="9120" y="5589"/>
                  </a:cubicBezTo>
                  <a:cubicBezTo>
                    <a:pt x="9331" y="5589"/>
                    <a:pt x="9541" y="5588"/>
                    <a:pt x="9751" y="5584"/>
                  </a:cubicBezTo>
                  <a:cubicBezTo>
                    <a:pt x="10061" y="5584"/>
                    <a:pt x="10287" y="5394"/>
                    <a:pt x="10275" y="5132"/>
                  </a:cubicBezTo>
                  <a:cubicBezTo>
                    <a:pt x="10263" y="4870"/>
                    <a:pt x="10049" y="4691"/>
                    <a:pt x="9751" y="4691"/>
                  </a:cubicBezTo>
                  <a:lnTo>
                    <a:pt x="8037" y="4691"/>
                  </a:lnTo>
                  <a:cubicBezTo>
                    <a:pt x="8013" y="4691"/>
                    <a:pt x="7987" y="4695"/>
                    <a:pt x="7960" y="4695"/>
                  </a:cubicBezTo>
                  <a:cubicBezTo>
                    <a:pt x="7920" y="4695"/>
                    <a:pt x="7877" y="4686"/>
                    <a:pt x="7834" y="4643"/>
                  </a:cubicBezTo>
                  <a:cubicBezTo>
                    <a:pt x="7894" y="4596"/>
                    <a:pt x="7941" y="4536"/>
                    <a:pt x="7989" y="4489"/>
                  </a:cubicBezTo>
                  <a:cubicBezTo>
                    <a:pt x="8299" y="4167"/>
                    <a:pt x="8620" y="3858"/>
                    <a:pt x="8930" y="3536"/>
                  </a:cubicBezTo>
                  <a:cubicBezTo>
                    <a:pt x="9084" y="3381"/>
                    <a:pt x="9108" y="3203"/>
                    <a:pt x="9001" y="3000"/>
                  </a:cubicBezTo>
                  <a:cubicBezTo>
                    <a:pt x="8915" y="2848"/>
                    <a:pt x="8776" y="2787"/>
                    <a:pt x="8621" y="2787"/>
                  </a:cubicBezTo>
                  <a:cubicBezTo>
                    <a:pt x="8582" y="2787"/>
                    <a:pt x="8542" y="2791"/>
                    <a:pt x="8501" y="2798"/>
                  </a:cubicBezTo>
                  <a:cubicBezTo>
                    <a:pt x="8382" y="2822"/>
                    <a:pt x="8299" y="2905"/>
                    <a:pt x="8215" y="2989"/>
                  </a:cubicBezTo>
                  <a:cubicBezTo>
                    <a:pt x="7715" y="3489"/>
                    <a:pt x="7203" y="3989"/>
                    <a:pt x="6715" y="4501"/>
                  </a:cubicBezTo>
                  <a:cubicBezTo>
                    <a:pt x="6599" y="4617"/>
                    <a:pt x="6483" y="4695"/>
                    <a:pt x="6326" y="4695"/>
                  </a:cubicBezTo>
                  <a:cubicBezTo>
                    <a:pt x="6306" y="4695"/>
                    <a:pt x="6285" y="4694"/>
                    <a:pt x="6263" y="4691"/>
                  </a:cubicBezTo>
                  <a:cubicBezTo>
                    <a:pt x="6240" y="4689"/>
                    <a:pt x="6216" y="4687"/>
                    <a:pt x="6192" y="4687"/>
                  </a:cubicBezTo>
                  <a:cubicBezTo>
                    <a:pt x="6085" y="4687"/>
                    <a:pt x="5971" y="4708"/>
                    <a:pt x="5867" y="4708"/>
                  </a:cubicBezTo>
                  <a:cubicBezTo>
                    <a:pt x="5775" y="4708"/>
                    <a:pt x="5692" y="4692"/>
                    <a:pt x="5632" y="4632"/>
                  </a:cubicBezTo>
                  <a:cubicBezTo>
                    <a:pt x="5501" y="4501"/>
                    <a:pt x="5608" y="4227"/>
                    <a:pt x="5584" y="4024"/>
                  </a:cubicBezTo>
                  <a:cubicBezTo>
                    <a:pt x="5572" y="3834"/>
                    <a:pt x="5644" y="3703"/>
                    <a:pt x="5775" y="3572"/>
                  </a:cubicBezTo>
                  <a:cubicBezTo>
                    <a:pt x="6298" y="3060"/>
                    <a:pt x="6822" y="2536"/>
                    <a:pt x="7334" y="2012"/>
                  </a:cubicBezTo>
                  <a:cubicBezTo>
                    <a:pt x="7549" y="1810"/>
                    <a:pt x="7549" y="1524"/>
                    <a:pt x="7370" y="1345"/>
                  </a:cubicBezTo>
                  <a:cubicBezTo>
                    <a:pt x="7285" y="1260"/>
                    <a:pt x="7178" y="1216"/>
                    <a:pt x="7067" y="1216"/>
                  </a:cubicBezTo>
                  <a:cubicBezTo>
                    <a:pt x="6946" y="1216"/>
                    <a:pt x="6821" y="1269"/>
                    <a:pt x="6715" y="1381"/>
                  </a:cubicBezTo>
                  <a:cubicBezTo>
                    <a:pt x="6394" y="1691"/>
                    <a:pt x="6084" y="2000"/>
                    <a:pt x="5763" y="2322"/>
                  </a:cubicBezTo>
                  <a:cubicBezTo>
                    <a:pt x="5727" y="2357"/>
                    <a:pt x="5691" y="2429"/>
                    <a:pt x="5596" y="2429"/>
                  </a:cubicBezTo>
                  <a:cubicBezTo>
                    <a:pt x="5596" y="1798"/>
                    <a:pt x="5596" y="1167"/>
                    <a:pt x="5596" y="536"/>
                  </a:cubicBezTo>
                  <a:cubicBezTo>
                    <a:pt x="5596" y="214"/>
                    <a:pt x="5405" y="0"/>
                    <a:pt x="5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5"/>
          <p:cNvSpPr/>
          <p:nvPr/>
        </p:nvSpPr>
        <p:spPr>
          <a:xfrm rot="8432525">
            <a:off x="5482097" y="2613890"/>
            <a:ext cx="5611358" cy="2326821"/>
          </a:xfrm>
          <a:custGeom>
            <a:avLst/>
            <a:gdLst/>
            <a:ahLst/>
            <a:cxnLst/>
            <a:rect l="l" t="t" r="r" b="b"/>
            <a:pathLst>
              <a:path w="67450" h="27969" fill="none" extrusionOk="0">
                <a:moveTo>
                  <a:pt x="0" y="17943"/>
                </a:moveTo>
                <a:cubicBezTo>
                  <a:pt x="2000" y="12288"/>
                  <a:pt x="8989" y="10204"/>
                  <a:pt x="13764" y="13848"/>
                </a:cubicBezTo>
                <a:cubicBezTo>
                  <a:pt x="17467" y="16669"/>
                  <a:pt x="14407" y="19860"/>
                  <a:pt x="11895" y="18515"/>
                </a:cubicBezTo>
                <a:cubicBezTo>
                  <a:pt x="10192" y="17610"/>
                  <a:pt x="9073" y="14943"/>
                  <a:pt x="11645" y="11085"/>
                </a:cubicBezTo>
                <a:cubicBezTo>
                  <a:pt x="17824" y="1834"/>
                  <a:pt x="30766" y="1"/>
                  <a:pt x="39255" y="7204"/>
                </a:cubicBezTo>
                <a:cubicBezTo>
                  <a:pt x="44149" y="11335"/>
                  <a:pt x="46637" y="17705"/>
                  <a:pt x="51447" y="21920"/>
                </a:cubicBezTo>
                <a:cubicBezTo>
                  <a:pt x="58353" y="27968"/>
                  <a:pt x="65925" y="25432"/>
                  <a:pt x="67449" y="2028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6"/>
          <p:cNvGrpSpPr/>
          <p:nvPr/>
        </p:nvGrpSpPr>
        <p:grpSpPr>
          <a:xfrm>
            <a:off x="1232784" y="3604916"/>
            <a:ext cx="948176" cy="948176"/>
            <a:chOff x="4526600" y="1092724"/>
            <a:chExt cx="771000" cy="771000"/>
          </a:xfrm>
        </p:grpSpPr>
        <p:sp>
          <p:nvSpPr>
            <p:cNvPr id="219" name="Google Shape;219;p26"/>
            <p:cNvSpPr/>
            <p:nvPr/>
          </p:nvSpPr>
          <p:spPr>
            <a:xfrm>
              <a:off x="4526600" y="1092724"/>
              <a:ext cx="771000" cy="7710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82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672550" y="1305963"/>
              <a:ext cx="479100" cy="402525"/>
            </a:xfrm>
            <a:custGeom>
              <a:avLst/>
              <a:gdLst/>
              <a:ahLst/>
              <a:cxnLst/>
              <a:rect l="l" t="t" r="r" b="b"/>
              <a:pathLst>
                <a:path w="19164" h="16101" extrusionOk="0">
                  <a:moveTo>
                    <a:pt x="9134" y="4042"/>
                  </a:moveTo>
                  <a:cubicBezTo>
                    <a:pt x="9193" y="4042"/>
                    <a:pt x="9252" y="4055"/>
                    <a:pt x="9307" y="4080"/>
                  </a:cubicBezTo>
                  <a:lnTo>
                    <a:pt x="10285" y="4551"/>
                  </a:lnTo>
                  <a:lnTo>
                    <a:pt x="9113" y="5227"/>
                  </a:lnTo>
                  <a:lnTo>
                    <a:pt x="8781" y="4642"/>
                  </a:lnTo>
                  <a:cubicBezTo>
                    <a:pt x="8678" y="4460"/>
                    <a:pt x="8730" y="4234"/>
                    <a:pt x="8904" y="4111"/>
                  </a:cubicBezTo>
                  <a:cubicBezTo>
                    <a:pt x="8972" y="4066"/>
                    <a:pt x="9053" y="4042"/>
                    <a:pt x="9134" y="4042"/>
                  </a:cubicBezTo>
                  <a:close/>
                  <a:moveTo>
                    <a:pt x="2945" y="740"/>
                  </a:moveTo>
                  <a:lnTo>
                    <a:pt x="2945" y="6268"/>
                  </a:lnTo>
                  <a:lnTo>
                    <a:pt x="741" y="6268"/>
                  </a:lnTo>
                  <a:lnTo>
                    <a:pt x="741" y="740"/>
                  </a:lnTo>
                  <a:close/>
                  <a:moveTo>
                    <a:pt x="8255" y="1567"/>
                  </a:moveTo>
                  <a:cubicBezTo>
                    <a:pt x="8690" y="1567"/>
                    <a:pt x="9117" y="1678"/>
                    <a:pt x="9497" y="1888"/>
                  </a:cubicBezTo>
                  <a:lnTo>
                    <a:pt x="12243" y="3419"/>
                  </a:lnTo>
                  <a:lnTo>
                    <a:pt x="11060" y="4100"/>
                  </a:lnTo>
                  <a:lnTo>
                    <a:pt x="9628" y="3411"/>
                  </a:lnTo>
                  <a:cubicBezTo>
                    <a:pt x="9472" y="3336"/>
                    <a:pt x="9303" y="3299"/>
                    <a:pt x="9134" y="3299"/>
                  </a:cubicBezTo>
                  <a:cubicBezTo>
                    <a:pt x="8904" y="3299"/>
                    <a:pt x="8674" y="3367"/>
                    <a:pt x="8480" y="3502"/>
                  </a:cubicBezTo>
                  <a:cubicBezTo>
                    <a:pt x="7990" y="3842"/>
                    <a:pt x="7843" y="4487"/>
                    <a:pt x="8136" y="5006"/>
                  </a:cubicBezTo>
                  <a:lnTo>
                    <a:pt x="8884" y="6331"/>
                  </a:lnTo>
                  <a:cubicBezTo>
                    <a:pt x="9034" y="6592"/>
                    <a:pt x="8943" y="6929"/>
                    <a:pt x="8682" y="7079"/>
                  </a:cubicBezTo>
                  <a:cubicBezTo>
                    <a:pt x="8596" y="7130"/>
                    <a:pt x="8501" y="7154"/>
                    <a:pt x="8407" y="7154"/>
                  </a:cubicBezTo>
                  <a:cubicBezTo>
                    <a:pt x="8257" y="7154"/>
                    <a:pt x="8108" y="7093"/>
                    <a:pt x="8002" y="6976"/>
                  </a:cubicBezTo>
                  <a:lnTo>
                    <a:pt x="6858" y="5734"/>
                  </a:lnTo>
                  <a:cubicBezTo>
                    <a:pt x="6265" y="5089"/>
                    <a:pt x="5422" y="4717"/>
                    <a:pt x="4543" y="4717"/>
                  </a:cubicBezTo>
                  <a:lnTo>
                    <a:pt x="3685" y="4717"/>
                  </a:lnTo>
                  <a:lnTo>
                    <a:pt x="3685" y="1567"/>
                  </a:lnTo>
                  <a:close/>
                  <a:moveTo>
                    <a:pt x="13834" y="3356"/>
                  </a:moveTo>
                  <a:cubicBezTo>
                    <a:pt x="14193" y="3764"/>
                    <a:pt x="14708" y="3988"/>
                    <a:pt x="15235" y="3988"/>
                  </a:cubicBezTo>
                  <a:cubicBezTo>
                    <a:pt x="15434" y="3988"/>
                    <a:pt x="15634" y="3956"/>
                    <a:pt x="15828" y="3890"/>
                  </a:cubicBezTo>
                  <a:lnTo>
                    <a:pt x="17692" y="7123"/>
                  </a:lnTo>
                  <a:cubicBezTo>
                    <a:pt x="17134" y="7617"/>
                    <a:pt x="16920" y="8409"/>
                    <a:pt x="17158" y="9117"/>
                  </a:cubicBezTo>
                  <a:lnTo>
                    <a:pt x="7313" y="14799"/>
                  </a:lnTo>
                  <a:cubicBezTo>
                    <a:pt x="6953" y="14393"/>
                    <a:pt x="6436" y="14169"/>
                    <a:pt x="5907" y="14169"/>
                  </a:cubicBezTo>
                  <a:cubicBezTo>
                    <a:pt x="5710" y="14169"/>
                    <a:pt x="5511" y="14200"/>
                    <a:pt x="5319" y="14265"/>
                  </a:cubicBezTo>
                  <a:lnTo>
                    <a:pt x="3455" y="11036"/>
                  </a:lnTo>
                  <a:cubicBezTo>
                    <a:pt x="4017" y="10541"/>
                    <a:pt x="4227" y="9750"/>
                    <a:pt x="3989" y="9042"/>
                  </a:cubicBezTo>
                  <a:lnTo>
                    <a:pt x="7190" y="7190"/>
                  </a:lnTo>
                  <a:lnTo>
                    <a:pt x="7456" y="7479"/>
                  </a:lnTo>
                  <a:cubicBezTo>
                    <a:pt x="7705" y="7752"/>
                    <a:pt x="8057" y="7894"/>
                    <a:pt x="8409" y="7894"/>
                  </a:cubicBezTo>
                  <a:cubicBezTo>
                    <a:pt x="8631" y="7894"/>
                    <a:pt x="8856" y="7835"/>
                    <a:pt x="9058" y="7720"/>
                  </a:cubicBezTo>
                  <a:cubicBezTo>
                    <a:pt x="9090" y="7700"/>
                    <a:pt x="9121" y="7680"/>
                    <a:pt x="9149" y="7657"/>
                  </a:cubicBezTo>
                  <a:lnTo>
                    <a:pt x="9149" y="7657"/>
                  </a:lnTo>
                  <a:cubicBezTo>
                    <a:pt x="8524" y="8286"/>
                    <a:pt x="8366" y="9279"/>
                    <a:pt x="8833" y="10082"/>
                  </a:cubicBezTo>
                  <a:cubicBezTo>
                    <a:pt x="9204" y="10727"/>
                    <a:pt x="9880" y="11089"/>
                    <a:pt x="10575" y="11089"/>
                  </a:cubicBezTo>
                  <a:cubicBezTo>
                    <a:pt x="10916" y="11089"/>
                    <a:pt x="11262" y="11002"/>
                    <a:pt x="11579" y="10818"/>
                  </a:cubicBezTo>
                  <a:cubicBezTo>
                    <a:pt x="12540" y="10264"/>
                    <a:pt x="12868" y="9034"/>
                    <a:pt x="12315" y="8072"/>
                  </a:cubicBezTo>
                  <a:cubicBezTo>
                    <a:pt x="11943" y="7427"/>
                    <a:pt x="11267" y="7067"/>
                    <a:pt x="10572" y="7067"/>
                  </a:cubicBezTo>
                  <a:cubicBezTo>
                    <a:pt x="10231" y="7067"/>
                    <a:pt x="9885" y="7154"/>
                    <a:pt x="9569" y="7336"/>
                  </a:cubicBezTo>
                  <a:cubicBezTo>
                    <a:pt x="9489" y="7384"/>
                    <a:pt x="9418" y="7431"/>
                    <a:pt x="9351" y="7483"/>
                  </a:cubicBezTo>
                  <a:cubicBezTo>
                    <a:pt x="9723" y="7083"/>
                    <a:pt x="9814" y="6466"/>
                    <a:pt x="9529" y="5967"/>
                  </a:cubicBezTo>
                  <a:lnTo>
                    <a:pt x="9478" y="5872"/>
                  </a:lnTo>
                  <a:lnTo>
                    <a:pt x="13834" y="3356"/>
                  </a:lnTo>
                  <a:close/>
                  <a:moveTo>
                    <a:pt x="373" y="0"/>
                  </a:moveTo>
                  <a:cubicBezTo>
                    <a:pt x="167" y="0"/>
                    <a:pt x="1" y="166"/>
                    <a:pt x="1" y="372"/>
                  </a:cubicBezTo>
                  <a:lnTo>
                    <a:pt x="1" y="6640"/>
                  </a:lnTo>
                  <a:cubicBezTo>
                    <a:pt x="1" y="6842"/>
                    <a:pt x="167" y="7008"/>
                    <a:pt x="373" y="7008"/>
                  </a:cubicBezTo>
                  <a:lnTo>
                    <a:pt x="3313" y="7008"/>
                  </a:lnTo>
                  <a:cubicBezTo>
                    <a:pt x="3519" y="7008"/>
                    <a:pt x="3685" y="6842"/>
                    <a:pt x="3685" y="6640"/>
                  </a:cubicBezTo>
                  <a:lnTo>
                    <a:pt x="3685" y="5461"/>
                  </a:lnTo>
                  <a:lnTo>
                    <a:pt x="4543" y="5461"/>
                  </a:lnTo>
                  <a:cubicBezTo>
                    <a:pt x="5216" y="5461"/>
                    <a:pt x="5861" y="5746"/>
                    <a:pt x="6312" y="6236"/>
                  </a:cubicBezTo>
                  <a:lnTo>
                    <a:pt x="6676" y="6632"/>
                  </a:lnTo>
                  <a:lnTo>
                    <a:pt x="2763" y="8895"/>
                  </a:lnTo>
                  <a:cubicBezTo>
                    <a:pt x="2181" y="9228"/>
                    <a:pt x="1983" y="9971"/>
                    <a:pt x="2320" y="10553"/>
                  </a:cubicBezTo>
                  <a:lnTo>
                    <a:pt x="5172" y="15495"/>
                  </a:lnTo>
                  <a:cubicBezTo>
                    <a:pt x="5335" y="15776"/>
                    <a:pt x="5596" y="15974"/>
                    <a:pt x="5908" y="16061"/>
                  </a:cubicBezTo>
                  <a:cubicBezTo>
                    <a:pt x="6011" y="16089"/>
                    <a:pt x="6118" y="16101"/>
                    <a:pt x="6225" y="16101"/>
                  </a:cubicBezTo>
                  <a:cubicBezTo>
                    <a:pt x="6435" y="16101"/>
                    <a:pt x="6640" y="16045"/>
                    <a:pt x="6830" y="15938"/>
                  </a:cubicBezTo>
                  <a:lnTo>
                    <a:pt x="18384" y="9267"/>
                  </a:lnTo>
                  <a:cubicBezTo>
                    <a:pt x="18966" y="8931"/>
                    <a:pt x="19164" y="8187"/>
                    <a:pt x="18831" y="7605"/>
                  </a:cubicBezTo>
                  <a:lnTo>
                    <a:pt x="15979" y="2667"/>
                  </a:lnTo>
                  <a:cubicBezTo>
                    <a:pt x="15753" y="2276"/>
                    <a:pt x="15343" y="2059"/>
                    <a:pt x="14923" y="2059"/>
                  </a:cubicBezTo>
                  <a:cubicBezTo>
                    <a:pt x="14718" y="2059"/>
                    <a:pt x="14510" y="2111"/>
                    <a:pt x="14321" y="2220"/>
                  </a:cubicBezTo>
                  <a:lnTo>
                    <a:pt x="12991" y="2988"/>
                  </a:lnTo>
                  <a:lnTo>
                    <a:pt x="9857" y="1243"/>
                  </a:lnTo>
                  <a:cubicBezTo>
                    <a:pt x="9371" y="970"/>
                    <a:pt x="8813" y="827"/>
                    <a:pt x="8255" y="827"/>
                  </a:cubicBezTo>
                  <a:lnTo>
                    <a:pt x="3685" y="827"/>
                  </a:lnTo>
                  <a:lnTo>
                    <a:pt x="3685" y="372"/>
                  </a:lnTo>
                  <a:cubicBezTo>
                    <a:pt x="3685" y="166"/>
                    <a:pt x="3519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6"/>
          <p:cNvGrpSpPr/>
          <p:nvPr/>
        </p:nvGrpSpPr>
        <p:grpSpPr>
          <a:xfrm>
            <a:off x="2527641" y="3377024"/>
            <a:ext cx="661678" cy="661678"/>
            <a:chOff x="4139700" y="461838"/>
            <a:chExt cx="864600" cy="864600"/>
          </a:xfrm>
        </p:grpSpPr>
        <p:sp>
          <p:nvSpPr>
            <p:cNvPr id="222" name="Google Shape;222;p26"/>
            <p:cNvSpPr/>
            <p:nvPr/>
          </p:nvSpPr>
          <p:spPr>
            <a:xfrm>
              <a:off x="4139700" y="461838"/>
              <a:ext cx="864600" cy="864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82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26"/>
            <p:cNvGrpSpPr/>
            <p:nvPr/>
          </p:nvGrpSpPr>
          <p:grpSpPr>
            <a:xfrm>
              <a:off x="4321763" y="663121"/>
              <a:ext cx="500460" cy="462050"/>
              <a:chOff x="3031625" y="1527150"/>
              <a:chExt cx="704575" cy="650500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3096800" y="2064500"/>
                <a:ext cx="115225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109" extrusionOk="0">
                    <a:moveTo>
                      <a:pt x="632" y="1"/>
                    </a:moveTo>
                    <a:cubicBezTo>
                      <a:pt x="429" y="1"/>
                      <a:pt x="251" y="72"/>
                      <a:pt x="132" y="239"/>
                    </a:cubicBezTo>
                    <a:cubicBezTo>
                      <a:pt x="13" y="429"/>
                      <a:pt x="1" y="620"/>
                      <a:pt x="108" y="810"/>
                    </a:cubicBezTo>
                    <a:cubicBezTo>
                      <a:pt x="215" y="1025"/>
                      <a:pt x="394" y="1108"/>
                      <a:pt x="620" y="1108"/>
                    </a:cubicBezTo>
                    <a:lnTo>
                      <a:pt x="4001" y="1108"/>
                    </a:lnTo>
                    <a:cubicBezTo>
                      <a:pt x="4382" y="1108"/>
                      <a:pt x="4608" y="894"/>
                      <a:pt x="4608" y="549"/>
                    </a:cubicBezTo>
                    <a:cubicBezTo>
                      <a:pt x="4596" y="215"/>
                      <a:pt x="4370" y="13"/>
                      <a:pt x="3989" y="13"/>
                    </a:cubicBezTo>
                    <a:cubicBezTo>
                      <a:pt x="3430" y="1"/>
                      <a:pt x="2882" y="1"/>
                      <a:pt x="2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3261400" y="2064675"/>
                <a:ext cx="11432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102" extrusionOk="0">
                    <a:moveTo>
                      <a:pt x="1191" y="0"/>
                    </a:moveTo>
                    <a:cubicBezTo>
                      <a:pt x="1005" y="0"/>
                      <a:pt x="818" y="2"/>
                      <a:pt x="632" y="6"/>
                    </a:cubicBezTo>
                    <a:cubicBezTo>
                      <a:pt x="275" y="6"/>
                      <a:pt x="1" y="256"/>
                      <a:pt x="1" y="553"/>
                    </a:cubicBezTo>
                    <a:cubicBezTo>
                      <a:pt x="13" y="863"/>
                      <a:pt x="287" y="1101"/>
                      <a:pt x="644" y="1101"/>
                    </a:cubicBezTo>
                    <a:lnTo>
                      <a:pt x="3942" y="1101"/>
                    </a:lnTo>
                    <a:cubicBezTo>
                      <a:pt x="4358" y="1101"/>
                      <a:pt x="4573" y="911"/>
                      <a:pt x="4573" y="553"/>
                    </a:cubicBezTo>
                    <a:cubicBezTo>
                      <a:pt x="4573" y="196"/>
                      <a:pt x="4358" y="6"/>
                      <a:pt x="3930" y="6"/>
                    </a:cubicBezTo>
                    <a:cubicBezTo>
                      <a:pt x="3751" y="2"/>
                      <a:pt x="3573" y="0"/>
                      <a:pt x="3394" y="0"/>
                    </a:cubicBezTo>
                    <a:cubicBezTo>
                      <a:pt x="3036" y="0"/>
                      <a:pt x="2676" y="6"/>
                      <a:pt x="2311" y="6"/>
                    </a:cubicBezTo>
                    <a:cubicBezTo>
                      <a:pt x="1938" y="6"/>
                      <a:pt x="1564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3097400" y="1998425"/>
                <a:ext cx="857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1108" extrusionOk="0">
                    <a:moveTo>
                      <a:pt x="620" y="1"/>
                    </a:moveTo>
                    <a:cubicBezTo>
                      <a:pt x="250" y="1"/>
                      <a:pt x="12" y="227"/>
                      <a:pt x="12" y="536"/>
                    </a:cubicBezTo>
                    <a:cubicBezTo>
                      <a:pt x="0" y="870"/>
                      <a:pt x="239" y="1096"/>
                      <a:pt x="620" y="1108"/>
                    </a:cubicBezTo>
                    <a:lnTo>
                      <a:pt x="2810" y="1108"/>
                    </a:lnTo>
                    <a:cubicBezTo>
                      <a:pt x="3203" y="1096"/>
                      <a:pt x="3429" y="894"/>
                      <a:pt x="3429" y="548"/>
                    </a:cubicBezTo>
                    <a:cubicBezTo>
                      <a:pt x="3429" y="215"/>
                      <a:pt x="3203" y="1"/>
                      <a:pt x="28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3222700" y="1998425"/>
                <a:ext cx="857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1108" extrusionOk="0">
                    <a:moveTo>
                      <a:pt x="596" y="1"/>
                    </a:moveTo>
                    <a:cubicBezTo>
                      <a:pt x="287" y="1"/>
                      <a:pt x="25" y="251"/>
                      <a:pt x="13" y="548"/>
                    </a:cubicBezTo>
                    <a:cubicBezTo>
                      <a:pt x="1" y="834"/>
                      <a:pt x="275" y="1096"/>
                      <a:pt x="608" y="1108"/>
                    </a:cubicBezTo>
                    <a:lnTo>
                      <a:pt x="2858" y="1108"/>
                    </a:lnTo>
                    <a:cubicBezTo>
                      <a:pt x="3216" y="1096"/>
                      <a:pt x="3418" y="894"/>
                      <a:pt x="3430" y="560"/>
                    </a:cubicBezTo>
                    <a:cubicBezTo>
                      <a:pt x="3430" y="227"/>
                      <a:pt x="3228" y="13"/>
                      <a:pt x="2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" name="Google Shape;228;p26"/>
              <p:cNvGrpSpPr/>
              <p:nvPr/>
            </p:nvGrpSpPr>
            <p:grpSpPr>
              <a:xfrm>
                <a:off x="3031625" y="1527150"/>
                <a:ext cx="704575" cy="650500"/>
                <a:chOff x="3031625" y="1527150"/>
                <a:chExt cx="704575" cy="650500"/>
              </a:xfrm>
            </p:grpSpPr>
            <p:sp>
              <p:nvSpPr>
                <p:cNvPr id="229" name="Google Shape;229;p26"/>
                <p:cNvSpPr/>
                <p:nvPr/>
              </p:nvSpPr>
              <p:spPr>
                <a:xfrm>
                  <a:off x="3031625" y="1527150"/>
                  <a:ext cx="704575" cy="6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83" h="26020" extrusionOk="0">
                      <a:moveTo>
                        <a:pt x="6737" y="1099"/>
                      </a:moveTo>
                      <a:cubicBezTo>
                        <a:pt x="6813" y="1099"/>
                        <a:pt x="6897" y="1111"/>
                        <a:pt x="6989" y="1135"/>
                      </a:cubicBezTo>
                      <a:cubicBezTo>
                        <a:pt x="12442" y="2600"/>
                        <a:pt x="17895" y="4064"/>
                        <a:pt x="23348" y="5529"/>
                      </a:cubicBezTo>
                      <a:cubicBezTo>
                        <a:pt x="24420" y="5814"/>
                        <a:pt x="25491" y="6100"/>
                        <a:pt x="26551" y="6386"/>
                      </a:cubicBezTo>
                      <a:cubicBezTo>
                        <a:pt x="27004" y="6505"/>
                        <a:pt x="27146" y="6755"/>
                        <a:pt x="27027" y="7207"/>
                      </a:cubicBezTo>
                      <a:cubicBezTo>
                        <a:pt x="26896" y="7707"/>
                        <a:pt x="26765" y="8207"/>
                        <a:pt x="26634" y="8708"/>
                      </a:cubicBezTo>
                      <a:cubicBezTo>
                        <a:pt x="26588" y="8742"/>
                        <a:pt x="26544" y="8754"/>
                        <a:pt x="26500" y="8754"/>
                      </a:cubicBezTo>
                      <a:cubicBezTo>
                        <a:pt x="26407" y="8754"/>
                        <a:pt x="26318" y="8700"/>
                        <a:pt x="26230" y="8684"/>
                      </a:cubicBezTo>
                      <a:cubicBezTo>
                        <a:pt x="24015" y="8088"/>
                        <a:pt x="21812" y="7493"/>
                        <a:pt x="19610" y="6898"/>
                      </a:cubicBezTo>
                      <a:cubicBezTo>
                        <a:pt x="15002" y="5660"/>
                        <a:pt x="10394" y="4421"/>
                        <a:pt x="5787" y="3183"/>
                      </a:cubicBezTo>
                      <a:cubicBezTo>
                        <a:pt x="5918" y="2647"/>
                        <a:pt x="6060" y="2100"/>
                        <a:pt x="6203" y="1564"/>
                      </a:cubicBezTo>
                      <a:cubicBezTo>
                        <a:pt x="6296" y="1249"/>
                        <a:pt x="6468" y="1099"/>
                        <a:pt x="6737" y="1099"/>
                      </a:cubicBezTo>
                      <a:close/>
                      <a:moveTo>
                        <a:pt x="4727" y="7053"/>
                      </a:moveTo>
                      <a:cubicBezTo>
                        <a:pt x="5227" y="7100"/>
                        <a:pt x="5691" y="7279"/>
                        <a:pt x="6168" y="7398"/>
                      </a:cubicBezTo>
                      <a:cubicBezTo>
                        <a:pt x="8144" y="7910"/>
                        <a:pt x="10109" y="8458"/>
                        <a:pt x="12073" y="8981"/>
                      </a:cubicBezTo>
                      <a:cubicBezTo>
                        <a:pt x="12097" y="8993"/>
                        <a:pt x="12121" y="9005"/>
                        <a:pt x="12145" y="9017"/>
                      </a:cubicBezTo>
                      <a:cubicBezTo>
                        <a:pt x="10918" y="9029"/>
                        <a:pt x="9692" y="9029"/>
                        <a:pt x="8466" y="9029"/>
                      </a:cubicBezTo>
                      <a:cubicBezTo>
                        <a:pt x="7132" y="9029"/>
                        <a:pt x="5799" y="9029"/>
                        <a:pt x="4477" y="9041"/>
                      </a:cubicBezTo>
                      <a:cubicBezTo>
                        <a:pt x="4263" y="9041"/>
                        <a:pt x="4203" y="9005"/>
                        <a:pt x="4275" y="8779"/>
                      </a:cubicBezTo>
                      <a:cubicBezTo>
                        <a:pt x="4441" y="8207"/>
                        <a:pt x="4584" y="7624"/>
                        <a:pt x="4727" y="7053"/>
                      </a:cubicBezTo>
                      <a:close/>
                      <a:moveTo>
                        <a:pt x="23789" y="12137"/>
                      </a:moveTo>
                      <a:cubicBezTo>
                        <a:pt x="24313" y="12279"/>
                        <a:pt x="24825" y="12422"/>
                        <a:pt x="25349" y="12553"/>
                      </a:cubicBezTo>
                      <a:cubicBezTo>
                        <a:pt x="25456" y="12589"/>
                        <a:pt x="25539" y="12613"/>
                        <a:pt x="25551" y="12732"/>
                      </a:cubicBezTo>
                      <a:cubicBezTo>
                        <a:pt x="24979" y="14887"/>
                        <a:pt x="24408" y="17030"/>
                        <a:pt x="23836" y="19173"/>
                      </a:cubicBezTo>
                      <a:cubicBezTo>
                        <a:pt x="23818" y="19182"/>
                        <a:pt x="23805" y="19186"/>
                        <a:pt x="23796" y="19186"/>
                      </a:cubicBezTo>
                      <a:cubicBezTo>
                        <a:pt x="23782" y="19186"/>
                        <a:pt x="23777" y="19176"/>
                        <a:pt x="23777" y="19161"/>
                      </a:cubicBezTo>
                      <a:cubicBezTo>
                        <a:pt x="23789" y="16816"/>
                        <a:pt x="23789" y="14482"/>
                        <a:pt x="23789" y="12137"/>
                      </a:cubicBezTo>
                      <a:close/>
                      <a:moveTo>
                        <a:pt x="21955" y="10136"/>
                      </a:moveTo>
                      <a:cubicBezTo>
                        <a:pt x="22491" y="10136"/>
                        <a:pt x="22670" y="10327"/>
                        <a:pt x="22670" y="10839"/>
                      </a:cubicBezTo>
                      <a:cubicBezTo>
                        <a:pt x="22682" y="15304"/>
                        <a:pt x="22682" y="19757"/>
                        <a:pt x="22682" y="24221"/>
                      </a:cubicBezTo>
                      <a:cubicBezTo>
                        <a:pt x="22682" y="24721"/>
                        <a:pt x="22491" y="24924"/>
                        <a:pt x="21991" y="24924"/>
                      </a:cubicBezTo>
                      <a:lnTo>
                        <a:pt x="1786" y="24924"/>
                      </a:lnTo>
                      <a:cubicBezTo>
                        <a:pt x="1298" y="24924"/>
                        <a:pt x="1096" y="24721"/>
                        <a:pt x="1096" y="24245"/>
                      </a:cubicBezTo>
                      <a:lnTo>
                        <a:pt x="1096" y="10815"/>
                      </a:lnTo>
                      <a:cubicBezTo>
                        <a:pt x="1096" y="10339"/>
                        <a:pt x="1298" y="10136"/>
                        <a:pt x="1786" y="10136"/>
                      </a:cubicBezTo>
                      <a:close/>
                      <a:moveTo>
                        <a:pt x="6731" y="1"/>
                      </a:moveTo>
                      <a:cubicBezTo>
                        <a:pt x="5947" y="1"/>
                        <a:pt x="5343" y="483"/>
                        <a:pt x="5120" y="1338"/>
                      </a:cubicBezTo>
                      <a:cubicBezTo>
                        <a:pt x="4453" y="3826"/>
                        <a:pt x="3786" y="6314"/>
                        <a:pt x="3132" y="8803"/>
                      </a:cubicBezTo>
                      <a:cubicBezTo>
                        <a:pt x="3084" y="8993"/>
                        <a:pt x="3001" y="9041"/>
                        <a:pt x="2810" y="9041"/>
                      </a:cubicBezTo>
                      <a:cubicBezTo>
                        <a:pt x="2631" y="9035"/>
                        <a:pt x="2453" y="9032"/>
                        <a:pt x="2274" y="9032"/>
                      </a:cubicBezTo>
                      <a:cubicBezTo>
                        <a:pt x="2096" y="9032"/>
                        <a:pt x="1917" y="9035"/>
                        <a:pt x="1738" y="9041"/>
                      </a:cubicBezTo>
                      <a:cubicBezTo>
                        <a:pt x="691" y="9041"/>
                        <a:pt x="0" y="9743"/>
                        <a:pt x="0" y="10791"/>
                      </a:cubicBezTo>
                      <a:cubicBezTo>
                        <a:pt x="0" y="15280"/>
                        <a:pt x="0" y="19780"/>
                        <a:pt x="0" y="24269"/>
                      </a:cubicBezTo>
                      <a:cubicBezTo>
                        <a:pt x="0" y="25317"/>
                        <a:pt x="691" y="26019"/>
                        <a:pt x="1738" y="26019"/>
                      </a:cubicBezTo>
                      <a:lnTo>
                        <a:pt x="22051" y="26019"/>
                      </a:lnTo>
                      <a:cubicBezTo>
                        <a:pt x="23074" y="26019"/>
                        <a:pt x="23777" y="25317"/>
                        <a:pt x="23777" y="24293"/>
                      </a:cubicBezTo>
                      <a:cubicBezTo>
                        <a:pt x="23777" y="23471"/>
                        <a:pt x="23777" y="22650"/>
                        <a:pt x="23777" y="21828"/>
                      </a:cubicBezTo>
                      <a:cubicBezTo>
                        <a:pt x="23777" y="21721"/>
                        <a:pt x="23777" y="21626"/>
                        <a:pt x="23896" y="21554"/>
                      </a:cubicBezTo>
                      <a:cubicBezTo>
                        <a:pt x="24313" y="21281"/>
                        <a:pt x="24527" y="20876"/>
                        <a:pt x="24646" y="20411"/>
                      </a:cubicBezTo>
                      <a:cubicBezTo>
                        <a:pt x="25682" y="16518"/>
                        <a:pt x="26718" y="12625"/>
                        <a:pt x="27766" y="8743"/>
                      </a:cubicBezTo>
                      <a:cubicBezTo>
                        <a:pt x="27885" y="8267"/>
                        <a:pt x="27980" y="7779"/>
                        <a:pt x="28182" y="7326"/>
                      </a:cubicBezTo>
                      <a:lnTo>
                        <a:pt x="28182" y="6660"/>
                      </a:lnTo>
                      <a:cubicBezTo>
                        <a:pt x="27980" y="5933"/>
                        <a:pt x="27504" y="5493"/>
                        <a:pt x="26765" y="5290"/>
                      </a:cubicBezTo>
                      <a:cubicBezTo>
                        <a:pt x="20265" y="3564"/>
                        <a:pt x="13776" y="1814"/>
                        <a:pt x="7287" y="76"/>
                      </a:cubicBezTo>
                      <a:cubicBezTo>
                        <a:pt x="7094" y="25"/>
                        <a:pt x="6908" y="1"/>
                        <a:pt x="67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3408750" y="1832925"/>
                  <a:ext cx="137550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2" h="3978" extrusionOk="0">
                      <a:moveTo>
                        <a:pt x="620" y="1"/>
                      </a:moveTo>
                      <a:cubicBezTo>
                        <a:pt x="203" y="1"/>
                        <a:pt x="0" y="215"/>
                        <a:pt x="0" y="632"/>
                      </a:cubicBezTo>
                      <a:cubicBezTo>
                        <a:pt x="0" y="1537"/>
                        <a:pt x="0" y="2430"/>
                        <a:pt x="0" y="3335"/>
                      </a:cubicBezTo>
                      <a:cubicBezTo>
                        <a:pt x="0" y="3775"/>
                        <a:pt x="203" y="3977"/>
                        <a:pt x="643" y="3977"/>
                      </a:cubicBezTo>
                      <a:lnTo>
                        <a:pt x="4870" y="3977"/>
                      </a:lnTo>
                      <a:cubicBezTo>
                        <a:pt x="5311" y="3977"/>
                        <a:pt x="5501" y="3787"/>
                        <a:pt x="5501" y="3358"/>
                      </a:cubicBezTo>
                      <a:cubicBezTo>
                        <a:pt x="5501" y="2453"/>
                        <a:pt x="5501" y="1537"/>
                        <a:pt x="5501" y="632"/>
                      </a:cubicBezTo>
                      <a:cubicBezTo>
                        <a:pt x="5501" y="191"/>
                        <a:pt x="5311" y="1"/>
                        <a:pt x="48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3474525" y="1998425"/>
                  <a:ext cx="85750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1108" extrusionOk="0">
                      <a:moveTo>
                        <a:pt x="620" y="1"/>
                      </a:moveTo>
                      <a:cubicBezTo>
                        <a:pt x="227" y="1"/>
                        <a:pt x="1" y="215"/>
                        <a:pt x="1" y="560"/>
                      </a:cubicBezTo>
                      <a:cubicBezTo>
                        <a:pt x="1" y="894"/>
                        <a:pt x="227" y="1108"/>
                        <a:pt x="620" y="1108"/>
                      </a:cubicBezTo>
                      <a:lnTo>
                        <a:pt x="2811" y="1108"/>
                      </a:lnTo>
                      <a:cubicBezTo>
                        <a:pt x="3180" y="1096"/>
                        <a:pt x="3430" y="870"/>
                        <a:pt x="3418" y="536"/>
                      </a:cubicBezTo>
                      <a:cubicBezTo>
                        <a:pt x="3406" y="227"/>
                        <a:pt x="3180" y="1"/>
                        <a:pt x="28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3349225" y="1998425"/>
                  <a:ext cx="85450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" h="1108" extrusionOk="0">
                      <a:moveTo>
                        <a:pt x="584" y="1"/>
                      </a:moveTo>
                      <a:cubicBezTo>
                        <a:pt x="214" y="13"/>
                        <a:pt x="0" y="215"/>
                        <a:pt x="0" y="560"/>
                      </a:cubicBezTo>
                      <a:cubicBezTo>
                        <a:pt x="0" y="894"/>
                        <a:pt x="214" y="1096"/>
                        <a:pt x="595" y="1108"/>
                      </a:cubicBezTo>
                      <a:lnTo>
                        <a:pt x="2822" y="1108"/>
                      </a:lnTo>
                      <a:cubicBezTo>
                        <a:pt x="3155" y="1096"/>
                        <a:pt x="3417" y="846"/>
                        <a:pt x="3417" y="548"/>
                      </a:cubicBezTo>
                      <a:cubicBezTo>
                        <a:pt x="3405" y="263"/>
                        <a:pt x="3155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3" name="Google Shape;233;p26"/>
          <p:cNvSpPr/>
          <p:nvPr/>
        </p:nvSpPr>
        <p:spPr>
          <a:xfrm rot="1800003">
            <a:off x="5527448" y="467624"/>
            <a:ext cx="4353554" cy="1805256"/>
          </a:xfrm>
          <a:custGeom>
            <a:avLst/>
            <a:gdLst/>
            <a:ahLst/>
            <a:cxnLst/>
            <a:rect l="l" t="t" r="r" b="b"/>
            <a:pathLst>
              <a:path w="67450" h="27969" fill="none" extrusionOk="0">
                <a:moveTo>
                  <a:pt x="0" y="17943"/>
                </a:moveTo>
                <a:cubicBezTo>
                  <a:pt x="2000" y="12288"/>
                  <a:pt x="8989" y="10204"/>
                  <a:pt x="13764" y="13848"/>
                </a:cubicBezTo>
                <a:cubicBezTo>
                  <a:pt x="17467" y="16669"/>
                  <a:pt x="14407" y="19860"/>
                  <a:pt x="11895" y="18515"/>
                </a:cubicBezTo>
                <a:cubicBezTo>
                  <a:pt x="10192" y="17610"/>
                  <a:pt x="9073" y="14943"/>
                  <a:pt x="11645" y="11085"/>
                </a:cubicBezTo>
                <a:cubicBezTo>
                  <a:pt x="17824" y="1834"/>
                  <a:pt x="30766" y="1"/>
                  <a:pt x="39255" y="7204"/>
                </a:cubicBezTo>
                <a:cubicBezTo>
                  <a:pt x="44149" y="11335"/>
                  <a:pt x="46637" y="17705"/>
                  <a:pt x="51447" y="21920"/>
                </a:cubicBezTo>
                <a:cubicBezTo>
                  <a:pt x="58353" y="27968"/>
                  <a:pt x="65925" y="25432"/>
                  <a:pt x="67449" y="2028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●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○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■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●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○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■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●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SemiBold"/>
              <a:buChar char="○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 SemiBold"/>
              <a:buChar char="■"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subTitle" idx="1"/>
          </p:nvPr>
        </p:nvSpPr>
        <p:spPr>
          <a:xfrm>
            <a:off x="1111050" y="3158775"/>
            <a:ext cx="692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11/18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ctrTitle"/>
          </p:nvPr>
        </p:nvSpPr>
        <p:spPr>
          <a:xfrm>
            <a:off x="1111050" y="1426274"/>
            <a:ext cx="6921900" cy="1732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Structure &amp; Pair</a:t>
            </a:r>
            <a:endParaRPr dirty="0"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7528575" y="4012875"/>
            <a:ext cx="664800" cy="664800"/>
            <a:chOff x="7495400" y="3634575"/>
            <a:chExt cx="664800" cy="664800"/>
          </a:xfrm>
        </p:grpSpPr>
        <p:sp>
          <p:nvSpPr>
            <p:cNvPr id="247" name="Google Shape;247;p30"/>
            <p:cNvSpPr/>
            <p:nvPr/>
          </p:nvSpPr>
          <p:spPr>
            <a:xfrm>
              <a:off x="7495400" y="3634575"/>
              <a:ext cx="664800" cy="6648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7624999" y="3764164"/>
              <a:ext cx="405600" cy="405600"/>
            </a:xfrm>
            <a:prstGeom prst="star4">
              <a:avLst>
                <a:gd name="adj" fmla="val 125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0"/>
          <p:cNvGrpSpPr/>
          <p:nvPr/>
        </p:nvGrpSpPr>
        <p:grpSpPr>
          <a:xfrm>
            <a:off x="1033475" y="428963"/>
            <a:ext cx="864600" cy="864600"/>
            <a:chOff x="1033475" y="428963"/>
            <a:chExt cx="864600" cy="864600"/>
          </a:xfrm>
        </p:grpSpPr>
        <p:sp>
          <p:nvSpPr>
            <p:cNvPr id="250" name="Google Shape;250;p30"/>
            <p:cNvSpPr/>
            <p:nvPr/>
          </p:nvSpPr>
          <p:spPr>
            <a:xfrm>
              <a:off x="1033475" y="428963"/>
              <a:ext cx="864600" cy="864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82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30"/>
            <p:cNvGrpSpPr/>
            <p:nvPr/>
          </p:nvGrpSpPr>
          <p:grpSpPr>
            <a:xfrm>
              <a:off x="1215551" y="629641"/>
              <a:ext cx="500443" cy="463261"/>
              <a:chOff x="3650951" y="4238029"/>
              <a:chExt cx="500443" cy="463261"/>
            </a:xfrm>
          </p:grpSpPr>
          <p:sp>
            <p:nvSpPr>
              <p:cNvPr id="252" name="Google Shape;252;p30"/>
              <p:cNvSpPr/>
              <p:nvPr/>
            </p:nvSpPr>
            <p:spPr>
              <a:xfrm>
                <a:off x="3719036" y="4479963"/>
                <a:ext cx="211337" cy="128479"/>
              </a:xfrm>
              <a:custGeom>
                <a:avLst/>
                <a:gdLst/>
                <a:ahLst/>
                <a:cxnLst/>
                <a:rect l="l" t="t" r="r" b="b"/>
                <a:pathLst>
                  <a:path w="11419" h="6942" extrusionOk="0">
                    <a:moveTo>
                      <a:pt x="10526" y="893"/>
                    </a:moveTo>
                    <a:lnTo>
                      <a:pt x="10526" y="6049"/>
                    </a:lnTo>
                    <a:lnTo>
                      <a:pt x="893" y="6049"/>
                    </a:lnTo>
                    <a:lnTo>
                      <a:pt x="893" y="893"/>
                    </a:lnTo>
                    <a:close/>
                    <a:moveTo>
                      <a:pt x="417" y="0"/>
                    </a:moveTo>
                    <a:cubicBezTo>
                      <a:pt x="36" y="0"/>
                      <a:pt x="0" y="24"/>
                      <a:pt x="0" y="417"/>
                    </a:cubicBezTo>
                    <a:lnTo>
                      <a:pt x="0" y="6513"/>
                    </a:lnTo>
                    <a:cubicBezTo>
                      <a:pt x="0" y="6906"/>
                      <a:pt x="36" y="6942"/>
                      <a:pt x="429" y="6942"/>
                    </a:cubicBezTo>
                    <a:lnTo>
                      <a:pt x="11002" y="6942"/>
                    </a:lnTo>
                    <a:cubicBezTo>
                      <a:pt x="11395" y="6942"/>
                      <a:pt x="11419" y="6906"/>
                      <a:pt x="11419" y="6525"/>
                    </a:cubicBezTo>
                    <a:lnTo>
                      <a:pt x="11419" y="393"/>
                    </a:lnTo>
                    <a:cubicBezTo>
                      <a:pt x="11419" y="24"/>
                      <a:pt x="11395" y="0"/>
                      <a:pt x="110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3969335" y="4479741"/>
                <a:ext cx="11197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9538" extrusionOk="0">
                    <a:moveTo>
                      <a:pt x="5156" y="905"/>
                    </a:moveTo>
                    <a:cubicBezTo>
                      <a:pt x="5156" y="1763"/>
                      <a:pt x="5156" y="2620"/>
                      <a:pt x="5156" y="3465"/>
                    </a:cubicBezTo>
                    <a:lnTo>
                      <a:pt x="5156" y="3775"/>
                    </a:lnTo>
                    <a:lnTo>
                      <a:pt x="5085" y="3775"/>
                    </a:lnTo>
                    <a:cubicBezTo>
                      <a:pt x="4418" y="3870"/>
                      <a:pt x="3930" y="4406"/>
                      <a:pt x="3930" y="5061"/>
                    </a:cubicBezTo>
                    <a:cubicBezTo>
                      <a:pt x="3930" y="5692"/>
                      <a:pt x="4430" y="6251"/>
                      <a:pt x="5073" y="6335"/>
                    </a:cubicBezTo>
                    <a:cubicBezTo>
                      <a:pt x="5109" y="6346"/>
                      <a:pt x="5133" y="6346"/>
                      <a:pt x="5156" y="6346"/>
                    </a:cubicBezTo>
                    <a:lnTo>
                      <a:pt x="5156" y="6525"/>
                    </a:lnTo>
                    <a:cubicBezTo>
                      <a:pt x="5156" y="7216"/>
                      <a:pt x="5156" y="7930"/>
                      <a:pt x="5156" y="8644"/>
                    </a:cubicBezTo>
                    <a:lnTo>
                      <a:pt x="894" y="8644"/>
                    </a:lnTo>
                    <a:cubicBezTo>
                      <a:pt x="894" y="6168"/>
                      <a:pt x="894" y="3620"/>
                      <a:pt x="894" y="905"/>
                    </a:cubicBezTo>
                    <a:close/>
                    <a:moveTo>
                      <a:pt x="346" y="0"/>
                    </a:moveTo>
                    <a:cubicBezTo>
                      <a:pt x="96" y="0"/>
                      <a:pt x="1" y="108"/>
                      <a:pt x="1" y="346"/>
                    </a:cubicBezTo>
                    <a:cubicBezTo>
                      <a:pt x="1" y="3334"/>
                      <a:pt x="1" y="6311"/>
                      <a:pt x="1" y="9287"/>
                    </a:cubicBezTo>
                    <a:cubicBezTo>
                      <a:pt x="1" y="9490"/>
                      <a:pt x="72" y="9537"/>
                      <a:pt x="263" y="9537"/>
                    </a:cubicBezTo>
                    <a:lnTo>
                      <a:pt x="5787" y="9537"/>
                    </a:lnTo>
                    <a:cubicBezTo>
                      <a:pt x="5990" y="9537"/>
                      <a:pt x="6049" y="9478"/>
                      <a:pt x="6049" y="9275"/>
                    </a:cubicBezTo>
                    <a:cubicBezTo>
                      <a:pt x="6049" y="8049"/>
                      <a:pt x="6049" y="6811"/>
                      <a:pt x="6049" y="5584"/>
                    </a:cubicBezTo>
                    <a:cubicBezTo>
                      <a:pt x="5990" y="5454"/>
                      <a:pt x="5871" y="5477"/>
                      <a:pt x="5752" y="5465"/>
                    </a:cubicBezTo>
                    <a:lnTo>
                      <a:pt x="5454" y="5465"/>
                    </a:lnTo>
                    <a:cubicBezTo>
                      <a:pt x="5371" y="5465"/>
                      <a:pt x="5287" y="5465"/>
                      <a:pt x="5204" y="5454"/>
                    </a:cubicBezTo>
                    <a:cubicBezTo>
                      <a:pt x="4990" y="5418"/>
                      <a:pt x="4823" y="5239"/>
                      <a:pt x="4823" y="5061"/>
                    </a:cubicBezTo>
                    <a:cubicBezTo>
                      <a:pt x="4823" y="4858"/>
                      <a:pt x="4978" y="4692"/>
                      <a:pt x="5204" y="4668"/>
                    </a:cubicBezTo>
                    <a:cubicBezTo>
                      <a:pt x="5287" y="4656"/>
                      <a:pt x="5371" y="4656"/>
                      <a:pt x="5454" y="4656"/>
                    </a:cubicBezTo>
                    <a:lnTo>
                      <a:pt x="5609" y="4656"/>
                    </a:lnTo>
                    <a:cubicBezTo>
                      <a:pt x="5656" y="4656"/>
                      <a:pt x="5704" y="4656"/>
                      <a:pt x="5752" y="4644"/>
                    </a:cubicBezTo>
                    <a:cubicBezTo>
                      <a:pt x="5770" y="4644"/>
                      <a:pt x="5788" y="4644"/>
                      <a:pt x="5806" y="4644"/>
                    </a:cubicBezTo>
                    <a:cubicBezTo>
                      <a:pt x="5906" y="4644"/>
                      <a:pt x="5999" y="4636"/>
                      <a:pt x="6049" y="4525"/>
                    </a:cubicBezTo>
                    <a:cubicBezTo>
                      <a:pt x="6049" y="3132"/>
                      <a:pt x="6049" y="1739"/>
                      <a:pt x="6049" y="346"/>
                    </a:cubicBezTo>
                    <a:cubicBezTo>
                      <a:pt x="6049" y="96"/>
                      <a:pt x="5954" y="0"/>
                      <a:pt x="5704" y="0"/>
                    </a:cubicBezTo>
                    <a:cubicBezTo>
                      <a:pt x="4811" y="12"/>
                      <a:pt x="3918" y="12"/>
                      <a:pt x="3013" y="12"/>
                    </a:cubicBezTo>
                    <a:cubicBezTo>
                      <a:pt x="2132" y="12"/>
                      <a:pt x="1239" y="12"/>
                      <a:pt x="3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4048672" y="4559503"/>
                <a:ext cx="49804" cy="28002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513" extrusionOk="0">
                    <a:moveTo>
                      <a:pt x="1929" y="1"/>
                    </a:moveTo>
                    <a:cubicBezTo>
                      <a:pt x="1560" y="1"/>
                      <a:pt x="1191" y="1"/>
                      <a:pt x="810" y="12"/>
                    </a:cubicBezTo>
                    <a:cubicBezTo>
                      <a:pt x="322" y="24"/>
                      <a:pt x="0" y="322"/>
                      <a:pt x="0" y="751"/>
                    </a:cubicBezTo>
                    <a:cubicBezTo>
                      <a:pt x="0" y="1167"/>
                      <a:pt x="345" y="1489"/>
                      <a:pt x="822" y="1501"/>
                    </a:cubicBezTo>
                    <a:cubicBezTo>
                      <a:pt x="1191" y="1513"/>
                      <a:pt x="1560" y="1513"/>
                      <a:pt x="1941" y="1513"/>
                    </a:cubicBezTo>
                    <a:cubicBezTo>
                      <a:pt x="2429" y="1394"/>
                      <a:pt x="2667" y="1167"/>
                      <a:pt x="2679" y="774"/>
                    </a:cubicBezTo>
                    <a:cubicBezTo>
                      <a:pt x="2691" y="370"/>
                      <a:pt x="2441" y="108"/>
                      <a:pt x="19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3650951" y="4238029"/>
                <a:ext cx="500443" cy="463261"/>
              </a:xfrm>
              <a:custGeom>
                <a:avLst/>
                <a:gdLst/>
                <a:ahLst/>
                <a:cxnLst/>
                <a:rect l="l" t="t" r="r" b="b"/>
                <a:pathLst>
                  <a:path w="27040" h="25031" extrusionOk="0">
                    <a:moveTo>
                      <a:pt x="23801" y="1155"/>
                    </a:moveTo>
                    <a:cubicBezTo>
                      <a:pt x="24539" y="1155"/>
                      <a:pt x="24884" y="1584"/>
                      <a:pt x="24837" y="2191"/>
                    </a:cubicBezTo>
                    <a:cubicBezTo>
                      <a:pt x="24801" y="2596"/>
                      <a:pt x="24825" y="3001"/>
                      <a:pt x="24837" y="3406"/>
                    </a:cubicBezTo>
                    <a:cubicBezTo>
                      <a:pt x="24837" y="3584"/>
                      <a:pt x="24777" y="3644"/>
                      <a:pt x="24599" y="3644"/>
                    </a:cubicBezTo>
                    <a:cubicBezTo>
                      <a:pt x="24376" y="3640"/>
                      <a:pt x="24154" y="3638"/>
                      <a:pt x="23932" y="3638"/>
                    </a:cubicBezTo>
                    <a:cubicBezTo>
                      <a:pt x="23487" y="3638"/>
                      <a:pt x="23043" y="3644"/>
                      <a:pt x="22598" y="3644"/>
                    </a:cubicBezTo>
                    <a:lnTo>
                      <a:pt x="2453" y="3644"/>
                    </a:lnTo>
                    <a:cubicBezTo>
                      <a:pt x="2108" y="3644"/>
                      <a:pt x="2108" y="3644"/>
                      <a:pt x="2108" y="3298"/>
                    </a:cubicBezTo>
                    <a:cubicBezTo>
                      <a:pt x="2108" y="2882"/>
                      <a:pt x="2108" y="2477"/>
                      <a:pt x="2108" y="2060"/>
                    </a:cubicBezTo>
                    <a:cubicBezTo>
                      <a:pt x="2108" y="1489"/>
                      <a:pt x="2429" y="1167"/>
                      <a:pt x="3001" y="1167"/>
                    </a:cubicBezTo>
                    <a:cubicBezTo>
                      <a:pt x="3541" y="1163"/>
                      <a:pt x="4080" y="1162"/>
                      <a:pt x="4620" y="1162"/>
                    </a:cubicBezTo>
                    <a:cubicBezTo>
                      <a:pt x="5701" y="1162"/>
                      <a:pt x="6783" y="1167"/>
                      <a:pt x="7870" y="1167"/>
                    </a:cubicBezTo>
                    <a:cubicBezTo>
                      <a:pt x="13181" y="1167"/>
                      <a:pt x="18491" y="1167"/>
                      <a:pt x="23801" y="1155"/>
                    </a:cubicBezTo>
                    <a:close/>
                    <a:moveTo>
                      <a:pt x="24634" y="4679"/>
                    </a:moveTo>
                    <a:cubicBezTo>
                      <a:pt x="24920" y="4679"/>
                      <a:pt x="25051" y="4775"/>
                      <a:pt x="25135" y="5049"/>
                    </a:cubicBezTo>
                    <a:cubicBezTo>
                      <a:pt x="25254" y="5441"/>
                      <a:pt x="25408" y="5822"/>
                      <a:pt x="25563" y="6203"/>
                    </a:cubicBezTo>
                    <a:cubicBezTo>
                      <a:pt x="25629" y="6390"/>
                      <a:pt x="25594" y="6455"/>
                      <a:pt x="25421" y="6455"/>
                    </a:cubicBezTo>
                    <a:cubicBezTo>
                      <a:pt x="25406" y="6455"/>
                      <a:pt x="25390" y="6454"/>
                      <a:pt x="25373" y="6453"/>
                    </a:cubicBezTo>
                    <a:lnTo>
                      <a:pt x="1453" y="6453"/>
                    </a:lnTo>
                    <a:cubicBezTo>
                      <a:pt x="1346" y="6453"/>
                      <a:pt x="1310" y="6406"/>
                      <a:pt x="1346" y="6299"/>
                    </a:cubicBezTo>
                    <a:cubicBezTo>
                      <a:pt x="1524" y="5811"/>
                      <a:pt x="1715" y="5311"/>
                      <a:pt x="1894" y="4822"/>
                    </a:cubicBezTo>
                    <a:cubicBezTo>
                      <a:pt x="1929" y="4727"/>
                      <a:pt x="2001" y="4691"/>
                      <a:pt x="2096" y="4691"/>
                    </a:cubicBezTo>
                    <a:lnTo>
                      <a:pt x="2310" y="4691"/>
                    </a:lnTo>
                    <a:cubicBezTo>
                      <a:pt x="9752" y="4691"/>
                      <a:pt x="17193" y="4691"/>
                      <a:pt x="24634" y="4679"/>
                    </a:cubicBezTo>
                    <a:close/>
                    <a:moveTo>
                      <a:pt x="4084" y="7525"/>
                    </a:moveTo>
                    <a:cubicBezTo>
                      <a:pt x="4263" y="7525"/>
                      <a:pt x="4322" y="7585"/>
                      <a:pt x="4322" y="7763"/>
                    </a:cubicBezTo>
                    <a:cubicBezTo>
                      <a:pt x="4299" y="8644"/>
                      <a:pt x="3572" y="9347"/>
                      <a:pt x="2679" y="9347"/>
                    </a:cubicBezTo>
                    <a:cubicBezTo>
                      <a:pt x="1786" y="9347"/>
                      <a:pt x="1060" y="8620"/>
                      <a:pt x="1048" y="7751"/>
                    </a:cubicBezTo>
                    <a:cubicBezTo>
                      <a:pt x="1048" y="7585"/>
                      <a:pt x="1096" y="7525"/>
                      <a:pt x="1274" y="7525"/>
                    </a:cubicBezTo>
                    <a:cubicBezTo>
                      <a:pt x="1433" y="7529"/>
                      <a:pt x="1591" y="7530"/>
                      <a:pt x="1748" y="7530"/>
                    </a:cubicBezTo>
                    <a:cubicBezTo>
                      <a:pt x="2062" y="7530"/>
                      <a:pt x="2374" y="7525"/>
                      <a:pt x="2691" y="7525"/>
                    </a:cubicBezTo>
                    <a:cubicBezTo>
                      <a:pt x="3001" y="7525"/>
                      <a:pt x="3310" y="7530"/>
                      <a:pt x="3620" y="7530"/>
                    </a:cubicBezTo>
                    <a:cubicBezTo>
                      <a:pt x="3775" y="7530"/>
                      <a:pt x="3929" y="7529"/>
                      <a:pt x="4084" y="7525"/>
                    </a:cubicBezTo>
                    <a:close/>
                    <a:moveTo>
                      <a:pt x="8394" y="7525"/>
                    </a:moveTo>
                    <a:cubicBezTo>
                      <a:pt x="8585" y="7525"/>
                      <a:pt x="8632" y="7596"/>
                      <a:pt x="8632" y="7775"/>
                    </a:cubicBezTo>
                    <a:cubicBezTo>
                      <a:pt x="8632" y="8620"/>
                      <a:pt x="7894" y="9335"/>
                      <a:pt x="7025" y="9347"/>
                    </a:cubicBezTo>
                    <a:cubicBezTo>
                      <a:pt x="6120" y="9347"/>
                      <a:pt x="5382" y="8644"/>
                      <a:pt x="5370" y="7787"/>
                    </a:cubicBezTo>
                    <a:cubicBezTo>
                      <a:pt x="5358" y="7596"/>
                      <a:pt x="5418" y="7525"/>
                      <a:pt x="5620" y="7525"/>
                    </a:cubicBezTo>
                    <a:cubicBezTo>
                      <a:pt x="5771" y="7529"/>
                      <a:pt x="5923" y="7530"/>
                      <a:pt x="6076" y="7530"/>
                    </a:cubicBezTo>
                    <a:cubicBezTo>
                      <a:pt x="6382" y="7530"/>
                      <a:pt x="6692" y="7525"/>
                      <a:pt x="7001" y="7525"/>
                    </a:cubicBezTo>
                    <a:cubicBezTo>
                      <a:pt x="7311" y="7525"/>
                      <a:pt x="7620" y="7530"/>
                      <a:pt x="7930" y="7530"/>
                    </a:cubicBezTo>
                    <a:cubicBezTo>
                      <a:pt x="8085" y="7530"/>
                      <a:pt x="8240" y="7529"/>
                      <a:pt x="8394" y="7525"/>
                    </a:cubicBezTo>
                    <a:close/>
                    <a:moveTo>
                      <a:pt x="12728" y="7525"/>
                    </a:moveTo>
                    <a:cubicBezTo>
                      <a:pt x="12895" y="7525"/>
                      <a:pt x="12943" y="7585"/>
                      <a:pt x="12943" y="7751"/>
                    </a:cubicBezTo>
                    <a:cubicBezTo>
                      <a:pt x="12943" y="8620"/>
                      <a:pt x="12204" y="9347"/>
                      <a:pt x="11323" y="9347"/>
                    </a:cubicBezTo>
                    <a:cubicBezTo>
                      <a:pt x="10418" y="9347"/>
                      <a:pt x="9680" y="8620"/>
                      <a:pt x="9680" y="7739"/>
                    </a:cubicBezTo>
                    <a:cubicBezTo>
                      <a:pt x="9680" y="7585"/>
                      <a:pt x="9728" y="7525"/>
                      <a:pt x="9883" y="7525"/>
                    </a:cubicBezTo>
                    <a:close/>
                    <a:moveTo>
                      <a:pt x="17026" y="7525"/>
                    </a:moveTo>
                    <a:cubicBezTo>
                      <a:pt x="17193" y="7525"/>
                      <a:pt x="17253" y="7573"/>
                      <a:pt x="17264" y="7751"/>
                    </a:cubicBezTo>
                    <a:cubicBezTo>
                      <a:pt x="17264" y="8620"/>
                      <a:pt x="16514" y="9347"/>
                      <a:pt x="15610" y="9347"/>
                    </a:cubicBezTo>
                    <a:cubicBezTo>
                      <a:pt x="14717" y="9335"/>
                      <a:pt x="13978" y="8609"/>
                      <a:pt x="13990" y="7751"/>
                    </a:cubicBezTo>
                    <a:cubicBezTo>
                      <a:pt x="13990" y="7585"/>
                      <a:pt x="14050" y="7525"/>
                      <a:pt x="14216" y="7525"/>
                    </a:cubicBezTo>
                    <a:cubicBezTo>
                      <a:pt x="14375" y="7529"/>
                      <a:pt x="14534" y="7530"/>
                      <a:pt x="14693" y="7530"/>
                    </a:cubicBezTo>
                    <a:cubicBezTo>
                      <a:pt x="15010" y="7530"/>
                      <a:pt x="15328" y="7525"/>
                      <a:pt x="15645" y="7525"/>
                    </a:cubicBezTo>
                    <a:cubicBezTo>
                      <a:pt x="15947" y="7525"/>
                      <a:pt x="16254" y="7530"/>
                      <a:pt x="16562" y="7530"/>
                    </a:cubicBezTo>
                    <a:cubicBezTo>
                      <a:pt x="16717" y="7530"/>
                      <a:pt x="16872" y="7529"/>
                      <a:pt x="17026" y="7525"/>
                    </a:cubicBezTo>
                    <a:close/>
                    <a:moveTo>
                      <a:pt x="21360" y="7525"/>
                    </a:moveTo>
                    <a:cubicBezTo>
                      <a:pt x="21551" y="7525"/>
                      <a:pt x="21575" y="7596"/>
                      <a:pt x="21575" y="7763"/>
                    </a:cubicBezTo>
                    <a:cubicBezTo>
                      <a:pt x="21551" y="8632"/>
                      <a:pt x="20824" y="9347"/>
                      <a:pt x="19931" y="9347"/>
                    </a:cubicBezTo>
                    <a:cubicBezTo>
                      <a:pt x="19050" y="9347"/>
                      <a:pt x="18312" y="8632"/>
                      <a:pt x="18312" y="7751"/>
                    </a:cubicBezTo>
                    <a:cubicBezTo>
                      <a:pt x="18300" y="7585"/>
                      <a:pt x="18348" y="7525"/>
                      <a:pt x="18527" y="7525"/>
                    </a:cubicBezTo>
                    <a:close/>
                    <a:moveTo>
                      <a:pt x="25658" y="7525"/>
                    </a:moveTo>
                    <a:cubicBezTo>
                      <a:pt x="25837" y="7525"/>
                      <a:pt x="25885" y="7585"/>
                      <a:pt x="25885" y="7751"/>
                    </a:cubicBezTo>
                    <a:cubicBezTo>
                      <a:pt x="25885" y="8620"/>
                      <a:pt x="25146" y="9347"/>
                      <a:pt x="24265" y="9347"/>
                    </a:cubicBezTo>
                    <a:cubicBezTo>
                      <a:pt x="23360" y="9347"/>
                      <a:pt x="22622" y="8632"/>
                      <a:pt x="22622" y="7775"/>
                    </a:cubicBezTo>
                    <a:cubicBezTo>
                      <a:pt x="22622" y="7596"/>
                      <a:pt x="22670" y="7525"/>
                      <a:pt x="22860" y="7525"/>
                    </a:cubicBezTo>
                    <a:cubicBezTo>
                      <a:pt x="23015" y="7529"/>
                      <a:pt x="23171" y="7530"/>
                      <a:pt x="23328" y="7530"/>
                    </a:cubicBezTo>
                    <a:cubicBezTo>
                      <a:pt x="23642" y="7530"/>
                      <a:pt x="23960" y="7525"/>
                      <a:pt x="24277" y="7525"/>
                    </a:cubicBezTo>
                    <a:cubicBezTo>
                      <a:pt x="24587" y="7525"/>
                      <a:pt x="24891" y="7530"/>
                      <a:pt x="25197" y="7530"/>
                    </a:cubicBezTo>
                    <a:cubicBezTo>
                      <a:pt x="25350" y="7530"/>
                      <a:pt x="25504" y="7529"/>
                      <a:pt x="25658" y="7525"/>
                    </a:cubicBezTo>
                    <a:close/>
                    <a:moveTo>
                      <a:pt x="22094" y="9388"/>
                    </a:moveTo>
                    <a:cubicBezTo>
                      <a:pt x="22134" y="9388"/>
                      <a:pt x="22176" y="9418"/>
                      <a:pt x="22229" y="9478"/>
                    </a:cubicBezTo>
                    <a:cubicBezTo>
                      <a:pt x="22775" y="10087"/>
                      <a:pt x="23451" y="10399"/>
                      <a:pt x="24232" y="10399"/>
                    </a:cubicBezTo>
                    <a:cubicBezTo>
                      <a:pt x="24336" y="10399"/>
                      <a:pt x="24443" y="10394"/>
                      <a:pt x="24551" y="10383"/>
                    </a:cubicBezTo>
                    <a:cubicBezTo>
                      <a:pt x="24587" y="10378"/>
                      <a:pt x="24619" y="10375"/>
                      <a:pt x="24646" y="10375"/>
                    </a:cubicBezTo>
                    <a:cubicBezTo>
                      <a:pt x="24819" y="10375"/>
                      <a:pt x="24837" y="10471"/>
                      <a:pt x="24837" y="10656"/>
                    </a:cubicBezTo>
                    <a:cubicBezTo>
                      <a:pt x="24825" y="13538"/>
                      <a:pt x="24837" y="16431"/>
                      <a:pt x="24837" y="19312"/>
                    </a:cubicBezTo>
                    <a:lnTo>
                      <a:pt x="24837" y="21384"/>
                    </a:lnTo>
                    <a:cubicBezTo>
                      <a:pt x="24837" y="21741"/>
                      <a:pt x="24837" y="21741"/>
                      <a:pt x="24468" y="21741"/>
                    </a:cubicBezTo>
                    <a:lnTo>
                      <a:pt x="2501" y="21741"/>
                    </a:lnTo>
                    <a:cubicBezTo>
                      <a:pt x="2108" y="21741"/>
                      <a:pt x="2108" y="21741"/>
                      <a:pt x="2108" y="21360"/>
                    </a:cubicBezTo>
                    <a:cubicBezTo>
                      <a:pt x="2108" y="17800"/>
                      <a:pt x="2108" y="14240"/>
                      <a:pt x="2096" y="10680"/>
                    </a:cubicBezTo>
                    <a:cubicBezTo>
                      <a:pt x="2096" y="10466"/>
                      <a:pt x="2125" y="10367"/>
                      <a:pt x="2331" y="10367"/>
                    </a:cubicBezTo>
                    <a:cubicBezTo>
                      <a:pt x="2354" y="10367"/>
                      <a:pt x="2378" y="10368"/>
                      <a:pt x="2405" y="10371"/>
                    </a:cubicBezTo>
                    <a:cubicBezTo>
                      <a:pt x="2514" y="10382"/>
                      <a:pt x="2620" y="10388"/>
                      <a:pt x="2725" y="10388"/>
                    </a:cubicBezTo>
                    <a:cubicBezTo>
                      <a:pt x="3503" y="10388"/>
                      <a:pt x="4169" y="10076"/>
                      <a:pt x="4715" y="9478"/>
                    </a:cubicBezTo>
                    <a:cubicBezTo>
                      <a:pt x="4767" y="9420"/>
                      <a:pt x="4806" y="9393"/>
                      <a:pt x="4843" y="9393"/>
                    </a:cubicBezTo>
                    <a:cubicBezTo>
                      <a:pt x="4883" y="9393"/>
                      <a:pt x="4922" y="9423"/>
                      <a:pt x="4977" y="9478"/>
                    </a:cubicBezTo>
                    <a:cubicBezTo>
                      <a:pt x="5569" y="10094"/>
                      <a:pt x="6291" y="10403"/>
                      <a:pt x="7010" y="10403"/>
                    </a:cubicBezTo>
                    <a:cubicBezTo>
                      <a:pt x="7723" y="10403"/>
                      <a:pt x="8433" y="10100"/>
                      <a:pt x="9013" y="9490"/>
                    </a:cubicBezTo>
                    <a:cubicBezTo>
                      <a:pt x="9073" y="9425"/>
                      <a:pt x="9118" y="9397"/>
                      <a:pt x="9159" y="9397"/>
                    </a:cubicBezTo>
                    <a:cubicBezTo>
                      <a:pt x="9208" y="9397"/>
                      <a:pt x="9253" y="9437"/>
                      <a:pt x="9311" y="9501"/>
                    </a:cubicBezTo>
                    <a:cubicBezTo>
                      <a:pt x="9874" y="10096"/>
                      <a:pt x="10569" y="10405"/>
                      <a:pt x="11297" y="10405"/>
                    </a:cubicBezTo>
                    <a:cubicBezTo>
                      <a:pt x="11662" y="10405"/>
                      <a:pt x="12037" y="10327"/>
                      <a:pt x="12407" y="10168"/>
                    </a:cubicBezTo>
                    <a:cubicBezTo>
                      <a:pt x="12752" y="10013"/>
                      <a:pt x="13062" y="9799"/>
                      <a:pt x="13312" y="9501"/>
                    </a:cubicBezTo>
                    <a:cubicBezTo>
                      <a:pt x="13370" y="9432"/>
                      <a:pt x="13417" y="9399"/>
                      <a:pt x="13463" y="9399"/>
                    </a:cubicBezTo>
                    <a:cubicBezTo>
                      <a:pt x="13512" y="9399"/>
                      <a:pt x="13560" y="9435"/>
                      <a:pt x="13621" y="9501"/>
                    </a:cubicBezTo>
                    <a:cubicBezTo>
                      <a:pt x="14176" y="10096"/>
                      <a:pt x="14863" y="10400"/>
                      <a:pt x="15590" y="10400"/>
                    </a:cubicBezTo>
                    <a:cubicBezTo>
                      <a:pt x="15955" y="10400"/>
                      <a:pt x="16331" y="10323"/>
                      <a:pt x="16705" y="10168"/>
                    </a:cubicBezTo>
                    <a:cubicBezTo>
                      <a:pt x="17050" y="10025"/>
                      <a:pt x="17348" y="9823"/>
                      <a:pt x="17598" y="9537"/>
                    </a:cubicBezTo>
                    <a:cubicBezTo>
                      <a:pt x="17667" y="9456"/>
                      <a:pt x="17719" y="9410"/>
                      <a:pt x="17778" y="9410"/>
                    </a:cubicBezTo>
                    <a:cubicBezTo>
                      <a:pt x="17831" y="9410"/>
                      <a:pt x="17888" y="9447"/>
                      <a:pt x="17967" y="9525"/>
                    </a:cubicBezTo>
                    <a:cubicBezTo>
                      <a:pt x="18502" y="10100"/>
                      <a:pt x="19192" y="10402"/>
                      <a:pt x="19916" y="10402"/>
                    </a:cubicBezTo>
                    <a:cubicBezTo>
                      <a:pt x="20271" y="10402"/>
                      <a:pt x="20634" y="10329"/>
                      <a:pt x="20991" y="10180"/>
                    </a:cubicBezTo>
                    <a:cubicBezTo>
                      <a:pt x="21372" y="10025"/>
                      <a:pt x="21694" y="9787"/>
                      <a:pt x="21967" y="9478"/>
                    </a:cubicBezTo>
                    <a:cubicBezTo>
                      <a:pt x="22015" y="9418"/>
                      <a:pt x="22054" y="9388"/>
                      <a:pt x="22094" y="9388"/>
                    </a:cubicBezTo>
                    <a:close/>
                    <a:moveTo>
                      <a:pt x="25480" y="22789"/>
                    </a:moveTo>
                    <a:cubicBezTo>
                      <a:pt x="25885" y="22789"/>
                      <a:pt x="25885" y="22789"/>
                      <a:pt x="25885" y="23182"/>
                    </a:cubicBezTo>
                    <a:cubicBezTo>
                      <a:pt x="25885" y="23837"/>
                      <a:pt x="25885" y="23837"/>
                      <a:pt x="25230" y="23837"/>
                    </a:cubicBezTo>
                    <a:lnTo>
                      <a:pt x="1429" y="23837"/>
                    </a:lnTo>
                    <a:cubicBezTo>
                      <a:pt x="1060" y="23837"/>
                      <a:pt x="1060" y="23837"/>
                      <a:pt x="1060" y="23479"/>
                    </a:cubicBezTo>
                    <a:cubicBezTo>
                      <a:pt x="1060" y="22789"/>
                      <a:pt x="1060" y="22789"/>
                      <a:pt x="1739" y="22789"/>
                    </a:cubicBezTo>
                    <a:close/>
                    <a:moveTo>
                      <a:pt x="24048" y="0"/>
                    </a:moveTo>
                    <a:cubicBezTo>
                      <a:pt x="24041" y="0"/>
                      <a:pt x="24034" y="0"/>
                      <a:pt x="24027" y="0"/>
                    </a:cubicBezTo>
                    <a:cubicBezTo>
                      <a:pt x="20509" y="6"/>
                      <a:pt x="16991" y="9"/>
                      <a:pt x="13471" y="9"/>
                    </a:cubicBezTo>
                    <a:cubicBezTo>
                      <a:pt x="9951" y="9"/>
                      <a:pt x="6430" y="6"/>
                      <a:pt x="2906" y="0"/>
                    </a:cubicBezTo>
                    <a:cubicBezTo>
                      <a:pt x="2899" y="0"/>
                      <a:pt x="2893" y="0"/>
                      <a:pt x="2886" y="0"/>
                    </a:cubicBezTo>
                    <a:cubicBezTo>
                      <a:pt x="1893" y="0"/>
                      <a:pt x="917" y="924"/>
                      <a:pt x="929" y="1965"/>
                    </a:cubicBezTo>
                    <a:cubicBezTo>
                      <a:pt x="941" y="2548"/>
                      <a:pt x="929" y="3144"/>
                      <a:pt x="929" y="3727"/>
                    </a:cubicBezTo>
                    <a:cubicBezTo>
                      <a:pt x="929" y="3929"/>
                      <a:pt x="893" y="4120"/>
                      <a:pt x="822" y="4322"/>
                    </a:cubicBezTo>
                    <a:cubicBezTo>
                      <a:pt x="536" y="5168"/>
                      <a:pt x="119" y="5965"/>
                      <a:pt x="0" y="6858"/>
                    </a:cubicBezTo>
                    <a:lnTo>
                      <a:pt x="0" y="8228"/>
                    </a:lnTo>
                    <a:cubicBezTo>
                      <a:pt x="60" y="8775"/>
                      <a:pt x="250" y="9275"/>
                      <a:pt x="655" y="9656"/>
                    </a:cubicBezTo>
                    <a:cubicBezTo>
                      <a:pt x="870" y="9847"/>
                      <a:pt x="941" y="10073"/>
                      <a:pt x="941" y="10347"/>
                    </a:cubicBezTo>
                    <a:cubicBezTo>
                      <a:pt x="929" y="12002"/>
                      <a:pt x="941" y="13645"/>
                      <a:pt x="941" y="15288"/>
                    </a:cubicBezTo>
                    <a:cubicBezTo>
                      <a:pt x="941" y="17264"/>
                      <a:pt x="941" y="19241"/>
                      <a:pt x="929" y="21205"/>
                    </a:cubicBezTo>
                    <a:cubicBezTo>
                      <a:pt x="929" y="21574"/>
                      <a:pt x="905" y="21622"/>
                      <a:pt x="536" y="21622"/>
                    </a:cubicBezTo>
                    <a:cubicBezTo>
                      <a:pt x="227" y="21634"/>
                      <a:pt x="72" y="21789"/>
                      <a:pt x="0" y="22063"/>
                    </a:cubicBezTo>
                    <a:lnTo>
                      <a:pt x="0" y="24491"/>
                    </a:lnTo>
                    <a:cubicBezTo>
                      <a:pt x="108" y="24884"/>
                      <a:pt x="215" y="24980"/>
                      <a:pt x="631" y="25015"/>
                    </a:cubicBezTo>
                    <a:cubicBezTo>
                      <a:pt x="727" y="25027"/>
                      <a:pt x="822" y="25030"/>
                      <a:pt x="919" y="25030"/>
                    </a:cubicBezTo>
                    <a:cubicBezTo>
                      <a:pt x="1015" y="25030"/>
                      <a:pt x="1114" y="25027"/>
                      <a:pt x="1215" y="25027"/>
                    </a:cubicBezTo>
                    <a:lnTo>
                      <a:pt x="26016" y="25027"/>
                    </a:lnTo>
                    <a:cubicBezTo>
                      <a:pt x="26206" y="25027"/>
                      <a:pt x="26397" y="25015"/>
                      <a:pt x="26587" y="24968"/>
                    </a:cubicBezTo>
                    <a:cubicBezTo>
                      <a:pt x="26789" y="24896"/>
                      <a:pt x="26920" y="24777"/>
                      <a:pt x="26944" y="24551"/>
                    </a:cubicBezTo>
                    <a:cubicBezTo>
                      <a:pt x="26944" y="24480"/>
                      <a:pt x="26968" y="24396"/>
                      <a:pt x="26968" y="24325"/>
                    </a:cubicBezTo>
                    <a:cubicBezTo>
                      <a:pt x="26968" y="23634"/>
                      <a:pt x="26968" y="22956"/>
                      <a:pt x="26968" y="22265"/>
                    </a:cubicBezTo>
                    <a:cubicBezTo>
                      <a:pt x="26956" y="21824"/>
                      <a:pt x="26825" y="21658"/>
                      <a:pt x="26444" y="21634"/>
                    </a:cubicBezTo>
                    <a:cubicBezTo>
                      <a:pt x="26027" y="21598"/>
                      <a:pt x="26004" y="21586"/>
                      <a:pt x="26004" y="21158"/>
                    </a:cubicBezTo>
                    <a:cubicBezTo>
                      <a:pt x="26004" y="17550"/>
                      <a:pt x="26004" y="13954"/>
                      <a:pt x="26004" y="10347"/>
                    </a:cubicBezTo>
                    <a:cubicBezTo>
                      <a:pt x="26004" y="10061"/>
                      <a:pt x="26087" y="9847"/>
                      <a:pt x="26289" y="9644"/>
                    </a:cubicBezTo>
                    <a:cubicBezTo>
                      <a:pt x="26635" y="9275"/>
                      <a:pt x="26897" y="8859"/>
                      <a:pt x="26932" y="8323"/>
                    </a:cubicBezTo>
                    <a:cubicBezTo>
                      <a:pt x="26980" y="7501"/>
                      <a:pt x="27040" y="6668"/>
                      <a:pt x="26694" y="5870"/>
                    </a:cubicBezTo>
                    <a:cubicBezTo>
                      <a:pt x="26551" y="5537"/>
                      <a:pt x="26444" y="5191"/>
                      <a:pt x="26313" y="4858"/>
                    </a:cubicBezTo>
                    <a:cubicBezTo>
                      <a:pt x="26099" y="4346"/>
                      <a:pt x="25956" y="3822"/>
                      <a:pt x="26004" y="3251"/>
                    </a:cubicBezTo>
                    <a:cubicBezTo>
                      <a:pt x="26027" y="2822"/>
                      <a:pt x="26004" y="2382"/>
                      <a:pt x="26004" y="1941"/>
                    </a:cubicBezTo>
                    <a:cubicBezTo>
                      <a:pt x="25992" y="877"/>
                      <a:pt x="25064" y="0"/>
                      <a:pt x="240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" name="Google Shape;256;p30"/>
          <p:cNvGrpSpPr/>
          <p:nvPr/>
        </p:nvGrpSpPr>
        <p:grpSpPr>
          <a:xfrm>
            <a:off x="7950925" y="2760900"/>
            <a:ext cx="822600" cy="822600"/>
            <a:chOff x="8070400" y="2196775"/>
            <a:chExt cx="822600" cy="822600"/>
          </a:xfrm>
        </p:grpSpPr>
        <p:sp>
          <p:nvSpPr>
            <p:cNvPr id="257" name="Google Shape;257;p30"/>
            <p:cNvSpPr/>
            <p:nvPr/>
          </p:nvSpPr>
          <p:spPr>
            <a:xfrm>
              <a:off x="8070400" y="2196775"/>
              <a:ext cx="822600" cy="822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30"/>
            <p:cNvGrpSpPr/>
            <p:nvPr/>
          </p:nvGrpSpPr>
          <p:grpSpPr>
            <a:xfrm>
              <a:off x="8307654" y="2380948"/>
              <a:ext cx="427727" cy="427727"/>
              <a:chOff x="5065321" y="4209159"/>
              <a:chExt cx="427727" cy="427727"/>
            </a:xfrm>
          </p:grpSpPr>
          <p:sp>
            <p:nvSpPr>
              <p:cNvPr id="259" name="Google Shape;259;p30"/>
              <p:cNvSpPr/>
              <p:nvPr/>
            </p:nvSpPr>
            <p:spPr>
              <a:xfrm>
                <a:off x="5065321" y="4209159"/>
                <a:ext cx="427727" cy="427727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3111" extrusionOk="0">
                    <a:moveTo>
                      <a:pt x="8911" y="2706"/>
                    </a:moveTo>
                    <a:cubicBezTo>
                      <a:pt x="10054" y="2706"/>
                      <a:pt x="11062" y="3535"/>
                      <a:pt x="11276" y="4692"/>
                    </a:cubicBezTo>
                    <a:cubicBezTo>
                      <a:pt x="11395" y="5311"/>
                      <a:pt x="11383" y="5323"/>
                      <a:pt x="10776" y="5323"/>
                    </a:cubicBezTo>
                    <a:lnTo>
                      <a:pt x="6716" y="5323"/>
                    </a:lnTo>
                    <a:cubicBezTo>
                      <a:pt x="6561" y="5323"/>
                      <a:pt x="6490" y="5299"/>
                      <a:pt x="6501" y="5120"/>
                    </a:cubicBezTo>
                    <a:cubicBezTo>
                      <a:pt x="6513" y="3858"/>
                      <a:pt x="7466" y="2822"/>
                      <a:pt x="8704" y="2715"/>
                    </a:cubicBezTo>
                    <a:cubicBezTo>
                      <a:pt x="8773" y="2709"/>
                      <a:pt x="8842" y="2706"/>
                      <a:pt x="8911" y="2706"/>
                    </a:cubicBezTo>
                    <a:close/>
                    <a:moveTo>
                      <a:pt x="16681" y="6216"/>
                    </a:moveTo>
                    <a:cubicBezTo>
                      <a:pt x="16836" y="6216"/>
                      <a:pt x="16896" y="6275"/>
                      <a:pt x="16884" y="6430"/>
                    </a:cubicBezTo>
                    <a:cubicBezTo>
                      <a:pt x="16884" y="6763"/>
                      <a:pt x="16872" y="7109"/>
                      <a:pt x="16896" y="7442"/>
                    </a:cubicBezTo>
                    <a:cubicBezTo>
                      <a:pt x="16896" y="7621"/>
                      <a:pt x="16812" y="7680"/>
                      <a:pt x="16657" y="7704"/>
                    </a:cubicBezTo>
                    <a:cubicBezTo>
                      <a:pt x="16050" y="7775"/>
                      <a:pt x="15431" y="7847"/>
                      <a:pt x="14812" y="7930"/>
                    </a:cubicBezTo>
                    <a:cubicBezTo>
                      <a:pt x="14804" y="7931"/>
                      <a:pt x="14796" y="7931"/>
                      <a:pt x="14789" y="7931"/>
                    </a:cubicBezTo>
                    <a:cubicBezTo>
                      <a:pt x="14699" y="7931"/>
                      <a:pt x="14666" y="7866"/>
                      <a:pt x="14622" y="7811"/>
                    </a:cubicBezTo>
                    <a:cubicBezTo>
                      <a:pt x="14360" y="7382"/>
                      <a:pt x="14181" y="6918"/>
                      <a:pt x="14098" y="6430"/>
                    </a:cubicBezTo>
                    <a:cubicBezTo>
                      <a:pt x="14076" y="6297"/>
                      <a:pt x="14115" y="6226"/>
                      <a:pt x="14245" y="6226"/>
                    </a:cubicBezTo>
                    <a:cubicBezTo>
                      <a:pt x="14255" y="6226"/>
                      <a:pt x="14265" y="6227"/>
                      <a:pt x="14276" y="6228"/>
                    </a:cubicBezTo>
                    <a:lnTo>
                      <a:pt x="15491" y="6228"/>
                    </a:lnTo>
                    <a:cubicBezTo>
                      <a:pt x="15884" y="6228"/>
                      <a:pt x="16288" y="6228"/>
                      <a:pt x="16681" y="6216"/>
                    </a:cubicBezTo>
                    <a:close/>
                    <a:moveTo>
                      <a:pt x="8946" y="904"/>
                    </a:moveTo>
                    <a:cubicBezTo>
                      <a:pt x="8988" y="904"/>
                      <a:pt x="9031" y="904"/>
                      <a:pt x="9073" y="905"/>
                    </a:cubicBezTo>
                    <a:cubicBezTo>
                      <a:pt x="11050" y="965"/>
                      <a:pt x="12752" y="2489"/>
                      <a:pt x="13062" y="4454"/>
                    </a:cubicBezTo>
                    <a:cubicBezTo>
                      <a:pt x="13145" y="5001"/>
                      <a:pt x="13109" y="5549"/>
                      <a:pt x="13109" y="6097"/>
                    </a:cubicBezTo>
                    <a:cubicBezTo>
                      <a:pt x="13121" y="6561"/>
                      <a:pt x="13121" y="7037"/>
                      <a:pt x="13109" y="7502"/>
                    </a:cubicBezTo>
                    <a:cubicBezTo>
                      <a:pt x="13109" y="7826"/>
                      <a:pt x="12941" y="8026"/>
                      <a:pt x="12680" y="8026"/>
                    </a:cubicBezTo>
                    <a:cubicBezTo>
                      <a:pt x="12672" y="8026"/>
                      <a:pt x="12665" y="8026"/>
                      <a:pt x="12657" y="8025"/>
                    </a:cubicBezTo>
                    <a:cubicBezTo>
                      <a:pt x="12407" y="8025"/>
                      <a:pt x="12228" y="7823"/>
                      <a:pt x="12228" y="7502"/>
                    </a:cubicBezTo>
                    <a:cubicBezTo>
                      <a:pt x="12205" y="6620"/>
                      <a:pt x="12252" y="5728"/>
                      <a:pt x="12205" y="4846"/>
                    </a:cubicBezTo>
                    <a:cubicBezTo>
                      <a:pt x="12097" y="3239"/>
                      <a:pt x="10740" y="1906"/>
                      <a:pt x="9145" y="1810"/>
                    </a:cubicBezTo>
                    <a:cubicBezTo>
                      <a:pt x="9079" y="1807"/>
                      <a:pt x="9013" y="1805"/>
                      <a:pt x="8948" y="1805"/>
                    </a:cubicBezTo>
                    <a:cubicBezTo>
                      <a:pt x="7351" y="1805"/>
                      <a:pt x="5965" y="2909"/>
                      <a:pt x="5656" y="4454"/>
                    </a:cubicBezTo>
                    <a:cubicBezTo>
                      <a:pt x="5597" y="4799"/>
                      <a:pt x="5597" y="5144"/>
                      <a:pt x="5597" y="5489"/>
                    </a:cubicBezTo>
                    <a:lnTo>
                      <a:pt x="5597" y="7359"/>
                    </a:lnTo>
                    <a:cubicBezTo>
                      <a:pt x="5597" y="7442"/>
                      <a:pt x="5597" y="7537"/>
                      <a:pt x="5585" y="7621"/>
                    </a:cubicBezTo>
                    <a:cubicBezTo>
                      <a:pt x="5550" y="7862"/>
                      <a:pt x="5360" y="8026"/>
                      <a:pt x="5143" y="8026"/>
                    </a:cubicBezTo>
                    <a:cubicBezTo>
                      <a:pt x="5136" y="8026"/>
                      <a:pt x="5128" y="8026"/>
                      <a:pt x="5120" y="8025"/>
                    </a:cubicBezTo>
                    <a:cubicBezTo>
                      <a:pt x="4882" y="8013"/>
                      <a:pt x="4716" y="7835"/>
                      <a:pt x="4704" y="7573"/>
                    </a:cubicBezTo>
                    <a:cubicBezTo>
                      <a:pt x="4704" y="7097"/>
                      <a:pt x="4704" y="6632"/>
                      <a:pt x="4704" y="6013"/>
                    </a:cubicBezTo>
                    <a:cubicBezTo>
                      <a:pt x="4727" y="5501"/>
                      <a:pt x="4656" y="4846"/>
                      <a:pt x="4799" y="4204"/>
                    </a:cubicBezTo>
                    <a:cubicBezTo>
                      <a:pt x="5219" y="2268"/>
                      <a:pt x="6951" y="904"/>
                      <a:pt x="8946" y="904"/>
                    </a:cubicBezTo>
                    <a:close/>
                    <a:moveTo>
                      <a:pt x="17238" y="8529"/>
                    </a:moveTo>
                    <a:cubicBezTo>
                      <a:pt x="17570" y="8529"/>
                      <a:pt x="17820" y="8691"/>
                      <a:pt x="18086" y="8966"/>
                    </a:cubicBezTo>
                    <a:cubicBezTo>
                      <a:pt x="19372" y="10299"/>
                      <a:pt x="20694" y="11597"/>
                      <a:pt x="22003" y="12907"/>
                    </a:cubicBezTo>
                    <a:cubicBezTo>
                      <a:pt x="22277" y="13169"/>
                      <a:pt x="22265" y="13300"/>
                      <a:pt x="22003" y="13562"/>
                    </a:cubicBezTo>
                    <a:cubicBezTo>
                      <a:pt x="21206" y="14360"/>
                      <a:pt x="20396" y="15169"/>
                      <a:pt x="19598" y="15967"/>
                    </a:cubicBezTo>
                    <a:cubicBezTo>
                      <a:pt x="19466" y="16099"/>
                      <a:pt x="19364" y="16165"/>
                      <a:pt x="19263" y="16165"/>
                    </a:cubicBezTo>
                    <a:cubicBezTo>
                      <a:pt x="19164" y="16165"/>
                      <a:pt x="19067" y="16102"/>
                      <a:pt x="18943" y="15979"/>
                    </a:cubicBezTo>
                    <a:cubicBezTo>
                      <a:pt x="17539" y="14574"/>
                      <a:pt x="16146" y="13181"/>
                      <a:pt x="14752" y="11788"/>
                    </a:cubicBezTo>
                    <a:cubicBezTo>
                      <a:pt x="14586" y="11621"/>
                      <a:pt x="14526" y="11454"/>
                      <a:pt x="14562" y="11228"/>
                    </a:cubicBezTo>
                    <a:cubicBezTo>
                      <a:pt x="14645" y="10680"/>
                      <a:pt x="14693" y="10121"/>
                      <a:pt x="14764" y="9573"/>
                    </a:cubicBezTo>
                    <a:cubicBezTo>
                      <a:pt x="14764" y="9526"/>
                      <a:pt x="14752" y="9478"/>
                      <a:pt x="14812" y="9442"/>
                    </a:cubicBezTo>
                    <a:cubicBezTo>
                      <a:pt x="14979" y="9561"/>
                      <a:pt x="15110" y="9728"/>
                      <a:pt x="15264" y="9871"/>
                    </a:cubicBezTo>
                    <a:cubicBezTo>
                      <a:pt x="15407" y="10002"/>
                      <a:pt x="15538" y="10157"/>
                      <a:pt x="15693" y="10288"/>
                    </a:cubicBezTo>
                    <a:cubicBezTo>
                      <a:pt x="15788" y="10377"/>
                      <a:pt x="15901" y="10422"/>
                      <a:pt x="16013" y="10422"/>
                    </a:cubicBezTo>
                    <a:cubicBezTo>
                      <a:pt x="16125" y="10422"/>
                      <a:pt x="16235" y="10377"/>
                      <a:pt x="16324" y="10288"/>
                    </a:cubicBezTo>
                    <a:cubicBezTo>
                      <a:pt x="16491" y="10121"/>
                      <a:pt x="16503" y="9847"/>
                      <a:pt x="16324" y="9657"/>
                    </a:cubicBezTo>
                    <a:cubicBezTo>
                      <a:pt x="16098" y="9418"/>
                      <a:pt x="15848" y="9180"/>
                      <a:pt x="15610" y="8942"/>
                    </a:cubicBezTo>
                    <a:cubicBezTo>
                      <a:pt x="15562" y="8895"/>
                      <a:pt x="15491" y="8847"/>
                      <a:pt x="15467" y="8752"/>
                    </a:cubicBezTo>
                    <a:cubicBezTo>
                      <a:pt x="15979" y="8692"/>
                      <a:pt x="16479" y="8656"/>
                      <a:pt x="16967" y="8561"/>
                    </a:cubicBezTo>
                    <a:cubicBezTo>
                      <a:pt x="17064" y="8539"/>
                      <a:pt x="17153" y="8529"/>
                      <a:pt x="17238" y="8529"/>
                    </a:cubicBezTo>
                    <a:close/>
                    <a:moveTo>
                      <a:pt x="11085" y="6216"/>
                    </a:moveTo>
                    <a:cubicBezTo>
                      <a:pt x="11252" y="6216"/>
                      <a:pt x="11300" y="6287"/>
                      <a:pt x="11300" y="6442"/>
                    </a:cubicBezTo>
                    <a:cubicBezTo>
                      <a:pt x="11300" y="6871"/>
                      <a:pt x="11276" y="7299"/>
                      <a:pt x="11335" y="7728"/>
                    </a:cubicBezTo>
                    <a:cubicBezTo>
                      <a:pt x="11407" y="8275"/>
                      <a:pt x="11704" y="8645"/>
                      <a:pt x="12205" y="8835"/>
                    </a:cubicBezTo>
                    <a:cubicBezTo>
                      <a:pt x="12370" y="8900"/>
                      <a:pt x="12532" y="8932"/>
                      <a:pt x="12690" y="8932"/>
                    </a:cubicBezTo>
                    <a:cubicBezTo>
                      <a:pt x="13023" y="8932"/>
                      <a:pt x="13335" y="8792"/>
                      <a:pt x="13609" y="8525"/>
                    </a:cubicBezTo>
                    <a:cubicBezTo>
                      <a:pt x="13633" y="8502"/>
                      <a:pt x="13657" y="8466"/>
                      <a:pt x="13693" y="8454"/>
                    </a:cubicBezTo>
                    <a:cubicBezTo>
                      <a:pt x="13739" y="8417"/>
                      <a:pt x="13764" y="8321"/>
                      <a:pt x="13818" y="8321"/>
                    </a:cubicBezTo>
                    <a:cubicBezTo>
                      <a:pt x="13833" y="8321"/>
                      <a:pt x="13851" y="8329"/>
                      <a:pt x="13871" y="8347"/>
                    </a:cubicBezTo>
                    <a:cubicBezTo>
                      <a:pt x="13955" y="8406"/>
                      <a:pt x="14050" y="8490"/>
                      <a:pt x="14014" y="8621"/>
                    </a:cubicBezTo>
                    <a:cubicBezTo>
                      <a:pt x="13824" y="9252"/>
                      <a:pt x="13848" y="9918"/>
                      <a:pt x="13729" y="10561"/>
                    </a:cubicBezTo>
                    <a:cubicBezTo>
                      <a:pt x="13705" y="10740"/>
                      <a:pt x="13705" y="10931"/>
                      <a:pt x="13669" y="11121"/>
                    </a:cubicBezTo>
                    <a:cubicBezTo>
                      <a:pt x="13562" y="11645"/>
                      <a:pt x="13740" y="12074"/>
                      <a:pt x="14110" y="12443"/>
                    </a:cubicBezTo>
                    <a:cubicBezTo>
                      <a:pt x="14979" y="13300"/>
                      <a:pt x="15836" y="14169"/>
                      <a:pt x="16705" y="15038"/>
                    </a:cubicBezTo>
                    <a:cubicBezTo>
                      <a:pt x="16836" y="15157"/>
                      <a:pt x="16884" y="15276"/>
                      <a:pt x="16884" y="15443"/>
                    </a:cubicBezTo>
                    <a:cubicBezTo>
                      <a:pt x="16884" y="17015"/>
                      <a:pt x="16884" y="18586"/>
                      <a:pt x="16884" y="20158"/>
                    </a:cubicBezTo>
                    <a:cubicBezTo>
                      <a:pt x="16884" y="21301"/>
                      <a:pt x="16003" y="22182"/>
                      <a:pt x="14848" y="22182"/>
                    </a:cubicBezTo>
                    <a:lnTo>
                      <a:pt x="2953" y="22182"/>
                    </a:lnTo>
                    <a:cubicBezTo>
                      <a:pt x="1798" y="22182"/>
                      <a:pt x="929" y="21301"/>
                      <a:pt x="929" y="20158"/>
                    </a:cubicBezTo>
                    <a:cubicBezTo>
                      <a:pt x="929" y="17896"/>
                      <a:pt x="929" y="15633"/>
                      <a:pt x="929" y="13371"/>
                    </a:cubicBezTo>
                    <a:lnTo>
                      <a:pt x="929" y="6513"/>
                    </a:lnTo>
                    <a:cubicBezTo>
                      <a:pt x="929" y="6228"/>
                      <a:pt x="929" y="6228"/>
                      <a:pt x="1227" y="6228"/>
                    </a:cubicBezTo>
                    <a:cubicBezTo>
                      <a:pt x="1989" y="6228"/>
                      <a:pt x="2763" y="6228"/>
                      <a:pt x="3525" y="6216"/>
                    </a:cubicBezTo>
                    <a:cubicBezTo>
                      <a:pt x="3763" y="6216"/>
                      <a:pt x="3823" y="6287"/>
                      <a:pt x="3811" y="6513"/>
                    </a:cubicBezTo>
                    <a:cubicBezTo>
                      <a:pt x="3799" y="6894"/>
                      <a:pt x="3799" y="7263"/>
                      <a:pt x="3811" y="7644"/>
                    </a:cubicBezTo>
                    <a:cubicBezTo>
                      <a:pt x="3823" y="8323"/>
                      <a:pt x="4394" y="8906"/>
                      <a:pt x="5073" y="8930"/>
                    </a:cubicBezTo>
                    <a:cubicBezTo>
                      <a:pt x="5089" y="8931"/>
                      <a:pt x="5105" y="8931"/>
                      <a:pt x="5121" y="8931"/>
                    </a:cubicBezTo>
                    <a:cubicBezTo>
                      <a:pt x="5814" y="8931"/>
                      <a:pt x="6396" y="8427"/>
                      <a:pt x="6478" y="7763"/>
                    </a:cubicBezTo>
                    <a:cubicBezTo>
                      <a:pt x="6537" y="7335"/>
                      <a:pt x="6501" y="6894"/>
                      <a:pt x="6513" y="6466"/>
                    </a:cubicBezTo>
                    <a:cubicBezTo>
                      <a:pt x="6513" y="6299"/>
                      <a:pt x="6549" y="6216"/>
                      <a:pt x="6740" y="6216"/>
                    </a:cubicBezTo>
                    <a:cubicBezTo>
                      <a:pt x="7460" y="6222"/>
                      <a:pt x="8183" y="6225"/>
                      <a:pt x="8908" y="6225"/>
                    </a:cubicBezTo>
                    <a:cubicBezTo>
                      <a:pt x="9633" y="6225"/>
                      <a:pt x="10359" y="6222"/>
                      <a:pt x="11085" y="6216"/>
                    </a:cubicBezTo>
                    <a:close/>
                    <a:moveTo>
                      <a:pt x="8323" y="1"/>
                    </a:moveTo>
                    <a:cubicBezTo>
                      <a:pt x="8287" y="24"/>
                      <a:pt x="8252" y="24"/>
                      <a:pt x="8216" y="24"/>
                    </a:cubicBezTo>
                    <a:cubicBezTo>
                      <a:pt x="7847" y="60"/>
                      <a:pt x="7466" y="84"/>
                      <a:pt x="7109" y="215"/>
                    </a:cubicBezTo>
                    <a:cubicBezTo>
                      <a:pt x="6335" y="513"/>
                      <a:pt x="5656" y="953"/>
                      <a:pt x="5097" y="1572"/>
                    </a:cubicBezTo>
                    <a:cubicBezTo>
                      <a:pt x="4239" y="2501"/>
                      <a:pt x="3751" y="3584"/>
                      <a:pt x="3715" y="4858"/>
                    </a:cubicBezTo>
                    <a:cubicBezTo>
                      <a:pt x="3703" y="5192"/>
                      <a:pt x="3692" y="5216"/>
                      <a:pt x="3358" y="5216"/>
                    </a:cubicBezTo>
                    <a:lnTo>
                      <a:pt x="608" y="5216"/>
                    </a:lnTo>
                    <a:cubicBezTo>
                      <a:pt x="132" y="5227"/>
                      <a:pt x="1" y="5358"/>
                      <a:pt x="1" y="5835"/>
                    </a:cubicBezTo>
                    <a:cubicBezTo>
                      <a:pt x="1" y="10669"/>
                      <a:pt x="1" y="15514"/>
                      <a:pt x="1" y="20360"/>
                    </a:cubicBezTo>
                    <a:cubicBezTo>
                      <a:pt x="1" y="20646"/>
                      <a:pt x="13" y="20932"/>
                      <a:pt x="108" y="21206"/>
                    </a:cubicBezTo>
                    <a:cubicBezTo>
                      <a:pt x="416" y="22117"/>
                      <a:pt x="1370" y="23111"/>
                      <a:pt x="2703" y="23111"/>
                    </a:cubicBezTo>
                    <a:cubicBezTo>
                      <a:pt x="2711" y="23111"/>
                      <a:pt x="2719" y="23111"/>
                      <a:pt x="2727" y="23111"/>
                    </a:cubicBezTo>
                    <a:cubicBezTo>
                      <a:pt x="4249" y="23102"/>
                      <a:pt x="5771" y="23099"/>
                      <a:pt x="7292" y="23099"/>
                    </a:cubicBezTo>
                    <a:cubicBezTo>
                      <a:pt x="8956" y="23099"/>
                      <a:pt x="10619" y="23102"/>
                      <a:pt x="12281" y="23102"/>
                    </a:cubicBezTo>
                    <a:cubicBezTo>
                      <a:pt x="13212" y="23102"/>
                      <a:pt x="14143" y="23101"/>
                      <a:pt x="15074" y="23099"/>
                    </a:cubicBezTo>
                    <a:cubicBezTo>
                      <a:pt x="15395" y="23099"/>
                      <a:pt x="15729" y="23099"/>
                      <a:pt x="16026" y="22968"/>
                    </a:cubicBezTo>
                    <a:cubicBezTo>
                      <a:pt x="17158" y="22503"/>
                      <a:pt x="17884" y="21420"/>
                      <a:pt x="17884" y="20205"/>
                    </a:cubicBezTo>
                    <a:cubicBezTo>
                      <a:pt x="17896" y="19062"/>
                      <a:pt x="17884" y="17919"/>
                      <a:pt x="17884" y="16776"/>
                    </a:cubicBezTo>
                    <a:cubicBezTo>
                      <a:pt x="17884" y="16717"/>
                      <a:pt x="17884" y="16657"/>
                      <a:pt x="17896" y="16598"/>
                    </a:cubicBezTo>
                    <a:cubicBezTo>
                      <a:pt x="17896" y="16550"/>
                      <a:pt x="17884" y="16491"/>
                      <a:pt x="17931" y="16479"/>
                    </a:cubicBezTo>
                    <a:cubicBezTo>
                      <a:pt x="17942" y="16473"/>
                      <a:pt x="17952" y="16471"/>
                      <a:pt x="17962" y="16471"/>
                    </a:cubicBezTo>
                    <a:cubicBezTo>
                      <a:pt x="17995" y="16471"/>
                      <a:pt x="18020" y="16499"/>
                      <a:pt x="18039" y="16526"/>
                    </a:cubicBezTo>
                    <a:cubicBezTo>
                      <a:pt x="18110" y="16586"/>
                      <a:pt x="18181" y="16657"/>
                      <a:pt x="18253" y="16729"/>
                    </a:cubicBezTo>
                    <a:cubicBezTo>
                      <a:pt x="18567" y="17031"/>
                      <a:pt x="18913" y="17183"/>
                      <a:pt x="19258" y="17183"/>
                    </a:cubicBezTo>
                    <a:cubicBezTo>
                      <a:pt x="19607" y="17183"/>
                      <a:pt x="19954" y="17028"/>
                      <a:pt x="20265" y="16717"/>
                    </a:cubicBezTo>
                    <a:cubicBezTo>
                      <a:pt x="21039" y="15943"/>
                      <a:pt x="21813" y="15157"/>
                      <a:pt x="22599" y="14395"/>
                    </a:cubicBezTo>
                    <a:cubicBezTo>
                      <a:pt x="22861" y="14133"/>
                      <a:pt x="23087" y="13871"/>
                      <a:pt x="23111" y="13478"/>
                    </a:cubicBezTo>
                    <a:lnTo>
                      <a:pt x="23111" y="13038"/>
                    </a:lnTo>
                    <a:cubicBezTo>
                      <a:pt x="23051" y="12764"/>
                      <a:pt x="23027" y="12502"/>
                      <a:pt x="22801" y="12288"/>
                    </a:cubicBezTo>
                    <a:cubicBezTo>
                      <a:pt x="21337" y="10835"/>
                      <a:pt x="19872" y="9371"/>
                      <a:pt x="18420" y="7906"/>
                    </a:cubicBezTo>
                    <a:cubicBezTo>
                      <a:pt x="18324" y="7811"/>
                      <a:pt x="18241" y="7716"/>
                      <a:pt x="18122" y="7668"/>
                    </a:cubicBezTo>
                    <a:cubicBezTo>
                      <a:pt x="17931" y="7609"/>
                      <a:pt x="17884" y="7478"/>
                      <a:pt x="17884" y="7287"/>
                    </a:cubicBezTo>
                    <a:cubicBezTo>
                      <a:pt x="17896" y="6787"/>
                      <a:pt x="17896" y="6299"/>
                      <a:pt x="17884" y="5799"/>
                    </a:cubicBezTo>
                    <a:cubicBezTo>
                      <a:pt x="17872" y="5454"/>
                      <a:pt x="17658" y="5239"/>
                      <a:pt x="17324" y="5227"/>
                    </a:cubicBezTo>
                    <a:cubicBezTo>
                      <a:pt x="17217" y="5216"/>
                      <a:pt x="17110" y="5216"/>
                      <a:pt x="17003" y="5216"/>
                    </a:cubicBezTo>
                    <a:cubicBezTo>
                      <a:pt x="16431" y="5216"/>
                      <a:pt x="15854" y="5221"/>
                      <a:pt x="15279" y="5221"/>
                    </a:cubicBezTo>
                    <a:cubicBezTo>
                      <a:pt x="14992" y="5221"/>
                      <a:pt x="14705" y="5220"/>
                      <a:pt x="14419" y="5216"/>
                    </a:cubicBezTo>
                    <a:cubicBezTo>
                      <a:pt x="14121" y="5216"/>
                      <a:pt x="14110" y="5204"/>
                      <a:pt x="14098" y="4918"/>
                    </a:cubicBezTo>
                    <a:cubicBezTo>
                      <a:pt x="14098" y="4715"/>
                      <a:pt x="14098" y="4513"/>
                      <a:pt x="14062" y="4311"/>
                    </a:cubicBezTo>
                    <a:cubicBezTo>
                      <a:pt x="13693" y="2287"/>
                      <a:pt x="12526" y="929"/>
                      <a:pt x="10621" y="179"/>
                    </a:cubicBezTo>
                    <a:cubicBezTo>
                      <a:pt x="10252" y="36"/>
                      <a:pt x="9871" y="72"/>
                      <a:pt x="9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5134961" y="4384340"/>
                <a:ext cx="190387" cy="190183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0276" extrusionOk="0">
                    <a:moveTo>
                      <a:pt x="5132" y="0"/>
                    </a:moveTo>
                    <a:cubicBezTo>
                      <a:pt x="4882" y="12"/>
                      <a:pt x="4691" y="226"/>
                      <a:pt x="4691" y="524"/>
                    </a:cubicBezTo>
                    <a:cubicBezTo>
                      <a:pt x="4691" y="1036"/>
                      <a:pt x="4691" y="1548"/>
                      <a:pt x="4691" y="2060"/>
                    </a:cubicBezTo>
                    <a:lnTo>
                      <a:pt x="4691" y="2441"/>
                    </a:lnTo>
                    <a:cubicBezTo>
                      <a:pt x="4584" y="2417"/>
                      <a:pt x="4536" y="2346"/>
                      <a:pt x="4489" y="2286"/>
                    </a:cubicBezTo>
                    <a:cubicBezTo>
                      <a:pt x="4191" y="1988"/>
                      <a:pt x="3881" y="1691"/>
                      <a:pt x="3584" y="1381"/>
                    </a:cubicBezTo>
                    <a:cubicBezTo>
                      <a:pt x="3486" y="1283"/>
                      <a:pt x="3371" y="1217"/>
                      <a:pt x="3234" y="1217"/>
                    </a:cubicBezTo>
                    <a:cubicBezTo>
                      <a:pt x="3205" y="1217"/>
                      <a:pt x="3175" y="1220"/>
                      <a:pt x="3143" y="1226"/>
                    </a:cubicBezTo>
                    <a:cubicBezTo>
                      <a:pt x="2977" y="1274"/>
                      <a:pt x="2858" y="1369"/>
                      <a:pt x="2810" y="1536"/>
                    </a:cubicBezTo>
                    <a:cubicBezTo>
                      <a:pt x="2762" y="1726"/>
                      <a:pt x="2810" y="1893"/>
                      <a:pt x="2953" y="2024"/>
                    </a:cubicBezTo>
                    <a:cubicBezTo>
                      <a:pt x="3489" y="2560"/>
                      <a:pt x="4024" y="3096"/>
                      <a:pt x="4548" y="3620"/>
                    </a:cubicBezTo>
                    <a:cubicBezTo>
                      <a:pt x="4655" y="3715"/>
                      <a:pt x="4703" y="3810"/>
                      <a:pt x="4691" y="3953"/>
                    </a:cubicBezTo>
                    <a:cubicBezTo>
                      <a:pt x="4691" y="4143"/>
                      <a:pt x="4691" y="4334"/>
                      <a:pt x="4691" y="4513"/>
                    </a:cubicBezTo>
                    <a:cubicBezTo>
                      <a:pt x="4703" y="4643"/>
                      <a:pt x="4655" y="4679"/>
                      <a:pt x="4524" y="4691"/>
                    </a:cubicBezTo>
                    <a:cubicBezTo>
                      <a:pt x="4443" y="4699"/>
                      <a:pt x="4363" y="4704"/>
                      <a:pt x="4286" y="4704"/>
                    </a:cubicBezTo>
                    <a:cubicBezTo>
                      <a:pt x="3908" y="4704"/>
                      <a:pt x="3574" y="4594"/>
                      <a:pt x="3298" y="4239"/>
                    </a:cubicBezTo>
                    <a:cubicBezTo>
                      <a:pt x="3024" y="3870"/>
                      <a:pt x="2655" y="3572"/>
                      <a:pt x="2322" y="3239"/>
                    </a:cubicBezTo>
                    <a:cubicBezTo>
                      <a:pt x="2215" y="3131"/>
                      <a:pt x="2107" y="3012"/>
                      <a:pt x="1988" y="2917"/>
                    </a:cubicBezTo>
                    <a:cubicBezTo>
                      <a:pt x="1895" y="2829"/>
                      <a:pt x="1781" y="2788"/>
                      <a:pt x="1670" y="2788"/>
                    </a:cubicBezTo>
                    <a:cubicBezTo>
                      <a:pt x="1555" y="2788"/>
                      <a:pt x="1442" y="2832"/>
                      <a:pt x="1357" y="2917"/>
                    </a:cubicBezTo>
                    <a:cubicBezTo>
                      <a:pt x="1179" y="3084"/>
                      <a:pt x="1179" y="3346"/>
                      <a:pt x="1357" y="3548"/>
                    </a:cubicBezTo>
                    <a:cubicBezTo>
                      <a:pt x="1417" y="3608"/>
                      <a:pt x="1476" y="3667"/>
                      <a:pt x="1548" y="3739"/>
                    </a:cubicBezTo>
                    <a:cubicBezTo>
                      <a:pt x="1845" y="4036"/>
                      <a:pt x="2143" y="4334"/>
                      <a:pt x="2453" y="4643"/>
                    </a:cubicBezTo>
                    <a:cubicBezTo>
                      <a:pt x="2441" y="4655"/>
                      <a:pt x="2441" y="4679"/>
                      <a:pt x="2417" y="4691"/>
                    </a:cubicBezTo>
                    <a:lnTo>
                      <a:pt x="536" y="4691"/>
                    </a:lnTo>
                    <a:cubicBezTo>
                      <a:pt x="214" y="4691"/>
                      <a:pt x="0" y="4894"/>
                      <a:pt x="0" y="5155"/>
                    </a:cubicBezTo>
                    <a:cubicBezTo>
                      <a:pt x="12" y="5405"/>
                      <a:pt x="226" y="5596"/>
                      <a:pt x="524" y="5596"/>
                    </a:cubicBezTo>
                    <a:lnTo>
                      <a:pt x="2238" y="5596"/>
                    </a:lnTo>
                    <a:cubicBezTo>
                      <a:pt x="2265" y="5596"/>
                      <a:pt x="2294" y="5591"/>
                      <a:pt x="2324" y="5591"/>
                    </a:cubicBezTo>
                    <a:cubicBezTo>
                      <a:pt x="2361" y="5591"/>
                      <a:pt x="2401" y="5599"/>
                      <a:pt x="2441" y="5632"/>
                    </a:cubicBezTo>
                    <a:cubicBezTo>
                      <a:pt x="2393" y="5691"/>
                      <a:pt x="2346" y="5739"/>
                      <a:pt x="2286" y="5798"/>
                    </a:cubicBezTo>
                    <a:cubicBezTo>
                      <a:pt x="1976" y="6108"/>
                      <a:pt x="1655" y="6418"/>
                      <a:pt x="1357" y="6739"/>
                    </a:cubicBezTo>
                    <a:cubicBezTo>
                      <a:pt x="1191" y="6906"/>
                      <a:pt x="1167" y="7120"/>
                      <a:pt x="1286" y="7299"/>
                    </a:cubicBezTo>
                    <a:cubicBezTo>
                      <a:pt x="1376" y="7434"/>
                      <a:pt x="1501" y="7495"/>
                      <a:pt x="1645" y="7495"/>
                    </a:cubicBezTo>
                    <a:cubicBezTo>
                      <a:pt x="1690" y="7495"/>
                      <a:pt x="1738" y="7489"/>
                      <a:pt x="1786" y="7477"/>
                    </a:cubicBezTo>
                    <a:cubicBezTo>
                      <a:pt x="1893" y="7453"/>
                      <a:pt x="1976" y="7382"/>
                      <a:pt x="2060" y="7299"/>
                    </a:cubicBezTo>
                    <a:cubicBezTo>
                      <a:pt x="2560" y="6787"/>
                      <a:pt x="3072" y="6287"/>
                      <a:pt x="3572" y="5775"/>
                    </a:cubicBezTo>
                    <a:cubicBezTo>
                      <a:pt x="3686" y="5660"/>
                      <a:pt x="3800" y="5591"/>
                      <a:pt x="3954" y="5591"/>
                    </a:cubicBezTo>
                    <a:cubicBezTo>
                      <a:pt x="3977" y="5591"/>
                      <a:pt x="4000" y="5593"/>
                      <a:pt x="4024" y="5596"/>
                    </a:cubicBezTo>
                    <a:cubicBezTo>
                      <a:pt x="4045" y="5598"/>
                      <a:pt x="4066" y="5599"/>
                      <a:pt x="4088" y="5599"/>
                    </a:cubicBezTo>
                    <a:cubicBezTo>
                      <a:pt x="4203" y="5599"/>
                      <a:pt x="4328" y="5572"/>
                      <a:pt x="4437" y="5572"/>
                    </a:cubicBezTo>
                    <a:cubicBezTo>
                      <a:pt x="4519" y="5572"/>
                      <a:pt x="4592" y="5588"/>
                      <a:pt x="4643" y="5644"/>
                    </a:cubicBezTo>
                    <a:cubicBezTo>
                      <a:pt x="4774" y="5786"/>
                      <a:pt x="4667" y="6048"/>
                      <a:pt x="4691" y="6263"/>
                    </a:cubicBezTo>
                    <a:cubicBezTo>
                      <a:pt x="4703" y="6453"/>
                      <a:pt x="4632" y="6584"/>
                      <a:pt x="4501" y="6715"/>
                    </a:cubicBezTo>
                    <a:cubicBezTo>
                      <a:pt x="3977" y="7215"/>
                      <a:pt x="3465" y="7739"/>
                      <a:pt x="2953" y="8251"/>
                    </a:cubicBezTo>
                    <a:cubicBezTo>
                      <a:pt x="2738" y="8465"/>
                      <a:pt x="2727" y="8751"/>
                      <a:pt x="2917" y="8930"/>
                    </a:cubicBezTo>
                    <a:cubicBezTo>
                      <a:pt x="3005" y="9018"/>
                      <a:pt x="3107" y="9063"/>
                      <a:pt x="3213" y="9063"/>
                    </a:cubicBezTo>
                    <a:cubicBezTo>
                      <a:pt x="3335" y="9063"/>
                      <a:pt x="3463" y="9003"/>
                      <a:pt x="3584" y="8882"/>
                    </a:cubicBezTo>
                    <a:cubicBezTo>
                      <a:pt x="3893" y="8573"/>
                      <a:pt x="4203" y="8263"/>
                      <a:pt x="4512" y="7965"/>
                    </a:cubicBezTo>
                    <a:cubicBezTo>
                      <a:pt x="4557" y="7921"/>
                      <a:pt x="4580" y="7857"/>
                      <a:pt x="4668" y="7857"/>
                    </a:cubicBezTo>
                    <a:cubicBezTo>
                      <a:pt x="4675" y="7857"/>
                      <a:pt x="4683" y="7857"/>
                      <a:pt x="4691" y="7858"/>
                    </a:cubicBezTo>
                    <a:cubicBezTo>
                      <a:pt x="4691" y="8489"/>
                      <a:pt x="4679" y="9120"/>
                      <a:pt x="4691" y="9751"/>
                    </a:cubicBezTo>
                    <a:cubicBezTo>
                      <a:pt x="4691" y="10049"/>
                      <a:pt x="4870" y="10263"/>
                      <a:pt x="5132" y="10275"/>
                    </a:cubicBezTo>
                    <a:cubicBezTo>
                      <a:pt x="5394" y="10275"/>
                      <a:pt x="5584" y="10061"/>
                      <a:pt x="5584" y="9751"/>
                    </a:cubicBezTo>
                    <a:cubicBezTo>
                      <a:pt x="5596" y="9180"/>
                      <a:pt x="5584" y="8608"/>
                      <a:pt x="5596" y="8037"/>
                    </a:cubicBezTo>
                    <a:cubicBezTo>
                      <a:pt x="5596" y="7977"/>
                      <a:pt x="5560" y="7906"/>
                      <a:pt x="5632" y="7834"/>
                    </a:cubicBezTo>
                    <a:cubicBezTo>
                      <a:pt x="5691" y="7894"/>
                      <a:pt x="5751" y="7953"/>
                      <a:pt x="5810" y="8001"/>
                    </a:cubicBezTo>
                    <a:cubicBezTo>
                      <a:pt x="6120" y="8311"/>
                      <a:pt x="6417" y="8620"/>
                      <a:pt x="6739" y="8930"/>
                    </a:cubicBezTo>
                    <a:cubicBezTo>
                      <a:pt x="6835" y="9019"/>
                      <a:pt x="6943" y="9065"/>
                      <a:pt x="7053" y="9065"/>
                    </a:cubicBezTo>
                    <a:cubicBezTo>
                      <a:pt x="7135" y="9065"/>
                      <a:pt x="7218" y="9040"/>
                      <a:pt x="7299" y="8989"/>
                    </a:cubicBezTo>
                    <a:cubicBezTo>
                      <a:pt x="7477" y="8870"/>
                      <a:pt x="7513" y="8692"/>
                      <a:pt x="7477" y="8489"/>
                    </a:cubicBezTo>
                    <a:cubicBezTo>
                      <a:pt x="7453" y="8370"/>
                      <a:pt x="7370" y="8299"/>
                      <a:pt x="7287" y="8215"/>
                    </a:cubicBezTo>
                    <a:cubicBezTo>
                      <a:pt x="6787" y="7715"/>
                      <a:pt x="6287" y="7203"/>
                      <a:pt x="5775" y="6703"/>
                    </a:cubicBezTo>
                    <a:cubicBezTo>
                      <a:pt x="5644" y="6572"/>
                      <a:pt x="5560" y="6441"/>
                      <a:pt x="5584" y="6251"/>
                    </a:cubicBezTo>
                    <a:cubicBezTo>
                      <a:pt x="5608" y="6048"/>
                      <a:pt x="5501" y="5775"/>
                      <a:pt x="5632" y="5644"/>
                    </a:cubicBezTo>
                    <a:cubicBezTo>
                      <a:pt x="5684" y="5586"/>
                      <a:pt x="5759" y="5571"/>
                      <a:pt x="5844" y="5571"/>
                    </a:cubicBezTo>
                    <a:cubicBezTo>
                      <a:pt x="5942" y="5571"/>
                      <a:pt x="6052" y="5591"/>
                      <a:pt x="6156" y="5591"/>
                    </a:cubicBezTo>
                    <a:cubicBezTo>
                      <a:pt x="6188" y="5591"/>
                      <a:pt x="6220" y="5589"/>
                      <a:pt x="6251" y="5584"/>
                    </a:cubicBezTo>
                    <a:cubicBezTo>
                      <a:pt x="6273" y="5581"/>
                      <a:pt x="6294" y="5580"/>
                      <a:pt x="6314" y="5580"/>
                    </a:cubicBezTo>
                    <a:cubicBezTo>
                      <a:pt x="6471" y="5580"/>
                      <a:pt x="6587" y="5659"/>
                      <a:pt x="6703" y="5775"/>
                    </a:cubicBezTo>
                    <a:cubicBezTo>
                      <a:pt x="7215" y="6298"/>
                      <a:pt x="7727" y="6810"/>
                      <a:pt x="8251" y="7322"/>
                    </a:cubicBezTo>
                    <a:cubicBezTo>
                      <a:pt x="8365" y="7436"/>
                      <a:pt x="8498" y="7493"/>
                      <a:pt x="8625" y="7493"/>
                    </a:cubicBezTo>
                    <a:cubicBezTo>
                      <a:pt x="8738" y="7493"/>
                      <a:pt x="8846" y="7448"/>
                      <a:pt x="8930" y="7358"/>
                    </a:cubicBezTo>
                    <a:cubicBezTo>
                      <a:pt x="9120" y="7180"/>
                      <a:pt x="9108" y="6918"/>
                      <a:pt x="8882" y="6691"/>
                    </a:cubicBezTo>
                    <a:cubicBezTo>
                      <a:pt x="8573" y="6382"/>
                      <a:pt x="8263" y="6072"/>
                      <a:pt x="7953" y="5763"/>
                    </a:cubicBezTo>
                    <a:cubicBezTo>
                      <a:pt x="7918" y="5715"/>
                      <a:pt x="7846" y="5691"/>
                      <a:pt x="7858" y="5584"/>
                    </a:cubicBezTo>
                    <a:cubicBezTo>
                      <a:pt x="8279" y="5584"/>
                      <a:pt x="8700" y="5589"/>
                      <a:pt x="9120" y="5589"/>
                    </a:cubicBezTo>
                    <a:cubicBezTo>
                      <a:pt x="9331" y="5589"/>
                      <a:pt x="9541" y="5588"/>
                      <a:pt x="9751" y="5584"/>
                    </a:cubicBezTo>
                    <a:cubicBezTo>
                      <a:pt x="10061" y="5584"/>
                      <a:pt x="10287" y="5394"/>
                      <a:pt x="10275" y="5132"/>
                    </a:cubicBezTo>
                    <a:cubicBezTo>
                      <a:pt x="10263" y="4870"/>
                      <a:pt x="10049" y="4691"/>
                      <a:pt x="9751" y="4691"/>
                    </a:cubicBezTo>
                    <a:lnTo>
                      <a:pt x="8037" y="4691"/>
                    </a:lnTo>
                    <a:cubicBezTo>
                      <a:pt x="8013" y="4691"/>
                      <a:pt x="7987" y="4695"/>
                      <a:pt x="7960" y="4695"/>
                    </a:cubicBezTo>
                    <a:cubicBezTo>
                      <a:pt x="7920" y="4695"/>
                      <a:pt x="7877" y="4686"/>
                      <a:pt x="7834" y="4643"/>
                    </a:cubicBezTo>
                    <a:cubicBezTo>
                      <a:pt x="7894" y="4596"/>
                      <a:pt x="7941" y="4536"/>
                      <a:pt x="7989" y="4489"/>
                    </a:cubicBezTo>
                    <a:cubicBezTo>
                      <a:pt x="8299" y="4167"/>
                      <a:pt x="8620" y="3858"/>
                      <a:pt x="8930" y="3536"/>
                    </a:cubicBezTo>
                    <a:cubicBezTo>
                      <a:pt x="9084" y="3381"/>
                      <a:pt x="9108" y="3203"/>
                      <a:pt x="9001" y="3000"/>
                    </a:cubicBezTo>
                    <a:cubicBezTo>
                      <a:pt x="8915" y="2848"/>
                      <a:pt x="8776" y="2787"/>
                      <a:pt x="8621" y="2787"/>
                    </a:cubicBezTo>
                    <a:cubicBezTo>
                      <a:pt x="8582" y="2787"/>
                      <a:pt x="8542" y="2791"/>
                      <a:pt x="8501" y="2798"/>
                    </a:cubicBezTo>
                    <a:cubicBezTo>
                      <a:pt x="8382" y="2822"/>
                      <a:pt x="8299" y="2905"/>
                      <a:pt x="8215" y="2989"/>
                    </a:cubicBezTo>
                    <a:cubicBezTo>
                      <a:pt x="7715" y="3489"/>
                      <a:pt x="7203" y="3989"/>
                      <a:pt x="6715" y="4501"/>
                    </a:cubicBezTo>
                    <a:cubicBezTo>
                      <a:pt x="6599" y="4617"/>
                      <a:pt x="6483" y="4695"/>
                      <a:pt x="6326" y="4695"/>
                    </a:cubicBezTo>
                    <a:cubicBezTo>
                      <a:pt x="6306" y="4695"/>
                      <a:pt x="6285" y="4694"/>
                      <a:pt x="6263" y="4691"/>
                    </a:cubicBezTo>
                    <a:cubicBezTo>
                      <a:pt x="6240" y="4689"/>
                      <a:pt x="6216" y="4687"/>
                      <a:pt x="6192" y="4687"/>
                    </a:cubicBezTo>
                    <a:cubicBezTo>
                      <a:pt x="6085" y="4687"/>
                      <a:pt x="5971" y="4708"/>
                      <a:pt x="5867" y="4708"/>
                    </a:cubicBezTo>
                    <a:cubicBezTo>
                      <a:pt x="5775" y="4708"/>
                      <a:pt x="5692" y="4692"/>
                      <a:pt x="5632" y="4632"/>
                    </a:cubicBezTo>
                    <a:cubicBezTo>
                      <a:pt x="5501" y="4501"/>
                      <a:pt x="5608" y="4227"/>
                      <a:pt x="5584" y="4024"/>
                    </a:cubicBezTo>
                    <a:cubicBezTo>
                      <a:pt x="5572" y="3834"/>
                      <a:pt x="5644" y="3703"/>
                      <a:pt x="5775" y="3572"/>
                    </a:cubicBezTo>
                    <a:cubicBezTo>
                      <a:pt x="6298" y="3060"/>
                      <a:pt x="6822" y="2536"/>
                      <a:pt x="7334" y="2012"/>
                    </a:cubicBezTo>
                    <a:cubicBezTo>
                      <a:pt x="7549" y="1810"/>
                      <a:pt x="7549" y="1524"/>
                      <a:pt x="7370" y="1345"/>
                    </a:cubicBezTo>
                    <a:cubicBezTo>
                      <a:pt x="7285" y="1260"/>
                      <a:pt x="7178" y="1216"/>
                      <a:pt x="7067" y="1216"/>
                    </a:cubicBezTo>
                    <a:cubicBezTo>
                      <a:pt x="6946" y="1216"/>
                      <a:pt x="6821" y="1269"/>
                      <a:pt x="6715" y="1381"/>
                    </a:cubicBezTo>
                    <a:cubicBezTo>
                      <a:pt x="6394" y="1691"/>
                      <a:pt x="6084" y="2000"/>
                      <a:pt x="5763" y="2322"/>
                    </a:cubicBezTo>
                    <a:cubicBezTo>
                      <a:pt x="5727" y="2357"/>
                      <a:pt x="5691" y="2429"/>
                      <a:pt x="5596" y="2429"/>
                    </a:cubicBezTo>
                    <a:cubicBezTo>
                      <a:pt x="5596" y="1798"/>
                      <a:pt x="5596" y="1167"/>
                      <a:pt x="5596" y="536"/>
                    </a:cubicBezTo>
                    <a:cubicBezTo>
                      <a:pt x="5596" y="214"/>
                      <a:pt x="5405" y="0"/>
                      <a:pt x="5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5401342" y="4433919"/>
                <a:ext cx="32185" cy="3068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658" extrusionOk="0">
                    <a:moveTo>
                      <a:pt x="1237" y="0"/>
                    </a:moveTo>
                    <a:cubicBezTo>
                      <a:pt x="1144" y="0"/>
                      <a:pt x="1052" y="31"/>
                      <a:pt x="977" y="95"/>
                    </a:cubicBezTo>
                    <a:cubicBezTo>
                      <a:pt x="667" y="357"/>
                      <a:pt x="382" y="643"/>
                      <a:pt x="120" y="952"/>
                    </a:cubicBezTo>
                    <a:cubicBezTo>
                      <a:pt x="1" y="1083"/>
                      <a:pt x="1" y="1262"/>
                      <a:pt x="72" y="1417"/>
                    </a:cubicBezTo>
                    <a:cubicBezTo>
                      <a:pt x="155" y="1572"/>
                      <a:pt x="286" y="1655"/>
                      <a:pt x="501" y="1655"/>
                    </a:cubicBezTo>
                    <a:cubicBezTo>
                      <a:pt x="510" y="1657"/>
                      <a:pt x="521" y="1658"/>
                      <a:pt x="532" y="1658"/>
                    </a:cubicBezTo>
                    <a:cubicBezTo>
                      <a:pt x="591" y="1658"/>
                      <a:pt x="667" y="1631"/>
                      <a:pt x="727" y="1572"/>
                    </a:cubicBezTo>
                    <a:cubicBezTo>
                      <a:pt x="1037" y="1310"/>
                      <a:pt x="1334" y="1024"/>
                      <a:pt x="1596" y="702"/>
                    </a:cubicBezTo>
                    <a:cubicBezTo>
                      <a:pt x="1739" y="536"/>
                      <a:pt x="1703" y="274"/>
                      <a:pt x="1548" y="131"/>
                    </a:cubicBezTo>
                    <a:cubicBezTo>
                      <a:pt x="1463" y="46"/>
                      <a:pt x="1350" y="0"/>
                      <a:pt x="1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5377320" y="4410323"/>
                <a:ext cx="31537" cy="30778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3" extrusionOk="0">
                    <a:moveTo>
                      <a:pt x="1246" y="1"/>
                    </a:moveTo>
                    <a:cubicBezTo>
                      <a:pt x="1139" y="1"/>
                      <a:pt x="1042" y="43"/>
                      <a:pt x="953" y="132"/>
                    </a:cubicBezTo>
                    <a:cubicBezTo>
                      <a:pt x="703" y="370"/>
                      <a:pt x="453" y="620"/>
                      <a:pt x="203" y="870"/>
                    </a:cubicBezTo>
                    <a:cubicBezTo>
                      <a:pt x="1" y="1084"/>
                      <a:pt x="1" y="1346"/>
                      <a:pt x="179" y="1537"/>
                    </a:cubicBezTo>
                    <a:cubicBezTo>
                      <a:pt x="269" y="1621"/>
                      <a:pt x="374" y="1662"/>
                      <a:pt x="482" y="1662"/>
                    </a:cubicBezTo>
                    <a:cubicBezTo>
                      <a:pt x="605" y="1662"/>
                      <a:pt x="732" y="1609"/>
                      <a:pt x="846" y="1501"/>
                    </a:cubicBezTo>
                    <a:cubicBezTo>
                      <a:pt x="1084" y="1275"/>
                      <a:pt x="1311" y="1037"/>
                      <a:pt x="1549" y="799"/>
                    </a:cubicBezTo>
                    <a:cubicBezTo>
                      <a:pt x="1644" y="703"/>
                      <a:pt x="1703" y="584"/>
                      <a:pt x="1703" y="477"/>
                    </a:cubicBezTo>
                    <a:cubicBezTo>
                      <a:pt x="1692" y="263"/>
                      <a:pt x="1608" y="132"/>
                      <a:pt x="1453" y="49"/>
                    </a:cubicBezTo>
                    <a:cubicBezTo>
                      <a:pt x="1381" y="17"/>
                      <a:pt x="1312" y="1"/>
                      <a:pt x="1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30"/>
          <p:cNvGrpSpPr/>
          <p:nvPr/>
        </p:nvGrpSpPr>
        <p:grpSpPr>
          <a:xfrm>
            <a:off x="2317250" y="256425"/>
            <a:ext cx="664800" cy="664800"/>
            <a:chOff x="2317250" y="256425"/>
            <a:chExt cx="664800" cy="664800"/>
          </a:xfrm>
        </p:grpSpPr>
        <p:sp>
          <p:nvSpPr>
            <p:cNvPr id="264" name="Google Shape;264;p30"/>
            <p:cNvSpPr/>
            <p:nvPr/>
          </p:nvSpPr>
          <p:spPr>
            <a:xfrm>
              <a:off x="2317250" y="256425"/>
              <a:ext cx="664800" cy="6648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2446827" y="386222"/>
              <a:ext cx="405642" cy="405208"/>
            </a:xfrm>
            <a:custGeom>
              <a:avLst/>
              <a:gdLst/>
              <a:ahLst/>
              <a:cxnLst/>
              <a:rect l="l" t="t" r="r" b="b"/>
              <a:pathLst>
                <a:path w="10287" h="10276" extrusionOk="0">
                  <a:moveTo>
                    <a:pt x="5132" y="0"/>
                  </a:moveTo>
                  <a:cubicBezTo>
                    <a:pt x="4882" y="12"/>
                    <a:pt x="4691" y="226"/>
                    <a:pt x="4691" y="524"/>
                  </a:cubicBezTo>
                  <a:cubicBezTo>
                    <a:pt x="4691" y="1036"/>
                    <a:pt x="4691" y="1548"/>
                    <a:pt x="4691" y="2060"/>
                  </a:cubicBezTo>
                  <a:lnTo>
                    <a:pt x="4691" y="2441"/>
                  </a:lnTo>
                  <a:cubicBezTo>
                    <a:pt x="4584" y="2417"/>
                    <a:pt x="4536" y="2346"/>
                    <a:pt x="4489" y="2286"/>
                  </a:cubicBezTo>
                  <a:cubicBezTo>
                    <a:pt x="4191" y="1988"/>
                    <a:pt x="3881" y="1691"/>
                    <a:pt x="3584" y="1381"/>
                  </a:cubicBezTo>
                  <a:cubicBezTo>
                    <a:pt x="3486" y="1283"/>
                    <a:pt x="3371" y="1217"/>
                    <a:pt x="3234" y="1217"/>
                  </a:cubicBezTo>
                  <a:cubicBezTo>
                    <a:pt x="3205" y="1217"/>
                    <a:pt x="3175" y="1220"/>
                    <a:pt x="3143" y="1226"/>
                  </a:cubicBezTo>
                  <a:cubicBezTo>
                    <a:pt x="2977" y="1274"/>
                    <a:pt x="2858" y="1369"/>
                    <a:pt x="2810" y="1536"/>
                  </a:cubicBezTo>
                  <a:cubicBezTo>
                    <a:pt x="2762" y="1726"/>
                    <a:pt x="2810" y="1893"/>
                    <a:pt x="2953" y="2024"/>
                  </a:cubicBezTo>
                  <a:cubicBezTo>
                    <a:pt x="3489" y="2560"/>
                    <a:pt x="4024" y="3096"/>
                    <a:pt x="4548" y="3620"/>
                  </a:cubicBezTo>
                  <a:cubicBezTo>
                    <a:pt x="4655" y="3715"/>
                    <a:pt x="4703" y="3810"/>
                    <a:pt x="4691" y="3953"/>
                  </a:cubicBezTo>
                  <a:cubicBezTo>
                    <a:pt x="4691" y="4143"/>
                    <a:pt x="4691" y="4334"/>
                    <a:pt x="4691" y="4513"/>
                  </a:cubicBezTo>
                  <a:cubicBezTo>
                    <a:pt x="4703" y="4643"/>
                    <a:pt x="4655" y="4679"/>
                    <a:pt x="4524" y="4691"/>
                  </a:cubicBezTo>
                  <a:cubicBezTo>
                    <a:pt x="4443" y="4699"/>
                    <a:pt x="4363" y="4704"/>
                    <a:pt x="4286" y="4704"/>
                  </a:cubicBezTo>
                  <a:cubicBezTo>
                    <a:pt x="3908" y="4704"/>
                    <a:pt x="3574" y="4594"/>
                    <a:pt x="3298" y="4239"/>
                  </a:cubicBezTo>
                  <a:cubicBezTo>
                    <a:pt x="3024" y="3870"/>
                    <a:pt x="2655" y="3572"/>
                    <a:pt x="2322" y="3239"/>
                  </a:cubicBezTo>
                  <a:cubicBezTo>
                    <a:pt x="2215" y="3131"/>
                    <a:pt x="2107" y="3012"/>
                    <a:pt x="1988" y="2917"/>
                  </a:cubicBezTo>
                  <a:cubicBezTo>
                    <a:pt x="1895" y="2829"/>
                    <a:pt x="1781" y="2788"/>
                    <a:pt x="1670" y="2788"/>
                  </a:cubicBezTo>
                  <a:cubicBezTo>
                    <a:pt x="1555" y="2788"/>
                    <a:pt x="1442" y="2832"/>
                    <a:pt x="1357" y="2917"/>
                  </a:cubicBezTo>
                  <a:cubicBezTo>
                    <a:pt x="1179" y="3084"/>
                    <a:pt x="1179" y="3346"/>
                    <a:pt x="1357" y="3548"/>
                  </a:cubicBezTo>
                  <a:cubicBezTo>
                    <a:pt x="1417" y="3608"/>
                    <a:pt x="1476" y="3667"/>
                    <a:pt x="1548" y="3739"/>
                  </a:cubicBezTo>
                  <a:cubicBezTo>
                    <a:pt x="1845" y="4036"/>
                    <a:pt x="2143" y="4334"/>
                    <a:pt x="2453" y="4643"/>
                  </a:cubicBezTo>
                  <a:cubicBezTo>
                    <a:pt x="2441" y="4655"/>
                    <a:pt x="2441" y="4679"/>
                    <a:pt x="2417" y="4691"/>
                  </a:cubicBezTo>
                  <a:lnTo>
                    <a:pt x="536" y="4691"/>
                  </a:lnTo>
                  <a:cubicBezTo>
                    <a:pt x="214" y="4691"/>
                    <a:pt x="0" y="4894"/>
                    <a:pt x="0" y="5155"/>
                  </a:cubicBezTo>
                  <a:cubicBezTo>
                    <a:pt x="12" y="5405"/>
                    <a:pt x="226" y="5596"/>
                    <a:pt x="524" y="5596"/>
                  </a:cubicBezTo>
                  <a:lnTo>
                    <a:pt x="2238" y="5596"/>
                  </a:lnTo>
                  <a:cubicBezTo>
                    <a:pt x="2265" y="5596"/>
                    <a:pt x="2294" y="5591"/>
                    <a:pt x="2324" y="5591"/>
                  </a:cubicBezTo>
                  <a:cubicBezTo>
                    <a:pt x="2361" y="5591"/>
                    <a:pt x="2401" y="5599"/>
                    <a:pt x="2441" y="5632"/>
                  </a:cubicBezTo>
                  <a:cubicBezTo>
                    <a:pt x="2393" y="5691"/>
                    <a:pt x="2346" y="5739"/>
                    <a:pt x="2286" y="5798"/>
                  </a:cubicBezTo>
                  <a:cubicBezTo>
                    <a:pt x="1976" y="6108"/>
                    <a:pt x="1655" y="6418"/>
                    <a:pt x="1357" y="6739"/>
                  </a:cubicBezTo>
                  <a:cubicBezTo>
                    <a:pt x="1191" y="6906"/>
                    <a:pt x="1167" y="7120"/>
                    <a:pt x="1286" y="7299"/>
                  </a:cubicBezTo>
                  <a:cubicBezTo>
                    <a:pt x="1376" y="7434"/>
                    <a:pt x="1501" y="7495"/>
                    <a:pt x="1645" y="7495"/>
                  </a:cubicBezTo>
                  <a:cubicBezTo>
                    <a:pt x="1690" y="7495"/>
                    <a:pt x="1738" y="7489"/>
                    <a:pt x="1786" y="7477"/>
                  </a:cubicBezTo>
                  <a:cubicBezTo>
                    <a:pt x="1893" y="7453"/>
                    <a:pt x="1976" y="7382"/>
                    <a:pt x="2060" y="7299"/>
                  </a:cubicBezTo>
                  <a:cubicBezTo>
                    <a:pt x="2560" y="6787"/>
                    <a:pt x="3072" y="6287"/>
                    <a:pt x="3572" y="5775"/>
                  </a:cubicBezTo>
                  <a:cubicBezTo>
                    <a:pt x="3686" y="5660"/>
                    <a:pt x="3800" y="5591"/>
                    <a:pt x="3954" y="5591"/>
                  </a:cubicBezTo>
                  <a:cubicBezTo>
                    <a:pt x="3977" y="5591"/>
                    <a:pt x="4000" y="5593"/>
                    <a:pt x="4024" y="5596"/>
                  </a:cubicBezTo>
                  <a:cubicBezTo>
                    <a:pt x="4045" y="5598"/>
                    <a:pt x="4066" y="5599"/>
                    <a:pt x="4088" y="5599"/>
                  </a:cubicBezTo>
                  <a:cubicBezTo>
                    <a:pt x="4203" y="5599"/>
                    <a:pt x="4328" y="5572"/>
                    <a:pt x="4437" y="5572"/>
                  </a:cubicBezTo>
                  <a:cubicBezTo>
                    <a:pt x="4519" y="5572"/>
                    <a:pt x="4592" y="5588"/>
                    <a:pt x="4643" y="5644"/>
                  </a:cubicBezTo>
                  <a:cubicBezTo>
                    <a:pt x="4774" y="5786"/>
                    <a:pt x="4667" y="6048"/>
                    <a:pt x="4691" y="6263"/>
                  </a:cubicBezTo>
                  <a:cubicBezTo>
                    <a:pt x="4703" y="6453"/>
                    <a:pt x="4632" y="6584"/>
                    <a:pt x="4501" y="6715"/>
                  </a:cubicBezTo>
                  <a:cubicBezTo>
                    <a:pt x="3977" y="7215"/>
                    <a:pt x="3465" y="7739"/>
                    <a:pt x="2953" y="8251"/>
                  </a:cubicBezTo>
                  <a:cubicBezTo>
                    <a:pt x="2738" y="8465"/>
                    <a:pt x="2727" y="8751"/>
                    <a:pt x="2917" y="8930"/>
                  </a:cubicBezTo>
                  <a:cubicBezTo>
                    <a:pt x="3005" y="9018"/>
                    <a:pt x="3107" y="9063"/>
                    <a:pt x="3213" y="9063"/>
                  </a:cubicBezTo>
                  <a:cubicBezTo>
                    <a:pt x="3335" y="9063"/>
                    <a:pt x="3463" y="9003"/>
                    <a:pt x="3584" y="8882"/>
                  </a:cubicBezTo>
                  <a:cubicBezTo>
                    <a:pt x="3893" y="8573"/>
                    <a:pt x="4203" y="8263"/>
                    <a:pt x="4512" y="7965"/>
                  </a:cubicBezTo>
                  <a:cubicBezTo>
                    <a:pt x="4557" y="7921"/>
                    <a:pt x="4580" y="7857"/>
                    <a:pt x="4668" y="7857"/>
                  </a:cubicBezTo>
                  <a:cubicBezTo>
                    <a:pt x="4675" y="7857"/>
                    <a:pt x="4683" y="7857"/>
                    <a:pt x="4691" y="7858"/>
                  </a:cubicBezTo>
                  <a:cubicBezTo>
                    <a:pt x="4691" y="8489"/>
                    <a:pt x="4679" y="9120"/>
                    <a:pt x="4691" y="9751"/>
                  </a:cubicBezTo>
                  <a:cubicBezTo>
                    <a:pt x="4691" y="10049"/>
                    <a:pt x="4870" y="10263"/>
                    <a:pt x="5132" y="10275"/>
                  </a:cubicBezTo>
                  <a:cubicBezTo>
                    <a:pt x="5394" y="10275"/>
                    <a:pt x="5584" y="10061"/>
                    <a:pt x="5584" y="9751"/>
                  </a:cubicBezTo>
                  <a:cubicBezTo>
                    <a:pt x="5596" y="9180"/>
                    <a:pt x="5584" y="8608"/>
                    <a:pt x="5596" y="8037"/>
                  </a:cubicBezTo>
                  <a:cubicBezTo>
                    <a:pt x="5596" y="7977"/>
                    <a:pt x="5560" y="7906"/>
                    <a:pt x="5632" y="7834"/>
                  </a:cubicBezTo>
                  <a:cubicBezTo>
                    <a:pt x="5691" y="7894"/>
                    <a:pt x="5751" y="7953"/>
                    <a:pt x="5810" y="8001"/>
                  </a:cubicBezTo>
                  <a:cubicBezTo>
                    <a:pt x="6120" y="8311"/>
                    <a:pt x="6417" y="8620"/>
                    <a:pt x="6739" y="8930"/>
                  </a:cubicBezTo>
                  <a:cubicBezTo>
                    <a:pt x="6835" y="9019"/>
                    <a:pt x="6943" y="9065"/>
                    <a:pt x="7053" y="9065"/>
                  </a:cubicBezTo>
                  <a:cubicBezTo>
                    <a:pt x="7135" y="9065"/>
                    <a:pt x="7218" y="9040"/>
                    <a:pt x="7299" y="8989"/>
                  </a:cubicBezTo>
                  <a:cubicBezTo>
                    <a:pt x="7477" y="8870"/>
                    <a:pt x="7513" y="8692"/>
                    <a:pt x="7477" y="8489"/>
                  </a:cubicBezTo>
                  <a:cubicBezTo>
                    <a:pt x="7453" y="8370"/>
                    <a:pt x="7370" y="8299"/>
                    <a:pt x="7287" y="8215"/>
                  </a:cubicBezTo>
                  <a:cubicBezTo>
                    <a:pt x="6787" y="7715"/>
                    <a:pt x="6287" y="7203"/>
                    <a:pt x="5775" y="6703"/>
                  </a:cubicBezTo>
                  <a:cubicBezTo>
                    <a:pt x="5644" y="6572"/>
                    <a:pt x="5560" y="6441"/>
                    <a:pt x="5584" y="6251"/>
                  </a:cubicBezTo>
                  <a:cubicBezTo>
                    <a:pt x="5608" y="6048"/>
                    <a:pt x="5501" y="5775"/>
                    <a:pt x="5632" y="5644"/>
                  </a:cubicBezTo>
                  <a:cubicBezTo>
                    <a:pt x="5684" y="5586"/>
                    <a:pt x="5759" y="5571"/>
                    <a:pt x="5844" y="5571"/>
                  </a:cubicBezTo>
                  <a:cubicBezTo>
                    <a:pt x="5942" y="5571"/>
                    <a:pt x="6052" y="5591"/>
                    <a:pt x="6156" y="5591"/>
                  </a:cubicBezTo>
                  <a:cubicBezTo>
                    <a:pt x="6188" y="5591"/>
                    <a:pt x="6220" y="5589"/>
                    <a:pt x="6251" y="5584"/>
                  </a:cubicBezTo>
                  <a:cubicBezTo>
                    <a:pt x="6273" y="5581"/>
                    <a:pt x="6294" y="5580"/>
                    <a:pt x="6314" y="5580"/>
                  </a:cubicBezTo>
                  <a:cubicBezTo>
                    <a:pt x="6471" y="5580"/>
                    <a:pt x="6587" y="5659"/>
                    <a:pt x="6703" y="5775"/>
                  </a:cubicBezTo>
                  <a:cubicBezTo>
                    <a:pt x="7215" y="6298"/>
                    <a:pt x="7727" y="6810"/>
                    <a:pt x="8251" y="7322"/>
                  </a:cubicBezTo>
                  <a:cubicBezTo>
                    <a:pt x="8365" y="7436"/>
                    <a:pt x="8498" y="7493"/>
                    <a:pt x="8625" y="7493"/>
                  </a:cubicBezTo>
                  <a:cubicBezTo>
                    <a:pt x="8738" y="7493"/>
                    <a:pt x="8846" y="7448"/>
                    <a:pt x="8930" y="7358"/>
                  </a:cubicBezTo>
                  <a:cubicBezTo>
                    <a:pt x="9120" y="7180"/>
                    <a:pt x="9108" y="6918"/>
                    <a:pt x="8882" y="6691"/>
                  </a:cubicBezTo>
                  <a:cubicBezTo>
                    <a:pt x="8573" y="6382"/>
                    <a:pt x="8263" y="6072"/>
                    <a:pt x="7953" y="5763"/>
                  </a:cubicBezTo>
                  <a:cubicBezTo>
                    <a:pt x="7918" y="5715"/>
                    <a:pt x="7846" y="5691"/>
                    <a:pt x="7858" y="5584"/>
                  </a:cubicBezTo>
                  <a:cubicBezTo>
                    <a:pt x="8279" y="5584"/>
                    <a:pt x="8700" y="5589"/>
                    <a:pt x="9120" y="5589"/>
                  </a:cubicBezTo>
                  <a:cubicBezTo>
                    <a:pt x="9331" y="5589"/>
                    <a:pt x="9541" y="5588"/>
                    <a:pt x="9751" y="5584"/>
                  </a:cubicBezTo>
                  <a:cubicBezTo>
                    <a:pt x="10061" y="5584"/>
                    <a:pt x="10287" y="5394"/>
                    <a:pt x="10275" y="5132"/>
                  </a:cubicBezTo>
                  <a:cubicBezTo>
                    <a:pt x="10263" y="4870"/>
                    <a:pt x="10049" y="4691"/>
                    <a:pt x="9751" y="4691"/>
                  </a:cubicBezTo>
                  <a:lnTo>
                    <a:pt x="8037" y="4691"/>
                  </a:lnTo>
                  <a:cubicBezTo>
                    <a:pt x="8013" y="4691"/>
                    <a:pt x="7987" y="4695"/>
                    <a:pt x="7960" y="4695"/>
                  </a:cubicBezTo>
                  <a:cubicBezTo>
                    <a:pt x="7920" y="4695"/>
                    <a:pt x="7877" y="4686"/>
                    <a:pt x="7834" y="4643"/>
                  </a:cubicBezTo>
                  <a:cubicBezTo>
                    <a:pt x="7894" y="4596"/>
                    <a:pt x="7941" y="4536"/>
                    <a:pt x="7989" y="4489"/>
                  </a:cubicBezTo>
                  <a:cubicBezTo>
                    <a:pt x="8299" y="4167"/>
                    <a:pt x="8620" y="3858"/>
                    <a:pt x="8930" y="3536"/>
                  </a:cubicBezTo>
                  <a:cubicBezTo>
                    <a:pt x="9084" y="3381"/>
                    <a:pt x="9108" y="3203"/>
                    <a:pt x="9001" y="3000"/>
                  </a:cubicBezTo>
                  <a:cubicBezTo>
                    <a:pt x="8915" y="2848"/>
                    <a:pt x="8776" y="2787"/>
                    <a:pt x="8621" y="2787"/>
                  </a:cubicBezTo>
                  <a:cubicBezTo>
                    <a:pt x="8582" y="2787"/>
                    <a:pt x="8542" y="2791"/>
                    <a:pt x="8501" y="2798"/>
                  </a:cubicBezTo>
                  <a:cubicBezTo>
                    <a:pt x="8382" y="2822"/>
                    <a:pt x="8299" y="2905"/>
                    <a:pt x="8215" y="2989"/>
                  </a:cubicBezTo>
                  <a:cubicBezTo>
                    <a:pt x="7715" y="3489"/>
                    <a:pt x="7203" y="3989"/>
                    <a:pt x="6715" y="4501"/>
                  </a:cubicBezTo>
                  <a:cubicBezTo>
                    <a:pt x="6599" y="4617"/>
                    <a:pt x="6483" y="4695"/>
                    <a:pt x="6326" y="4695"/>
                  </a:cubicBezTo>
                  <a:cubicBezTo>
                    <a:pt x="6306" y="4695"/>
                    <a:pt x="6285" y="4694"/>
                    <a:pt x="6263" y="4691"/>
                  </a:cubicBezTo>
                  <a:cubicBezTo>
                    <a:pt x="6240" y="4689"/>
                    <a:pt x="6216" y="4687"/>
                    <a:pt x="6192" y="4687"/>
                  </a:cubicBezTo>
                  <a:cubicBezTo>
                    <a:pt x="6085" y="4687"/>
                    <a:pt x="5971" y="4708"/>
                    <a:pt x="5867" y="4708"/>
                  </a:cubicBezTo>
                  <a:cubicBezTo>
                    <a:pt x="5775" y="4708"/>
                    <a:pt x="5692" y="4692"/>
                    <a:pt x="5632" y="4632"/>
                  </a:cubicBezTo>
                  <a:cubicBezTo>
                    <a:pt x="5501" y="4501"/>
                    <a:pt x="5608" y="4227"/>
                    <a:pt x="5584" y="4024"/>
                  </a:cubicBezTo>
                  <a:cubicBezTo>
                    <a:pt x="5572" y="3834"/>
                    <a:pt x="5644" y="3703"/>
                    <a:pt x="5775" y="3572"/>
                  </a:cubicBezTo>
                  <a:cubicBezTo>
                    <a:pt x="6298" y="3060"/>
                    <a:pt x="6822" y="2536"/>
                    <a:pt x="7334" y="2012"/>
                  </a:cubicBezTo>
                  <a:cubicBezTo>
                    <a:pt x="7549" y="1810"/>
                    <a:pt x="7549" y="1524"/>
                    <a:pt x="7370" y="1345"/>
                  </a:cubicBezTo>
                  <a:cubicBezTo>
                    <a:pt x="7285" y="1260"/>
                    <a:pt x="7178" y="1216"/>
                    <a:pt x="7067" y="1216"/>
                  </a:cubicBezTo>
                  <a:cubicBezTo>
                    <a:pt x="6946" y="1216"/>
                    <a:pt x="6821" y="1269"/>
                    <a:pt x="6715" y="1381"/>
                  </a:cubicBezTo>
                  <a:cubicBezTo>
                    <a:pt x="6394" y="1691"/>
                    <a:pt x="6084" y="2000"/>
                    <a:pt x="5763" y="2322"/>
                  </a:cubicBezTo>
                  <a:cubicBezTo>
                    <a:pt x="5727" y="2357"/>
                    <a:pt x="5691" y="2429"/>
                    <a:pt x="5596" y="2429"/>
                  </a:cubicBezTo>
                  <a:cubicBezTo>
                    <a:pt x="5596" y="1798"/>
                    <a:pt x="5596" y="1167"/>
                    <a:pt x="5596" y="536"/>
                  </a:cubicBezTo>
                  <a:cubicBezTo>
                    <a:pt x="5596" y="214"/>
                    <a:pt x="5405" y="0"/>
                    <a:pt x="5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168075" y="4224325"/>
            <a:ext cx="822600" cy="822600"/>
            <a:chOff x="6168075" y="4224325"/>
            <a:chExt cx="822600" cy="822600"/>
          </a:xfrm>
        </p:grpSpPr>
        <p:sp>
          <p:nvSpPr>
            <p:cNvPr id="267" name="Google Shape;267;p30"/>
            <p:cNvSpPr/>
            <p:nvPr/>
          </p:nvSpPr>
          <p:spPr>
            <a:xfrm>
              <a:off x="6168075" y="4224325"/>
              <a:ext cx="822600" cy="822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30"/>
            <p:cNvGrpSpPr/>
            <p:nvPr/>
          </p:nvGrpSpPr>
          <p:grpSpPr>
            <a:xfrm>
              <a:off x="6366582" y="4369650"/>
              <a:ext cx="531771" cy="531957"/>
              <a:chOff x="532375" y="4107450"/>
              <a:chExt cx="531771" cy="531957"/>
            </a:xfrm>
          </p:grpSpPr>
          <p:sp>
            <p:nvSpPr>
              <p:cNvPr id="269" name="Google Shape;269;p30"/>
              <p:cNvSpPr/>
              <p:nvPr/>
            </p:nvSpPr>
            <p:spPr>
              <a:xfrm>
                <a:off x="532375" y="4107450"/>
                <a:ext cx="531771" cy="531957"/>
              </a:xfrm>
              <a:custGeom>
                <a:avLst/>
                <a:gdLst/>
                <a:ahLst/>
                <a:cxnLst/>
                <a:rect l="l" t="t" r="r" b="b"/>
                <a:pathLst>
                  <a:path w="28517" h="28527" extrusionOk="0">
                    <a:moveTo>
                      <a:pt x="22093" y="19470"/>
                    </a:moveTo>
                    <a:cubicBezTo>
                      <a:pt x="22153" y="19470"/>
                      <a:pt x="22210" y="19506"/>
                      <a:pt x="22277" y="19573"/>
                    </a:cubicBezTo>
                    <a:cubicBezTo>
                      <a:pt x="22706" y="20014"/>
                      <a:pt x="23147" y="20454"/>
                      <a:pt x="23587" y="20895"/>
                    </a:cubicBezTo>
                    <a:cubicBezTo>
                      <a:pt x="23748" y="21055"/>
                      <a:pt x="23903" y="21136"/>
                      <a:pt x="24057" y="21136"/>
                    </a:cubicBezTo>
                    <a:cubicBezTo>
                      <a:pt x="24212" y="21136"/>
                      <a:pt x="24367" y="21055"/>
                      <a:pt x="24528" y="20895"/>
                    </a:cubicBezTo>
                    <a:cubicBezTo>
                      <a:pt x="24968" y="20466"/>
                      <a:pt x="25409" y="20037"/>
                      <a:pt x="25825" y="19597"/>
                    </a:cubicBezTo>
                    <a:cubicBezTo>
                      <a:pt x="25897" y="19519"/>
                      <a:pt x="25956" y="19481"/>
                      <a:pt x="26016" y="19481"/>
                    </a:cubicBezTo>
                    <a:cubicBezTo>
                      <a:pt x="26075" y="19481"/>
                      <a:pt x="26135" y="19519"/>
                      <a:pt x="26206" y="19597"/>
                    </a:cubicBezTo>
                    <a:cubicBezTo>
                      <a:pt x="26540" y="19966"/>
                      <a:pt x="26897" y="20311"/>
                      <a:pt x="27266" y="20657"/>
                    </a:cubicBezTo>
                    <a:cubicBezTo>
                      <a:pt x="27373" y="20764"/>
                      <a:pt x="27409" y="20883"/>
                      <a:pt x="27409" y="21026"/>
                    </a:cubicBezTo>
                    <a:cubicBezTo>
                      <a:pt x="27409" y="21573"/>
                      <a:pt x="27409" y="22109"/>
                      <a:pt x="27409" y="22764"/>
                    </a:cubicBezTo>
                    <a:cubicBezTo>
                      <a:pt x="27373" y="23312"/>
                      <a:pt x="27445" y="23978"/>
                      <a:pt x="27361" y="24645"/>
                    </a:cubicBezTo>
                    <a:cubicBezTo>
                      <a:pt x="27183" y="25919"/>
                      <a:pt x="25921" y="27169"/>
                      <a:pt x="24659" y="27360"/>
                    </a:cubicBezTo>
                    <a:cubicBezTo>
                      <a:pt x="24454" y="27391"/>
                      <a:pt x="24255" y="27406"/>
                      <a:pt x="24060" y="27406"/>
                    </a:cubicBezTo>
                    <a:cubicBezTo>
                      <a:pt x="23200" y="27406"/>
                      <a:pt x="22437" y="27107"/>
                      <a:pt x="21777" y="26514"/>
                    </a:cubicBezTo>
                    <a:cubicBezTo>
                      <a:pt x="21170" y="25979"/>
                      <a:pt x="20813" y="25264"/>
                      <a:pt x="20730" y="24443"/>
                    </a:cubicBezTo>
                    <a:cubicBezTo>
                      <a:pt x="20610" y="23312"/>
                      <a:pt x="20706" y="22181"/>
                      <a:pt x="20670" y="21049"/>
                    </a:cubicBezTo>
                    <a:cubicBezTo>
                      <a:pt x="20670" y="20895"/>
                      <a:pt x="20718" y="20764"/>
                      <a:pt x="20837" y="20657"/>
                    </a:cubicBezTo>
                    <a:cubicBezTo>
                      <a:pt x="21194" y="20299"/>
                      <a:pt x="21563" y="19942"/>
                      <a:pt x="21908" y="19573"/>
                    </a:cubicBezTo>
                    <a:cubicBezTo>
                      <a:pt x="21978" y="19503"/>
                      <a:pt x="22037" y="19470"/>
                      <a:pt x="22093" y="19470"/>
                    </a:cubicBezTo>
                    <a:close/>
                    <a:moveTo>
                      <a:pt x="6443" y="1406"/>
                    </a:moveTo>
                    <a:cubicBezTo>
                      <a:pt x="6491" y="1406"/>
                      <a:pt x="6536" y="1438"/>
                      <a:pt x="6597" y="1499"/>
                    </a:cubicBezTo>
                    <a:cubicBezTo>
                      <a:pt x="7037" y="1952"/>
                      <a:pt x="7490" y="2392"/>
                      <a:pt x="7930" y="2845"/>
                    </a:cubicBezTo>
                    <a:cubicBezTo>
                      <a:pt x="8095" y="3004"/>
                      <a:pt x="8246" y="3084"/>
                      <a:pt x="8396" y="3084"/>
                    </a:cubicBezTo>
                    <a:cubicBezTo>
                      <a:pt x="8550" y="3084"/>
                      <a:pt x="8703" y="3001"/>
                      <a:pt x="8871" y="2833"/>
                    </a:cubicBezTo>
                    <a:cubicBezTo>
                      <a:pt x="9300" y="2404"/>
                      <a:pt x="9740" y="1976"/>
                      <a:pt x="10157" y="1535"/>
                    </a:cubicBezTo>
                    <a:cubicBezTo>
                      <a:pt x="10236" y="1456"/>
                      <a:pt x="10296" y="1420"/>
                      <a:pt x="10352" y="1420"/>
                    </a:cubicBezTo>
                    <a:cubicBezTo>
                      <a:pt x="10415" y="1420"/>
                      <a:pt x="10474" y="1465"/>
                      <a:pt x="10550" y="1547"/>
                    </a:cubicBezTo>
                    <a:cubicBezTo>
                      <a:pt x="10966" y="1988"/>
                      <a:pt x="11407" y="2416"/>
                      <a:pt x="11847" y="2845"/>
                    </a:cubicBezTo>
                    <a:cubicBezTo>
                      <a:pt x="12008" y="3006"/>
                      <a:pt x="12160" y="3086"/>
                      <a:pt x="12313" y="3086"/>
                    </a:cubicBezTo>
                    <a:cubicBezTo>
                      <a:pt x="12467" y="3086"/>
                      <a:pt x="12621" y="3006"/>
                      <a:pt x="12788" y="2845"/>
                    </a:cubicBezTo>
                    <a:cubicBezTo>
                      <a:pt x="13229" y="2404"/>
                      <a:pt x="13669" y="1964"/>
                      <a:pt x="14098" y="1523"/>
                    </a:cubicBezTo>
                    <a:cubicBezTo>
                      <a:pt x="14163" y="1458"/>
                      <a:pt x="14217" y="1425"/>
                      <a:pt x="14269" y="1425"/>
                    </a:cubicBezTo>
                    <a:cubicBezTo>
                      <a:pt x="14321" y="1425"/>
                      <a:pt x="14372" y="1458"/>
                      <a:pt x="14431" y="1523"/>
                    </a:cubicBezTo>
                    <a:cubicBezTo>
                      <a:pt x="14860" y="1964"/>
                      <a:pt x="15300" y="2392"/>
                      <a:pt x="15729" y="2821"/>
                    </a:cubicBezTo>
                    <a:cubicBezTo>
                      <a:pt x="15908" y="3000"/>
                      <a:pt x="16065" y="3089"/>
                      <a:pt x="16222" y="3089"/>
                    </a:cubicBezTo>
                    <a:cubicBezTo>
                      <a:pt x="16378" y="3089"/>
                      <a:pt x="16533" y="3000"/>
                      <a:pt x="16705" y="2821"/>
                    </a:cubicBezTo>
                    <a:cubicBezTo>
                      <a:pt x="17146" y="2392"/>
                      <a:pt x="17586" y="1964"/>
                      <a:pt x="18003" y="1523"/>
                    </a:cubicBezTo>
                    <a:cubicBezTo>
                      <a:pt x="18073" y="1454"/>
                      <a:pt x="18129" y="1414"/>
                      <a:pt x="18186" y="1414"/>
                    </a:cubicBezTo>
                    <a:cubicBezTo>
                      <a:pt x="18236" y="1414"/>
                      <a:pt x="18287" y="1445"/>
                      <a:pt x="18348" y="1511"/>
                    </a:cubicBezTo>
                    <a:cubicBezTo>
                      <a:pt x="18682" y="1869"/>
                      <a:pt x="19027" y="2214"/>
                      <a:pt x="19372" y="2535"/>
                    </a:cubicBezTo>
                    <a:cubicBezTo>
                      <a:pt x="19527" y="2678"/>
                      <a:pt x="19575" y="2833"/>
                      <a:pt x="19575" y="3023"/>
                    </a:cubicBezTo>
                    <a:cubicBezTo>
                      <a:pt x="19563" y="9715"/>
                      <a:pt x="19563" y="16406"/>
                      <a:pt x="19563" y="23097"/>
                    </a:cubicBezTo>
                    <a:cubicBezTo>
                      <a:pt x="19563" y="23764"/>
                      <a:pt x="19539" y="24419"/>
                      <a:pt x="19694" y="25062"/>
                    </a:cubicBezTo>
                    <a:cubicBezTo>
                      <a:pt x="19908" y="25967"/>
                      <a:pt x="20360" y="26729"/>
                      <a:pt x="21087" y="27407"/>
                    </a:cubicBezTo>
                    <a:lnTo>
                      <a:pt x="4632" y="27407"/>
                    </a:lnTo>
                    <a:cubicBezTo>
                      <a:pt x="2573" y="27407"/>
                      <a:pt x="1132" y="25955"/>
                      <a:pt x="1132" y="23907"/>
                    </a:cubicBezTo>
                    <a:cubicBezTo>
                      <a:pt x="1132" y="16954"/>
                      <a:pt x="1132" y="10000"/>
                      <a:pt x="1120" y="3059"/>
                    </a:cubicBezTo>
                    <a:cubicBezTo>
                      <a:pt x="1120" y="2845"/>
                      <a:pt x="1179" y="2690"/>
                      <a:pt x="1334" y="2547"/>
                    </a:cubicBezTo>
                    <a:cubicBezTo>
                      <a:pt x="1691" y="2202"/>
                      <a:pt x="2037" y="1857"/>
                      <a:pt x="2382" y="1499"/>
                    </a:cubicBezTo>
                    <a:cubicBezTo>
                      <a:pt x="2443" y="1438"/>
                      <a:pt x="2488" y="1406"/>
                      <a:pt x="2534" y="1406"/>
                    </a:cubicBezTo>
                    <a:cubicBezTo>
                      <a:pt x="2578" y="1406"/>
                      <a:pt x="2622" y="1435"/>
                      <a:pt x="2680" y="1499"/>
                    </a:cubicBezTo>
                    <a:cubicBezTo>
                      <a:pt x="3120" y="1952"/>
                      <a:pt x="3573" y="2392"/>
                      <a:pt x="4025" y="2845"/>
                    </a:cubicBezTo>
                    <a:cubicBezTo>
                      <a:pt x="4190" y="3004"/>
                      <a:pt x="4338" y="3084"/>
                      <a:pt x="4485" y="3084"/>
                    </a:cubicBezTo>
                    <a:cubicBezTo>
                      <a:pt x="4636" y="3084"/>
                      <a:pt x="4786" y="3001"/>
                      <a:pt x="4954" y="2833"/>
                    </a:cubicBezTo>
                    <a:cubicBezTo>
                      <a:pt x="5406" y="2392"/>
                      <a:pt x="5859" y="1952"/>
                      <a:pt x="6287" y="1499"/>
                    </a:cubicBezTo>
                    <a:cubicBezTo>
                      <a:pt x="6351" y="1435"/>
                      <a:pt x="6398" y="1406"/>
                      <a:pt x="6443" y="1406"/>
                    </a:cubicBezTo>
                    <a:close/>
                    <a:moveTo>
                      <a:pt x="6440" y="1"/>
                    </a:moveTo>
                    <a:cubicBezTo>
                      <a:pt x="6270" y="1"/>
                      <a:pt x="6101" y="120"/>
                      <a:pt x="5871" y="356"/>
                    </a:cubicBezTo>
                    <a:cubicBezTo>
                      <a:pt x="5466" y="749"/>
                      <a:pt x="5061" y="1154"/>
                      <a:pt x="4668" y="1559"/>
                    </a:cubicBezTo>
                    <a:cubicBezTo>
                      <a:pt x="4599" y="1635"/>
                      <a:pt x="4543" y="1677"/>
                      <a:pt x="4484" y="1677"/>
                    </a:cubicBezTo>
                    <a:cubicBezTo>
                      <a:pt x="4432" y="1677"/>
                      <a:pt x="4378" y="1644"/>
                      <a:pt x="4311" y="1571"/>
                    </a:cubicBezTo>
                    <a:cubicBezTo>
                      <a:pt x="3882" y="1118"/>
                      <a:pt x="3442" y="678"/>
                      <a:pt x="2989" y="249"/>
                    </a:cubicBezTo>
                    <a:cubicBezTo>
                      <a:pt x="2827" y="87"/>
                      <a:pt x="2677" y="7"/>
                      <a:pt x="2527" y="7"/>
                    </a:cubicBezTo>
                    <a:cubicBezTo>
                      <a:pt x="2379" y="7"/>
                      <a:pt x="2232" y="84"/>
                      <a:pt x="2072" y="237"/>
                    </a:cubicBezTo>
                    <a:cubicBezTo>
                      <a:pt x="1465" y="845"/>
                      <a:pt x="858" y="1464"/>
                      <a:pt x="239" y="2071"/>
                    </a:cubicBezTo>
                    <a:cubicBezTo>
                      <a:pt x="84" y="2226"/>
                      <a:pt x="13" y="2404"/>
                      <a:pt x="13" y="2642"/>
                    </a:cubicBezTo>
                    <a:cubicBezTo>
                      <a:pt x="13" y="9786"/>
                      <a:pt x="1" y="16942"/>
                      <a:pt x="13" y="24097"/>
                    </a:cubicBezTo>
                    <a:cubicBezTo>
                      <a:pt x="13" y="26121"/>
                      <a:pt x="1465" y="27931"/>
                      <a:pt x="3418" y="28396"/>
                    </a:cubicBezTo>
                    <a:cubicBezTo>
                      <a:pt x="3549" y="28431"/>
                      <a:pt x="3692" y="28407"/>
                      <a:pt x="3799" y="28527"/>
                    </a:cubicBezTo>
                    <a:lnTo>
                      <a:pt x="24682" y="28527"/>
                    </a:lnTo>
                    <a:cubicBezTo>
                      <a:pt x="24861" y="28455"/>
                      <a:pt x="25063" y="28491"/>
                      <a:pt x="25254" y="28431"/>
                    </a:cubicBezTo>
                    <a:cubicBezTo>
                      <a:pt x="26230" y="28157"/>
                      <a:pt x="27028" y="27610"/>
                      <a:pt x="27647" y="26812"/>
                    </a:cubicBezTo>
                    <a:cubicBezTo>
                      <a:pt x="28135" y="26181"/>
                      <a:pt x="28445" y="25479"/>
                      <a:pt x="28516" y="24681"/>
                    </a:cubicBezTo>
                    <a:lnTo>
                      <a:pt x="28516" y="24347"/>
                    </a:lnTo>
                    <a:cubicBezTo>
                      <a:pt x="28469" y="24252"/>
                      <a:pt x="28492" y="24145"/>
                      <a:pt x="28492" y="24050"/>
                    </a:cubicBezTo>
                    <a:cubicBezTo>
                      <a:pt x="28492" y="22943"/>
                      <a:pt x="28492" y="21847"/>
                      <a:pt x="28492" y="20740"/>
                    </a:cubicBezTo>
                    <a:cubicBezTo>
                      <a:pt x="28492" y="20645"/>
                      <a:pt x="28516" y="20537"/>
                      <a:pt x="28469" y="20442"/>
                    </a:cubicBezTo>
                    <a:cubicBezTo>
                      <a:pt x="28481" y="20276"/>
                      <a:pt x="28361" y="20192"/>
                      <a:pt x="28266" y="20097"/>
                    </a:cubicBezTo>
                    <a:cubicBezTo>
                      <a:pt x="27683" y="19514"/>
                      <a:pt x="27099" y="18930"/>
                      <a:pt x="26516" y="18347"/>
                    </a:cubicBezTo>
                    <a:cubicBezTo>
                      <a:pt x="26325" y="18156"/>
                      <a:pt x="26165" y="18061"/>
                      <a:pt x="26004" y="18061"/>
                    </a:cubicBezTo>
                    <a:cubicBezTo>
                      <a:pt x="25843" y="18061"/>
                      <a:pt x="25683" y="18156"/>
                      <a:pt x="25492" y="18347"/>
                    </a:cubicBezTo>
                    <a:cubicBezTo>
                      <a:pt x="25063" y="18775"/>
                      <a:pt x="24623" y="19204"/>
                      <a:pt x="24194" y="19645"/>
                    </a:cubicBezTo>
                    <a:cubicBezTo>
                      <a:pt x="24136" y="19708"/>
                      <a:pt x="24092" y="19738"/>
                      <a:pt x="24049" y="19738"/>
                    </a:cubicBezTo>
                    <a:cubicBezTo>
                      <a:pt x="24003" y="19738"/>
                      <a:pt x="23958" y="19705"/>
                      <a:pt x="23897" y="19645"/>
                    </a:cubicBezTo>
                    <a:cubicBezTo>
                      <a:pt x="23468" y="19192"/>
                      <a:pt x="23016" y="18763"/>
                      <a:pt x="22575" y="18323"/>
                    </a:cubicBezTo>
                    <a:cubicBezTo>
                      <a:pt x="22402" y="18150"/>
                      <a:pt x="22248" y="18064"/>
                      <a:pt x="22091" y="18064"/>
                    </a:cubicBezTo>
                    <a:cubicBezTo>
                      <a:pt x="21935" y="18064"/>
                      <a:pt x="21777" y="18150"/>
                      <a:pt x="21599" y="18323"/>
                    </a:cubicBezTo>
                    <a:cubicBezTo>
                      <a:pt x="21396" y="18525"/>
                      <a:pt x="21194" y="18740"/>
                      <a:pt x="20991" y="18942"/>
                    </a:cubicBezTo>
                    <a:cubicBezTo>
                      <a:pt x="20896" y="19025"/>
                      <a:pt x="20825" y="19133"/>
                      <a:pt x="20682" y="19192"/>
                    </a:cubicBezTo>
                    <a:lnTo>
                      <a:pt x="20682" y="18894"/>
                    </a:lnTo>
                    <a:lnTo>
                      <a:pt x="20682" y="12763"/>
                    </a:lnTo>
                    <a:cubicBezTo>
                      <a:pt x="20682" y="9405"/>
                      <a:pt x="20682" y="6048"/>
                      <a:pt x="20682" y="2690"/>
                    </a:cubicBezTo>
                    <a:cubicBezTo>
                      <a:pt x="20682" y="2464"/>
                      <a:pt x="20658" y="2250"/>
                      <a:pt x="20480" y="2083"/>
                    </a:cubicBezTo>
                    <a:cubicBezTo>
                      <a:pt x="19860" y="1464"/>
                      <a:pt x="19253" y="845"/>
                      <a:pt x="18622" y="225"/>
                    </a:cubicBezTo>
                    <a:cubicBezTo>
                      <a:pt x="18475" y="78"/>
                      <a:pt x="18330" y="4"/>
                      <a:pt x="18184" y="4"/>
                    </a:cubicBezTo>
                    <a:cubicBezTo>
                      <a:pt x="18036" y="4"/>
                      <a:pt x="17885" y="81"/>
                      <a:pt x="17729" y="237"/>
                    </a:cubicBezTo>
                    <a:cubicBezTo>
                      <a:pt x="17301" y="666"/>
                      <a:pt x="16848" y="1095"/>
                      <a:pt x="16431" y="1535"/>
                    </a:cubicBezTo>
                    <a:cubicBezTo>
                      <a:pt x="16348" y="1624"/>
                      <a:pt x="16285" y="1664"/>
                      <a:pt x="16227" y="1664"/>
                    </a:cubicBezTo>
                    <a:cubicBezTo>
                      <a:pt x="16159" y="1664"/>
                      <a:pt x="16097" y="1612"/>
                      <a:pt x="16015" y="1523"/>
                    </a:cubicBezTo>
                    <a:cubicBezTo>
                      <a:pt x="15598" y="1095"/>
                      <a:pt x="15169" y="678"/>
                      <a:pt x="14753" y="261"/>
                    </a:cubicBezTo>
                    <a:cubicBezTo>
                      <a:pt x="14581" y="90"/>
                      <a:pt x="14425" y="4"/>
                      <a:pt x="14267" y="4"/>
                    </a:cubicBezTo>
                    <a:cubicBezTo>
                      <a:pt x="14106" y="4"/>
                      <a:pt x="13944" y="93"/>
                      <a:pt x="13764" y="273"/>
                    </a:cubicBezTo>
                    <a:cubicBezTo>
                      <a:pt x="13324" y="702"/>
                      <a:pt x="12883" y="1142"/>
                      <a:pt x="12455" y="1595"/>
                    </a:cubicBezTo>
                    <a:cubicBezTo>
                      <a:pt x="12395" y="1654"/>
                      <a:pt x="12348" y="1684"/>
                      <a:pt x="12300" y="1684"/>
                    </a:cubicBezTo>
                    <a:cubicBezTo>
                      <a:pt x="12252" y="1684"/>
                      <a:pt x="12205" y="1654"/>
                      <a:pt x="12145" y="1595"/>
                    </a:cubicBezTo>
                    <a:cubicBezTo>
                      <a:pt x="11717" y="1142"/>
                      <a:pt x="11276" y="702"/>
                      <a:pt x="10835" y="273"/>
                    </a:cubicBezTo>
                    <a:cubicBezTo>
                      <a:pt x="10657" y="94"/>
                      <a:pt x="10502" y="5"/>
                      <a:pt x="10347" y="5"/>
                    </a:cubicBezTo>
                    <a:cubicBezTo>
                      <a:pt x="10193" y="5"/>
                      <a:pt x="10038" y="94"/>
                      <a:pt x="9859" y="273"/>
                    </a:cubicBezTo>
                    <a:cubicBezTo>
                      <a:pt x="9431" y="702"/>
                      <a:pt x="8990" y="1118"/>
                      <a:pt x="8585" y="1559"/>
                    </a:cubicBezTo>
                    <a:cubicBezTo>
                      <a:pt x="8506" y="1638"/>
                      <a:pt x="8446" y="1674"/>
                      <a:pt x="8391" y="1674"/>
                    </a:cubicBezTo>
                    <a:cubicBezTo>
                      <a:pt x="8329" y="1674"/>
                      <a:pt x="8273" y="1629"/>
                      <a:pt x="8204" y="1547"/>
                    </a:cubicBezTo>
                    <a:cubicBezTo>
                      <a:pt x="7811" y="1142"/>
                      <a:pt x="7418" y="761"/>
                      <a:pt x="7025" y="368"/>
                    </a:cubicBezTo>
                    <a:cubicBezTo>
                      <a:pt x="6786" y="123"/>
                      <a:pt x="6613" y="1"/>
                      <a:pt x="6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602971" y="4201111"/>
                <a:ext cx="245364" cy="45705"/>
              </a:xfrm>
              <a:custGeom>
                <a:avLst/>
                <a:gdLst/>
                <a:ahLst/>
                <a:cxnLst/>
                <a:rect l="l" t="t" r="r" b="b"/>
                <a:pathLst>
                  <a:path w="13158" h="2451" extrusionOk="0">
                    <a:moveTo>
                      <a:pt x="596" y="1"/>
                    </a:moveTo>
                    <a:cubicBezTo>
                      <a:pt x="180" y="1"/>
                      <a:pt x="13" y="167"/>
                      <a:pt x="1" y="584"/>
                    </a:cubicBezTo>
                    <a:cubicBezTo>
                      <a:pt x="1" y="1013"/>
                      <a:pt x="1" y="1441"/>
                      <a:pt x="1" y="1870"/>
                    </a:cubicBezTo>
                    <a:cubicBezTo>
                      <a:pt x="13" y="2263"/>
                      <a:pt x="191" y="2441"/>
                      <a:pt x="584" y="2441"/>
                    </a:cubicBezTo>
                    <a:cubicBezTo>
                      <a:pt x="2579" y="2447"/>
                      <a:pt x="4576" y="2450"/>
                      <a:pt x="6573" y="2450"/>
                    </a:cubicBezTo>
                    <a:cubicBezTo>
                      <a:pt x="8570" y="2450"/>
                      <a:pt x="10568" y="2447"/>
                      <a:pt x="12562" y="2441"/>
                    </a:cubicBezTo>
                    <a:cubicBezTo>
                      <a:pt x="12943" y="2441"/>
                      <a:pt x="13145" y="2263"/>
                      <a:pt x="13145" y="1870"/>
                    </a:cubicBezTo>
                    <a:cubicBezTo>
                      <a:pt x="13157" y="1465"/>
                      <a:pt x="13145" y="1072"/>
                      <a:pt x="13145" y="667"/>
                    </a:cubicBezTo>
                    <a:cubicBezTo>
                      <a:pt x="13145" y="167"/>
                      <a:pt x="12979" y="1"/>
                      <a:pt x="12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685352" y="4286362"/>
                <a:ext cx="81490" cy="137040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7349" extrusionOk="0">
                    <a:moveTo>
                      <a:pt x="2155" y="1"/>
                    </a:moveTo>
                    <a:cubicBezTo>
                      <a:pt x="1917" y="1"/>
                      <a:pt x="1655" y="179"/>
                      <a:pt x="1619" y="417"/>
                    </a:cubicBezTo>
                    <a:cubicBezTo>
                      <a:pt x="1596" y="584"/>
                      <a:pt x="1512" y="632"/>
                      <a:pt x="1369" y="691"/>
                    </a:cubicBezTo>
                    <a:cubicBezTo>
                      <a:pt x="607" y="953"/>
                      <a:pt x="72" y="1596"/>
                      <a:pt x="48" y="2287"/>
                    </a:cubicBezTo>
                    <a:cubicBezTo>
                      <a:pt x="0" y="3239"/>
                      <a:pt x="703" y="4061"/>
                      <a:pt x="1703" y="4227"/>
                    </a:cubicBezTo>
                    <a:cubicBezTo>
                      <a:pt x="2000" y="4287"/>
                      <a:pt x="2322" y="4239"/>
                      <a:pt x="2608" y="4358"/>
                    </a:cubicBezTo>
                    <a:cubicBezTo>
                      <a:pt x="2893" y="4489"/>
                      <a:pt x="3143" y="4680"/>
                      <a:pt x="3143" y="5013"/>
                    </a:cubicBezTo>
                    <a:cubicBezTo>
                      <a:pt x="3155" y="5347"/>
                      <a:pt x="2929" y="5549"/>
                      <a:pt x="2631" y="5668"/>
                    </a:cubicBezTo>
                    <a:cubicBezTo>
                      <a:pt x="2500" y="5716"/>
                      <a:pt x="2370" y="5751"/>
                      <a:pt x="2227" y="5763"/>
                    </a:cubicBezTo>
                    <a:cubicBezTo>
                      <a:pt x="2178" y="5770"/>
                      <a:pt x="2131" y="5773"/>
                      <a:pt x="2084" y="5773"/>
                    </a:cubicBezTo>
                    <a:cubicBezTo>
                      <a:pt x="1614" y="5773"/>
                      <a:pt x="1241" y="5454"/>
                      <a:pt x="1143" y="4977"/>
                    </a:cubicBezTo>
                    <a:cubicBezTo>
                      <a:pt x="1087" y="4672"/>
                      <a:pt x="848" y="4464"/>
                      <a:pt x="589" y="4464"/>
                    </a:cubicBezTo>
                    <a:cubicBezTo>
                      <a:pt x="576" y="4464"/>
                      <a:pt x="562" y="4464"/>
                      <a:pt x="548" y="4465"/>
                    </a:cubicBezTo>
                    <a:cubicBezTo>
                      <a:pt x="226" y="4501"/>
                      <a:pt x="36" y="4739"/>
                      <a:pt x="48" y="5108"/>
                    </a:cubicBezTo>
                    <a:cubicBezTo>
                      <a:pt x="60" y="5799"/>
                      <a:pt x="560" y="6442"/>
                      <a:pt x="1334" y="6728"/>
                    </a:cubicBezTo>
                    <a:cubicBezTo>
                      <a:pt x="1477" y="6787"/>
                      <a:pt x="1596" y="6847"/>
                      <a:pt x="1655" y="7025"/>
                    </a:cubicBezTo>
                    <a:cubicBezTo>
                      <a:pt x="1715" y="7216"/>
                      <a:pt x="1881" y="7335"/>
                      <a:pt x="2096" y="7347"/>
                    </a:cubicBezTo>
                    <a:cubicBezTo>
                      <a:pt x="2112" y="7348"/>
                      <a:pt x="2127" y="7348"/>
                      <a:pt x="2143" y="7348"/>
                    </a:cubicBezTo>
                    <a:cubicBezTo>
                      <a:pt x="2351" y="7348"/>
                      <a:pt x="2541" y="7273"/>
                      <a:pt x="2608" y="7085"/>
                    </a:cubicBezTo>
                    <a:cubicBezTo>
                      <a:pt x="2691" y="6847"/>
                      <a:pt x="2870" y="6775"/>
                      <a:pt x="3084" y="6680"/>
                    </a:cubicBezTo>
                    <a:cubicBezTo>
                      <a:pt x="3905" y="6335"/>
                      <a:pt x="4370" y="5549"/>
                      <a:pt x="4239" y="4775"/>
                    </a:cubicBezTo>
                    <a:cubicBezTo>
                      <a:pt x="4108" y="4013"/>
                      <a:pt x="3489" y="3406"/>
                      <a:pt x="2715" y="3227"/>
                    </a:cubicBezTo>
                    <a:cubicBezTo>
                      <a:pt x="2441" y="3156"/>
                      <a:pt x="2179" y="3192"/>
                      <a:pt x="1905" y="3132"/>
                    </a:cubicBezTo>
                    <a:cubicBezTo>
                      <a:pt x="1453" y="3025"/>
                      <a:pt x="1167" y="2763"/>
                      <a:pt x="1155" y="2430"/>
                    </a:cubicBezTo>
                    <a:cubicBezTo>
                      <a:pt x="1143" y="2084"/>
                      <a:pt x="1429" y="1798"/>
                      <a:pt x="1893" y="1691"/>
                    </a:cubicBezTo>
                    <a:cubicBezTo>
                      <a:pt x="1905" y="1691"/>
                      <a:pt x="1917" y="1679"/>
                      <a:pt x="1929" y="1679"/>
                    </a:cubicBezTo>
                    <a:cubicBezTo>
                      <a:pt x="2007" y="1664"/>
                      <a:pt x="2085" y="1656"/>
                      <a:pt x="2161" y="1656"/>
                    </a:cubicBezTo>
                    <a:cubicBezTo>
                      <a:pt x="2656" y="1656"/>
                      <a:pt x="3093" y="1976"/>
                      <a:pt x="3155" y="2430"/>
                    </a:cubicBezTo>
                    <a:cubicBezTo>
                      <a:pt x="3209" y="2763"/>
                      <a:pt x="3409" y="2960"/>
                      <a:pt x="3701" y="2960"/>
                    </a:cubicBezTo>
                    <a:cubicBezTo>
                      <a:pt x="3732" y="2960"/>
                      <a:pt x="3765" y="2958"/>
                      <a:pt x="3798" y="2953"/>
                    </a:cubicBezTo>
                    <a:cubicBezTo>
                      <a:pt x="4108" y="2906"/>
                      <a:pt x="4310" y="2620"/>
                      <a:pt x="4263" y="2275"/>
                    </a:cubicBezTo>
                    <a:cubicBezTo>
                      <a:pt x="4155" y="1489"/>
                      <a:pt x="3691" y="977"/>
                      <a:pt x="2977" y="703"/>
                    </a:cubicBezTo>
                    <a:cubicBezTo>
                      <a:pt x="2810" y="644"/>
                      <a:pt x="2715" y="572"/>
                      <a:pt x="2667" y="394"/>
                    </a:cubicBezTo>
                    <a:cubicBezTo>
                      <a:pt x="2608" y="144"/>
                      <a:pt x="2405" y="13"/>
                      <a:pt x="2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601200" y="4454422"/>
                <a:ext cx="247359" cy="20885"/>
              </a:xfrm>
              <a:custGeom>
                <a:avLst/>
                <a:gdLst/>
                <a:ahLst/>
                <a:cxnLst/>
                <a:rect l="l" t="t" r="r" b="b"/>
                <a:pathLst>
                  <a:path w="13265" h="1120" extrusionOk="0">
                    <a:moveTo>
                      <a:pt x="834" y="1"/>
                    </a:moveTo>
                    <a:cubicBezTo>
                      <a:pt x="739" y="1"/>
                      <a:pt x="644" y="1"/>
                      <a:pt x="560" y="13"/>
                    </a:cubicBezTo>
                    <a:cubicBezTo>
                      <a:pt x="310" y="36"/>
                      <a:pt x="144" y="179"/>
                      <a:pt x="72" y="405"/>
                    </a:cubicBezTo>
                    <a:cubicBezTo>
                      <a:pt x="1" y="644"/>
                      <a:pt x="96" y="822"/>
                      <a:pt x="263" y="977"/>
                    </a:cubicBezTo>
                    <a:cubicBezTo>
                      <a:pt x="406" y="1108"/>
                      <a:pt x="584" y="1120"/>
                      <a:pt x="763" y="1120"/>
                    </a:cubicBezTo>
                    <a:lnTo>
                      <a:pt x="12562" y="1120"/>
                    </a:lnTo>
                    <a:cubicBezTo>
                      <a:pt x="12621" y="1120"/>
                      <a:pt x="12693" y="1120"/>
                      <a:pt x="12752" y="1108"/>
                    </a:cubicBezTo>
                    <a:cubicBezTo>
                      <a:pt x="13074" y="1072"/>
                      <a:pt x="13264" y="846"/>
                      <a:pt x="13252" y="525"/>
                    </a:cubicBezTo>
                    <a:cubicBezTo>
                      <a:pt x="13240" y="203"/>
                      <a:pt x="13014" y="1"/>
                      <a:pt x="12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601423" y="4504282"/>
                <a:ext cx="247359" cy="20755"/>
              </a:xfrm>
              <a:custGeom>
                <a:avLst/>
                <a:gdLst/>
                <a:ahLst/>
                <a:cxnLst/>
                <a:rect l="l" t="t" r="r" b="b"/>
                <a:pathLst>
                  <a:path w="13265" h="1113" extrusionOk="0">
                    <a:moveTo>
                      <a:pt x="632" y="0"/>
                    </a:moveTo>
                    <a:cubicBezTo>
                      <a:pt x="600" y="0"/>
                      <a:pt x="568" y="2"/>
                      <a:pt x="536" y="6"/>
                    </a:cubicBezTo>
                    <a:cubicBezTo>
                      <a:pt x="298" y="41"/>
                      <a:pt x="132" y="172"/>
                      <a:pt x="60" y="410"/>
                    </a:cubicBezTo>
                    <a:cubicBezTo>
                      <a:pt x="1" y="637"/>
                      <a:pt x="72" y="815"/>
                      <a:pt x="239" y="958"/>
                    </a:cubicBezTo>
                    <a:cubicBezTo>
                      <a:pt x="370" y="1089"/>
                      <a:pt x="524" y="1113"/>
                      <a:pt x="703" y="1113"/>
                    </a:cubicBezTo>
                    <a:lnTo>
                      <a:pt x="12752" y="1113"/>
                    </a:lnTo>
                    <a:cubicBezTo>
                      <a:pt x="13074" y="1077"/>
                      <a:pt x="13264" y="851"/>
                      <a:pt x="13240" y="518"/>
                    </a:cubicBezTo>
                    <a:cubicBezTo>
                      <a:pt x="13228" y="196"/>
                      <a:pt x="13002" y="6"/>
                      <a:pt x="12621" y="6"/>
                    </a:cubicBezTo>
                    <a:lnTo>
                      <a:pt x="822" y="6"/>
                    </a:lnTo>
                    <a:cubicBezTo>
                      <a:pt x="759" y="6"/>
                      <a:pt x="695" y="0"/>
                      <a:pt x="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601200" y="4554105"/>
                <a:ext cx="248459" cy="20885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120" extrusionOk="0">
                    <a:moveTo>
                      <a:pt x="834" y="1"/>
                    </a:moveTo>
                    <a:cubicBezTo>
                      <a:pt x="739" y="1"/>
                      <a:pt x="644" y="1"/>
                      <a:pt x="548" y="12"/>
                    </a:cubicBezTo>
                    <a:cubicBezTo>
                      <a:pt x="310" y="36"/>
                      <a:pt x="144" y="179"/>
                      <a:pt x="72" y="417"/>
                    </a:cubicBezTo>
                    <a:cubicBezTo>
                      <a:pt x="1" y="632"/>
                      <a:pt x="84" y="810"/>
                      <a:pt x="239" y="965"/>
                    </a:cubicBezTo>
                    <a:cubicBezTo>
                      <a:pt x="394" y="1108"/>
                      <a:pt x="572" y="1120"/>
                      <a:pt x="763" y="1120"/>
                    </a:cubicBezTo>
                    <a:lnTo>
                      <a:pt x="12752" y="1120"/>
                    </a:lnTo>
                    <a:cubicBezTo>
                      <a:pt x="13109" y="1072"/>
                      <a:pt x="13324" y="763"/>
                      <a:pt x="13240" y="417"/>
                    </a:cubicBezTo>
                    <a:cubicBezTo>
                      <a:pt x="13181" y="155"/>
                      <a:pt x="12967" y="1"/>
                      <a:pt x="12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Example for C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E1F7EC-33D2-4E76-9228-91E73796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63" y="395844"/>
            <a:ext cx="4264073" cy="33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Example for 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E9FCF7-7B03-4F7B-8826-2B0B96D0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85574"/>
            <a:ext cx="3345598" cy="28193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0BFADE4-7D27-46DA-983B-6EAB56A8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06" y="885574"/>
            <a:ext cx="3398626" cy="2875761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B0C0F20-FDC0-4FD7-AB87-8E3947264622}"/>
              </a:ext>
            </a:extLst>
          </p:cNvPr>
          <p:cNvSpPr/>
          <p:nvPr/>
        </p:nvSpPr>
        <p:spPr>
          <a:xfrm>
            <a:off x="3076923" y="1815450"/>
            <a:ext cx="834306" cy="508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071A42-C120-483C-802B-4116D1FEE0D8}"/>
              </a:ext>
            </a:extLst>
          </p:cNvPr>
          <p:cNvSpPr/>
          <p:nvPr/>
        </p:nvSpPr>
        <p:spPr>
          <a:xfrm>
            <a:off x="1161355" y="2571750"/>
            <a:ext cx="834306" cy="508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EB5DEF7-5770-4461-85CE-EE2105C512EA}"/>
              </a:ext>
            </a:extLst>
          </p:cNvPr>
          <p:cNvSpPr/>
          <p:nvPr/>
        </p:nvSpPr>
        <p:spPr>
          <a:xfrm>
            <a:off x="5372935" y="1701984"/>
            <a:ext cx="834306" cy="508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C75D8EA-6C92-4BFE-B28A-BE1368D4F22E}"/>
              </a:ext>
            </a:extLst>
          </p:cNvPr>
          <p:cNvSpPr/>
          <p:nvPr/>
        </p:nvSpPr>
        <p:spPr>
          <a:xfrm>
            <a:off x="5740030" y="2503148"/>
            <a:ext cx="834306" cy="5080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8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Example for C/C++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043D37B-B0BA-47FE-AE54-66A9A121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06" y="182261"/>
            <a:ext cx="3936387" cy="34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6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Common Example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9CAC926-6933-4CAA-B458-A145F2F3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99" y="125693"/>
            <a:ext cx="3764911" cy="38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9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8321C-7A50-4309-90DB-9EC4E0D5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in structure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39CEC4-705C-437C-870E-9627C83B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2" y="373322"/>
            <a:ext cx="3578569" cy="34747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75095A9-98EA-4F59-AB1F-D6C83EF98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10" y="373322"/>
            <a:ext cx="4425345" cy="35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8321C-7A50-4309-90DB-9EC4E0D5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in structure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39CEC4-705C-437C-870E-9627C83B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2" y="373322"/>
            <a:ext cx="3578569" cy="34747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830DE6F-800E-49C4-81E6-01B1AD29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62" y="429978"/>
            <a:ext cx="5073098" cy="33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A51AE-D5DA-4C44-98CA-3855442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with array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421C6C-DAD7-457D-AF45-02161786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5" y="369691"/>
            <a:ext cx="4165905" cy="345936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4D1BFD8-EC2A-4195-BE08-4F6B4B15D80B}"/>
              </a:ext>
            </a:extLst>
          </p:cNvPr>
          <p:cNvSpPr txBox="1">
            <a:spLocks/>
          </p:cNvSpPr>
          <p:nvPr/>
        </p:nvSpPr>
        <p:spPr>
          <a:xfrm>
            <a:off x="5092607" y="2099374"/>
            <a:ext cx="3892253" cy="572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25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altLang="zh-TW" dirty="0"/>
              <a:t>p[1].name = “a”</a:t>
            </a:r>
          </a:p>
          <a:p>
            <a:pPr algn="l"/>
            <a:r>
              <a:rPr lang="en-US" altLang="zh-TW" dirty="0"/>
              <a:t>p[1].age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5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7EA8A-9E9E-4FA9-B937-93869044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with pointer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BC6598-AE66-4EF9-AFF6-7E62EE95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0" y="467212"/>
            <a:ext cx="3518475" cy="3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41438-4904-459E-845C-153A87F1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with function only for C++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3047C4-3B03-4FE9-A16C-73E08FD7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5" y="433977"/>
            <a:ext cx="3338640" cy="3580473"/>
          </a:xfrm>
          <a:prstGeom prst="rect">
            <a:avLst/>
          </a:prstGeom>
        </p:spPr>
      </p:pic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7FFA8FB1-EE1D-4C8F-8630-06C7AF89F62E}"/>
              </a:ext>
            </a:extLst>
          </p:cNvPr>
          <p:cNvSpPr txBox="1">
            <a:spLocks/>
          </p:cNvSpPr>
          <p:nvPr/>
        </p:nvSpPr>
        <p:spPr>
          <a:xfrm>
            <a:off x="4969601" y="1991042"/>
            <a:ext cx="6172200" cy="11614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dirty="0">
                <a:solidFill>
                  <a:schemeClr val="bg1"/>
                </a:solidFill>
              </a:rPr>
              <a:t>&gt;&gt;&gt;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19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41438-4904-459E-845C-153A87F1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with function only for C++</a:t>
            </a:r>
            <a:endParaRPr lang="zh-TW" altLang="en-US" dirty="0"/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7FFA8FB1-EE1D-4C8F-8630-06C7AF89F62E}"/>
              </a:ext>
            </a:extLst>
          </p:cNvPr>
          <p:cNvSpPr txBox="1">
            <a:spLocks/>
          </p:cNvSpPr>
          <p:nvPr/>
        </p:nvSpPr>
        <p:spPr>
          <a:xfrm>
            <a:off x="4969601" y="1991042"/>
            <a:ext cx="6172200" cy="11614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dirty="0">
                <a:solidFill>
                  <a:schemeClr val="bg1"/>
                </a:solidFill>
              </a:rPr>
              <a:t>&gt;&gt;&gt;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19.5312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818AA-BBFE-4868-AFBF-72019FEB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13" y="388870"/>
            <a:ext cx="2747187" cy="3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3557575" y="1110748"/>
            <a:ext cx="1748400" cy="1748400"/>
          </a:xfrm>
          <a:prstGeom prst="ellipse">
            <a:avLst/>
          </a:prstGeom>
          <a:solidFill>
            <a:srgbClr val="FFFFFF">
              <a:alpha val="30360"/>
            </a:srgbClr>
          </a:solidFill>
          <a:ln>
            <a:noFill/>
          </a:ln>
          <a:effectLst>
            <a:outerShdw blurRad="57150" dist="857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2194225" y="3031375"/>
            <a:ext cx="44751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</a:t>
            </a: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4294967295"/>
          </p:nvPr>
        </p:nvSpPr>
        <p:spPr>
          <a:xfrm>
            <a:off x="3727075" y="1326450"/>
            <a:ext cx="1409400" cy="13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1"/>
                </a:solidFill>
              </a:rPr>
              <a:t>01</a:t>
            </a:r>
            <a:endParaRPr sz="8000">
              <a:solidFill>
                <a:schemeClr val="accent1"/>
              </a:solidFill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4921438" y="3968900"/>
            <a:ext cx="16400" cy="1925"/>
          </a:xfrm>
          <a:custGeom>
            <a:avLst/>
            <a:gdLst/>
            <a:ahLst/>
            <a:cxnLst/>
            <a:rect l="l" t="t" r="r" b="b"/>
            <a:pathLst>
              <a:path w="656" h="77" extrusionOk="0">
                <a:moveTo>
                  <a:pt x="0" y="1"/>
                </a:moveTo>
                <a:cubicBezTo>
                  <a:pt x="104" y="53"/>
                  <a:pt x="211" y="77"/>
                  <a:pt x="318" y="77"/>
                </a:cubicBezTo>
                <a:cubicBezTo>
                  <a:pt x="432" y="77"/>
                  <a:pt x="545" y="50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617100" y="2860525"/>
            <a:ext cx="664800" cy="664800"/>
            <a:chOff x="2317250" y="256425"/>
            <a:chExt cx="664800" cy="664800"/>
          </a:xfrm>
        </p:grpSpPr>
        <p:sp>
          <p:nvSpPr>
            <p:cNvPr id="326" name="Google Shape;326;p33"/>
            <p:cNvSpPr/>
            <p:nvPr/>
          </p:nvSpPr>
          <p:spPr>
            <a:xfrm>
              <a:off x="2317250" y="256425"/>
              <a:ext cx="664800" cy="6648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446827" y="386222"/>
              <a:ext cx="405642" cy="405208"/>
            </a:xfrm>
            <a:custGeom>
              <a:avLst/>
              <a:gdLst/>
              <a:ahLst/>
              <a:cxnLst/>
              <a:rect l="l" t="t" r="r" b="b"/>
              <a:pathLst>
                <a:path w="10287" h="10276" extrusionOk="0">
                  <a:moveTo>
                    <a:pt x="5132" y="0"/>
                  </a:moveTo>
                  <a:cubicBezTo>
                    <a:pt x="4882" y="12"/>
                    <a:pt x="4691" y="226"/>
                    <a:pt x="4691" y="524"/>
                  </a:cubicBezTo>
                  <a:cubicBezTo>
                    <a:pt x="4691" y="1036"/>
                    <a:pt x="4691" y="1548"/>
                    <a:pt x="4691" y="2060"/>
                  </a:cubicBezTo>
                  <a:lnTo>
                    <a:pt x="4691" y="2441"/>
                  </a:lnTo>
                  <a:cubicBezTo>
                    <a:pt x="4584" y="2417"/>
                    <a:pt x="4536" y="2346"/>
                    <a:pt x="4489" y="2286"/>
                  </a:cubicBezTo>
                  <a:cubicBezTo>
                    <a:pt x="4191" y="1988"/>
                    <a:pt x="3881" y="1691"/>
                    <a:pt x="3584" y="1381"/>
                  </a:cubicBezTo>
                  <a:cubicBezTo>
                    <a:pt x="3486" y="1283"/>
                    <a:pt x="3371" y="1217"/>
                    <a:pt x="3234" y="1217"/>
                  </a:cubicBezTo>
                  <a:cubicBezTo>
                    <a:pt x="3205" y="1217"/>
                    <a:pt x="3175" y="1220"/>
                    <a:pt x="3143" y="1226"/>
                  </a:cubicBezTo>
                  <a:cubicBezTo>
                    <a:pt x="2977" y="1274"/>
                    <a:pt x="2858" y="1369"/>
                    <a:pt x="2810" y="1536"/>
                  </a:cubicBezTo>
                  <a:cubicBezTo>
                    <a:pt x="2762" y="1726"/>
                    <a:pt x="2810" y="1893"/>
                    <a:pt x="2953" y="2024"/>
                  </a:cubicBezTo>
                  <a:cubicBezTo>
                    <a:pt x="3489" y="2560"/>
                    <a:pt x="4024" y="3096"/>
                    <a:pt x="4548" y="3620"/>
                  </a:cubicBezTo>
                  <a:cubicBezTo>
                    <a:pt x="4655" y="3715"/>
                    <a:pt x="4703" y="3810"/>
                    <a:pt x="4691" y="3953"/>
                  </a:cubicBezTo>
                  <a:cubicBezTo>
                    <a:pt x="4691" y="4143"/>
                    <a:pt x="4691" y="4334"/>
                    <a:pt x="4691" y="4513"/>
                  </a:cubicBezTo>
                  <a:cubicBezTo>
                    <a:pt x="4703" y="4643"/>
                    <a:pt x="4655" y="4679"/>
                    <a:pt x="4524" y="4691"/>
                  </a:cubicBezTo>
                  <a:cubicBezTo>
                    <a:pt x="4443" y="4699"/>
                    <a:pt x="4363" y="4704"/>
                    <a:pt x="4286" y="4704"/>
                  </a:cubicBezTo>
                  <a:cubicBezTo>
                    <a:pt x="3908" y="4704"/>
                    <a:pt x="3574" y="4594"/>
                    <a:pt x="3298" y="4239"/>
                  </a:cubicBezTo>
                  <a:cubicBezTo>
                    <a:pt x="3024" y="3870"/>
                    <a:pt x="2655" y="3572"/>
                    <a:pt x="2322" y="3239"/>
                  </a:cubicBezTo>
                  <a:cubicBezTo>
                    <a:pt x="2215" y="3131"/>
                    <a:pt x="2107" y="3012"/>
                    <a:pt x="1988" y="2917"/>
                  </a:cubicBezTo>
                  <a:cubicBezTo>
                    <a:pt x="1895" y="2829"/>
                    <a:pt x="1781" y="2788"/>
                    <a:pt x="1670" y="2788"/>
                  </a:cubicBezTo>
                  <a:cubicBezTo>
                    <a:pt x="1555" y="2788"/>
                    <a:pt x="1442" y="2832"/>
                    <a:pt x="1357" y="2917"/>
                  </a:cubicBezTo>
                  <a:cubicBezTo>
                    <a:pt x="1179" y="3084"/>
                    <a:pt x="1179" y="3346"/>
                    <a:pt x="1357" y="3548"/>
                  </a:cubicBezTo>
                  <a:cubicBezTo>
                    <a:pt x="1417" y="3608"/>
                    <a:pt x="1476" y="3667"/>
                    <a:pt x="1548" y="3739"/>
                  </a:cubicBezTo>
                  <a:cubicBezTo>
                    <a:pt x="1845" y="4036"/>
                    <a:pt x="2143" y="4334"/>
                    <a:pt x="2453" y="4643"/>
                  </a:cubicBezTo>
                  <a:cubicBezTo>
                    <a:pt x="2441" y="4655"/>
                    <a:pt x="2441" y="4679"/>
                    <a:pt x="2417" y="4691"/>
                  </a:cubicBezTo>
                  <a:lnTo>
                    <a:pt x="536" y="4691"/>
                  </a:lnTo>
                  <a:cubicBezTo>
                    <a:pt x="214" y="4691"/>
                    <a:pt x="0" y="4894"/>
                    <a:pt x="0" y="5155"/>
                  </a:cubicBezTo>
                  <a:cubicBezTo>
                    <a:pt x="12" y="5405"/>
                    <a:pt x="226" y="5596"/>
                    <a:pt x="524" y="5596"/>
                  </a:cubicBezTo>
                  <a:lnTo>
                    <a:pt x="2238" y="5596"/>
                  </a:lnTo>
                  <a:cubicBezTo>
                    <a:pt x="2265" y="5596"/>
                    <a:pt x="2294" y="5591"/>
                    <a:pt x="2324" y="5591"/>
                  </a:cubicBezTo>
                  <a:cubicBezTo>
                    <a:pt x="2361" y="5591"/>
                    <a:pt x="2401" y="5599"/>
                    <a:pt x="2441" y="5632"/>
                  </a:cubicBezTo>
                  <a:cubicBezTo>
                    <a:pt x="2393" y="5691"/>
                    <a:pt x="2346" y="5739"/>
                    <a:pt x="2286" y="5798"/>
                  </a:cubicBezTo>
                  <a:cubicBezTo>
                    <a:pt x="1976" y="6108"/>
                    <a:pt x="1655" y="6418"/>
                    <a:pt x="1357" y="6739"/>
                  </a:cubicBezTo>
                  <a:cubicBezTo>
                    <a:pt x="1191" y="6906"/>
                    <a:pt x="1167" y="7120"/>
                    <a:pt x="1286" y="7299"/>
                  </a:cubicBezTo>
                  <a:cubicBezTo>
                    <a:pt x="1376" y="7434"/>
                    <a:pt x="1501" y="7495"/>
                    <a:pt x="1645" y="7495"/>
                  </a:cubicBezTo>
                  <a:cubicBezTo>
                    <a:pt x="1690" y="7495"/>
                    <a:pt x="1738" y="7489"/>
                    <a:pt x="1786" y="7477"/>
                  </a:cubicBezTo>
                  <a:cubicBezTo>
                    <a:pt x="1893" y="7453"/>
                    <a:pt x="1976" y="7382"/>
                    <a:pt x="2060" y="7299"/>
                  </a:cubicBezTo>
                  <a:cubicBezTo>
                    <a:pt x="2560" y="6787"/>
                    <a:pt x="3072" y="6287"/>
                    <a:pt x="3572" y="5775"/>
                  </a:cubicBezTo>
                  <a:cubicBezTo>
                    <a:pt x="3686" y="5660"/>
                    <a:pt x="3800" y="5591"/>
                    <a:pt x="3954" y="5591"/>
                  </a:cubicBezTo>
                  <a:cubicBezTo>
                    <a:pt x="3977" y="5591"/>
                    <a:pt x="4000" y="5593"/>
                    <a:pt x="4024" y="5596"/>
                  </a:cubicBezTo>
                  <a:cubicBezTo>
                    <a:pt x="4045" y="5598"/>
                    <a:pt x="4066" y="5599"/>
                    <a:pt x="4088" y="5599"/>
                  </a:cubicBezTo>
                  <a:cubicBezTo>
                    <a:pt x="4203" y="5599"/>
                    <a:pt x="4328" y="5572"/>
                    <a:pt x="4437" y="5572"/>
                  </a:cubicBezTo>
                  <a:cubicBezTo>
                    <a:pt x="4519" y="5572"/>
                    <a:pt x="4592" y="5588"/>
                    <a:pt x="4643" y="5644"/>
                  </a:cubicBezTo>
                  <a:cubicBezTo>
                    <a:pt x="4774" y="5786"/>
                    <a:pt x="4667" y="6048"/>
                    <a:pt x="4691" y="6263"/>
                  </a:cubicBezTo>
                  <a:cubicBezTo>
                    <a:pt x="4703" y="6453"/>
                    <a:pt x="4632" y="6584"/>
                    <a:pt x="4501" y="6715"/>
                  </a:cubicBezTo>
                  <a:cubicBezTo>
                    <a:pt x="3977" y="7215"/>
                    <a:pt x="3465" y="7739"/>
                    <a:pt x="2953" y="8251"/>
                  </a:cubicBezTo>
                  <a:cubicBezTo>
                    <a:pt x="2738" y="8465"/>
                    <a:pt x="2727" y="8751"/>
                    <a:pt x="2917" y="8930"/>
                  </a:cubicBezTo>
                  <a:cubicBezTo>
                    <a:pt x="3005" y="9018"/>
                    <a:pt x="3107" y="9063"/>
                    <a:pt x="3213" y="9063"/>
                  </a:cubicBezTo>
                  <a:cubicBezTo>
                    <a:pt x="3335" y="9063"/>
                    <a:pt x="3463" y="9003"/>
                    <a:pt x="3584" y="8882"/>
                  </a:cubicBezTo>
                  <a:cubicBezTo>
                    <a:pt x="3893" y="8573"/>
                    <a:pt x="4203" y="8263"/>
                    <a:pt x="4512" y="7965"/>
                  </a:cubicBezTo>
                  <a:cubicBezTo>
                    <a:pt x="4557" y="7921"/>
                    <a:pt x="4580" y="7857"/>
                    <a:pt x="4668" y="7857"/>
                  </a:cubicBezTo>
                  <a:cubicBezTo>
                    <a:pt x="4675" y="7857"/>
                    <a:pt x="4683" y="7857"/>
                    <a:pt x="4691" y="7858"/>
                  </a:cubicBezTo>
                  <a:cubicBezTo>
                    <a:pt x="4691" y="8489"/>
                    <a:pt x="4679" y="9120"/>
                    <a:pt x="4691" y="9751"/>
                  </a:cubicBezTo>
                  <a:cubicBezTo>
                    <a:pt x="4691" y="10049"/>
                    <a:pt x="4870" y="10263"/>
                    <a:pt x="5132" y="10275"/>
                  </a:cubicBezTo>
                  <a:cubicBezTo>
                    <a:pt x="5394" y="10275"/>
                    <a:pt x="5584" y="10061"/>
                    <a:pt x="5584" y="9751"/>
                  </a:cubicBezTo>
                  <a:cubicBezTo>
                    <a:pt x="5596" y="9180"/>
                    <a:pt x="5584" y="8608"/>
                    <a:pt x="5596" y="8037"/>
                  </a:cubicBezTo>
                  <a:cubicBezTo>
                    <a:pt x="5596" y="7977"/>
                    <a:pt x="5560" y="7906"/>
                    <a:pt x="5632" y="7834"/>
                  </a:cubicBezTo>
                  <a:cubicBezTo>
                    <a:pt x="5691" y="7894"/>
                    <a:pt x="5751" y="7953"/>
                    <a:pt x="5810" y="8001"/>
                  </a:cubicBezTo>
                  <a:cubicBezTo>
                    <a:pt x="6120" y="8311"/>
                    <a:pt x="6417" y="8620"/>
                    <a:pt x="6739" y="8930"/>
                  </a:cubicBezTo>
                  <a:cubicBezTo>
                    <a:pt x="6835" y="9019"/>
                    <a:pt x="6943" y="9065"/>
                    <a:pt x="7053" y="9065"/>
                  </a:cubicBezTo>
                  <a:cubicBezTo>
                    <a:pt x="7135" y="9065"/>
                    <a:pt x="7218" y="9040"/>
                    <a:pt x="7299" y="8989"/>
                  </a:cubicBezTo>
                  <a:cubicBezTo>
                    <a:pt x="7477" y="8870"/>
                    <a:pt x="7513" y="8692"/>
                    <a:pt x="7477" y="8489"/>
                  </a:cubicBezTo>
                  <a:cubicBezTo>
                    <a:pt x="7453" y="8370"/>
                    <a:pt x="7370" y="8299"/>
                    <a:pt x="7287" y="8215"/>
                  </a:cubicBezTo>
                  <a:cubicBezTo>
                    <a:pt x="6787" y="7715"/>
                    <a:pt x="6287" y="7203"/>
                    <a:pt x="5775" y="6703"/>
                  </a:cubicBezTo>
                  <a:cubicBezTo>
                    <a:pt x="5644" y="6572"/>
                    <a:pt x="5560" y="6441"/>
                    <a:pt x="5584" y="6251"/>
                  </a:cubicBezTo>
                  <a:cubicBezTo>
                    <a:pt x="5608" y="6048"/>
                    <a:pt x="5501" y="5775"/>
                    <a:pt x="5632" y="5644"/>
                  </a:cubicBezTo>
                  <a:cubicBezTo>
                    <a:pt x="5684" y="5586"/>
                    <a:pt x="5759" y="5571"/>
                    <a:pt x="5844" y="5571"/>
                  </a:cubicBezTo>
                  <a:cubicBezTo>
                    <a:pt x="5942" y="5571"/>
                    <a:pt x="6052" y="5591"/>
                    <a:pt x="6156" y="5591"/>
                  </a:cubicBezTo>
                  <a:cubicBezTo>
                    <a:pt x="6188" y="5591"/>
                    <a:pt x="6220" y="5589"/>
                    <a:pt x="6251" y="5584"/>
                  </a:cubicBezTo>
                  <a:cubicBezTo>
                    <a:pt x="6273" y="5581"/>
                    <a:pt x="6294" y="5580"/>
                    <a:pt x="6314" y="5580"/>
                  </a:cubicBezTo>
                  <a:cubicBezTo>
                    <a:pt x="6471" y="5580"/>
                    <a:pt x="6587" y="5659"/>
                    <a:pt x="6703" y="5775"/>
                  </a:cubicBezTo>
                  <a:cubicBezTo>
                    <a:pt x="7215" y="6298"/>
                    <a:pt x="7727" y="6810"/>
                    <a:pt x="8251" y="7322"/>
                  </a:cubicBezTo>
                  <a:cubicBezTo>
                    <a:pt x="8365" y="7436"/>
                    <a:pt x="8498" y="7493"/>
                    <a:pt x="8625" y="7493"/>
                  </a:cubicBezTo>
                  <a:cubicBezTo>
                    <a:pt x="8738" y="7493"/>
                    <a:pt x="8846" y="7448"/>
                    <a:pt x="8930" y="7358"/>
                  </a:cubicBezTo>
                  <a:cubicBezTo>
                    <a:pt x="9120" y="7180"/>
                    <a:pt x="9108" y="6918"/>
                    <a:pt x="8882" y="6691"/>
                  </a:cubicBezTo>
                  <a:cubicBezTo>
                    <a:pt x="8573" y="6382"/>
                    <a:pt x="8263" y="6072"/>
                    <a:pt x="7953" y="5763"/>
                  </a:cubicBezTo>
                  <a:cubicBezTo>
                    <a:pt x="7918" y="5715"/>
                    <a:pt x="7846" y="5691"/>
                    <a:pt x="7858" y="5584"/>
                  </a:cubicBezTo>
                  <a:cubicBezTo>
                    <a:pt x="8279" y="5584"/>
                    <a:pt x="8700" y="5589"/>
                    <a:pt x="9120" y="5589"/>
                  </a:cubicBezTo>
                  <a:cubicBezTo>
                    <a:pt x="9331" y="5589"/>
                    <a:pt x="9541" y="5588"/>
                    <a:pt x="9751" y="5584"/>
                  </a:cubicBezTo>
                  <a:cubicBezTo>
                    <a:pt x="10061" y="5584"/>
                    <a:pt x="10287" y="5394"/>
                    <a:pt x="10275" y="5132"/>
                  </a:cubicBezTo>
                  <a:cubicBezTo>
                    <a:pt x="10263" y="4870"/>
                    <a:pt x="10049" y="4691"/>
                    <a:pt x="9751" y="4691"/>
                  </a:cubicBezTo>
                  <a:lnTo>
                    <a:pt x="8037" y="4691"/>
                  </a:lnTo>
                  <a:cubicBezTo>
                    <a:pt x="8013" y="4691"/>
                    <a:pt x="7987" y="4695"/>
                    <a:pt x="7960" y="4695"/>
                  </a:cubicBezTo>
                  <a:cubicBezTo>
                    <a:pt x="7920" y="4695"/>
                    <a:pt x="7877" y="4686"/>
                    <a:pt x="7834" y="4643"/>
                  </a:cubicBezTo>
                  <a:cubicBezTo>
                    <a:pt x="7894" y="4596"/>
                    <a:pt x="7941" y="4536"/>
                    <a:pt x="7989" y="4489"/>
                  </a:cubicBezTo>
                  <a:cubicBezTo>
                    <a:pt x="8299" y="4167"/>
                    <a:pt x="8620" y="3858"/>
                    <a:pt x="8930" y="3536"/>
                  </a:cubicBezTo>
                  <a:cubicBezTo>
                    <a:pt x="9084" y="3381"/>
                    <a:pt x="9108" y="3203"/>
                    <a:pt x="9001" y="3000"/>
                  </a:cubicBezTo>
                  <a:cubicBezTo>
                    <a:pt x="8915" y="2848"/>
                    <a:pt x="8776" y="2787"/>
                    <a:pt x="8621" y="2787"/>
                  </a:cubicBezTo>
                  <a:cubicBezTo>
                    <a:pt x="8582" y="2787"/>
                    <a:pt x="8542" y="2791"/>
                    <a:pt x="8501" y="2798"/>
                  </a:cubicBezTo>
                  <a:cubicBezTo>
                    <a:pt x="8382" y="2822"/>
                    <a:pt x="8299" y="2905"/>
                    <a:pt x="8215" y="2989"/>
                  </a:cubicBezTo>
                  <a:cubicBezTo>
                    <a:pt x="7715" y="3489"/>
                    <a:pt x="7203" y="3989"/>
                    <a:pt x="6715" y="4501"/>
                  </a:cubicBezTo>
                  <a:cubicBezTo>
                    <a:pt x="6599" y="4617"/>
                    <a:pt x="6483" y="4695"/>
                    <a:pt x="6326" y="4695"/>
                  </a:cubicBezTo>
                  <a:cubicBezTo>
                    <a:pt x="6306" y="4695"/>
                    <a:pt x="6285" y="4694"/>
                    <a:pt x="6263" y="4691"/>
                  </a:cubicBezTo>
                  <a:cubicBezTo>
                    <a:pt x="6240" y="4689"/>
                    <a:pt x="6216" y="4687"/>
                    <a:pt x="6192" y="4687"/>
                  </a:cubicBezTo>
                  <a:cubicBezTo>
                    <a:pt x="6085" y="4687"/>
                    <a:pt x="5971" y="4708"/>
                    <a:pt x="5867" y="4708"/>
                  </a:cubicBezTo>
                  <a:cubicBezTo>
                    <a:pt x="5775" y="4708"/>
                    <a:pt x="5692" y="4692"/>
                    <a:pt x="5632" y="4632"/>
                  </a:cubicBezTo>
                  <a:cubicBezTo>
                    <a:pt x="5501" y="4501"/>
                    <a:pt x="5608" y="4227"/>
                    <a:pt x="5584" y="4024"/>
                  </a:cubicBezTo>
                  <a:cubicBezTo>
                    <a:pt x="5572" y="3834"/>
                    <a:pt x="5644" y="3703"/>
                    <a:pt x="5775" y="3572"/>
                  </a:cubicBezTo>
                  <a:cubicBezTo>
                    <a:pt x="6298" y="3060"/>
                    <a:pt x="6822" y="2536"/>
                    <a:pt x="7334" y="2012"/>
                  </a:cubicBezTo>
                  <a:cubicBezTo>
                    <a:pt x="7549" y="1810"/>
                    <a:pt x="7549" y="1524"/>
                    <a:pt x="7370" y="1345"/>
                  </a:cubicBezTo>
                  <a:cubicBezTo>
                    <a:pt x="7285" y="1260"/>
                    <a:pt x="7178" y="1216"/>
                    <a:pt x="7067" y="1216"/>
                  </a:cubicBezTo>
                  <a:cubicBezTo>
                    <a:pt x="6946" y="1216"/>
                    <a:pt x="6821" y="1269"/>
                    <a:pt x="6715" y="1381"/>
                  </a:cubicBezTo>
                  <a:cubicBezTo>
                    <a:pt x="6394" y="1691"/>
                    <a:pt x="6084" y="2000"/>
                    <a:pt x="5763" y="2322"/>
                  </a:cubicBezTo>
                  <a:cubicBezTo>
                    <a:pt x="5727" y="2357"/>
                    <a:pt x="5691" y="2429"/>
                    <a:pt x="5596" y="2429"/>
                  </a:cubicBezTo>
                  <a:cubicBezTo>
                    <a:pt x="5596" y="1798"/>
                    <a:pt x="5596" y="1167"/>
                    <a:pt x="5596" y="536"/>
                  </a:cubicBezTo>
                  <a:cubicBezTo>
                    <a:pt x="5596" y="214"/>
                    <a:pt x="5405" y="0"/>
                    <a:pt x="5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3"/>
          <p:cNvGrpSpPr/>
          <p:nvPr/>
        </p:nvGrpSpPr>
        <p:grpSpPr>
          <a:xfrm>
            <a:off x="7583975" y="1928888"/>
            <a:ext cx="864600" cy="864600"/>
            <a:chOff x="7583975" y="1928888"/>
            <a:chExt cx="864600" cy="864600"/>
          </a:xfrm>
        </p:grpSpPr>
        <p:sp>
          <p:nvSpPr>
            <p:cNvPr id="329" name="Google Shape;329;p33"/>
            <p:cNvSpPr/>
            <p:nvPr/>
          </p:nvSpPr>
          <p:spPr>
            <a:xfrm>
              <a:off x="7583975" y="1928888"/>
              <a:ext cx="864600" cy="864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38100" dir="426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33"/>
            <p:cNvGrpSpPr/>
            <p:nvPr/>
          </p:nvGrpSpPr>
          <p:grpSpPr>
            <a:xfrm>
              <a:off x="7730139" y="2075588"/>
              <a:ext cx="572270" cy="571231"/>
              <a:chOff x="4331801" y="4157600"/>
              <a:chExt cx="572270" cy="571231"/>
            </a:xfrm>
          </p:grpSpPr>
          <p:sp>
            <p:nvSpPr>
              <p:cNvPr id="331" name="Google Shape;331;p33"/>
              <p:cNvSpPr/>
              <p:nvPr/>
            </p:nvSpPr>
            <p:spPr>
              <a:xfrm>
                <a:off x="4331801" y="4214785"/>
                <a:ext cx="367800" cy="514046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27775" extrusionOk="0">
                    <a:moveTo>
                      <a:pt x="12509" y="1220"/>
                    </a:moveTo>
                    <a:cubicBezTo>
                      <a:pt x="12535" y="1220"/>
                      <a:pt x="12560" y="1220"/>
                      <a:pt x="12586" y="1221"/>
                    </a:cubicBezTo>
                    <a:cubicBezTo>
                      <a:pt x="14312" y="1256"/>
                      <a:pt x="15562" y="2435"/>
                      <a:pt x="15788" y="4114"/>
                    </a:cubicBezTo>
                    <a:cubicBezTo>
                      <a:pt x="15836" y="4400"/>
                      <a:pt x="15979" y="4578"/>
                      <a:pt x="16241" y="4685"/>
                    </a:cubicBezTo>
                    <a:cubicBezTo>
                      <a:pt x="17289" y="5150"/>
                      <a:pt x="17872" y="5983"/>
                      <a:pt x="17955" y="7114"/>
                    </a:cubicBezTo>
                    <a:cubicBezTo>
                      <a:pt x="18027" y="8150"/>
                      <a:pt x="17598" y="9007"/>
                      <a:pt x="16741" y="9614"/>
                    </a:cubicBezTo>
                    <a:cubicBezTo>
                      <a:pt x="16336" y="9900"/>
                      <a:pt x="16288" y="10067"/>
                      <a:pt x="16443" y="10531"/>
                    </a:cubicBezTo>
                    <a:cubicBezTo>
                      <a:pt x="16753" y="11472"/>
                      <a:pt x="16431" y="12401"/>
                      <a:pt x="15598" y="12913"/>
                    </a:cubicBezTo>
                    <a:cubicBezTo>
                      <a:pt x="15265" y="13127"/>
                      <a:pt x="15145" y="13377"/>
                      <a:pt x="15193" y="13758"/>
                    </a:cubicBezTo>
                    <a:cubicBezTo>
                      <a:pt x="15265" y="14460"/>
                      <a:pt x="15169" y="15115"/>
                      <a:pt x="14753" y="15710"/>
                    </a:cubicBezTo>
                    <a:cubicBezTo>
                      <a:pt x="14634" y="15699"/>
                      <a:pt x="14657" y="15603"/>
                      <a:pt x="14645" y="15544"/>
                    </a:cubicBezTo>
                    <a:cubicBezTo>
                      <a:pt x="14324" y="14615"/>
                      <a:pt x="13788" y="13865"/>
                      <a:pt x="12943" y="13365"/>
                    </a:cubicBezTo>
                    <a:cubicBezTo>
                      <a:pt x="12776" y="13258"/>
                      <a:pt x="12717" y="13151"/>
                      <a:pt x="12717" y="12948"/>
                    </a:cubicBezTo>
                    <a:cubicBezTo>
                      <a:pt x="12764" y="12043"/>
                      <a:pt x="12455" y="11281"/>
                      <a:pt x="11800" y="10650"/>
                    </a:cubicBezTo>
                    <a:cubicBezTo>
                      <a:pt x="11693" y="10543"/>
                      <a:pt x="11705" y="10496"/>
                      <a:pt x="11836" y="10436"/>
                    </a:cubicBezTo>
                    <a:cubicBezTo>
                      <a:pt x="12526" y="10115"/>
                      <a:pt x="13252" y="9876"/>
                      <a:pt x="14014" y="9817"/>
                    </a:cubicBezTo>
                    <a:cubicBezTo>
                      <a:pt x="14193" y="9805"/>
                      <a:pt x="14360" y="9793"/>
                      <a:pt x="14526" y="9769"/>
                    </a:cubicBezTo>
                    <a:cubicBezTo>
                      <a:pt x="14931" y="9698"/>
                      <a:pt x="15134" y="9436"/>
                      <a:pt x="15074" y="9079"/>
                    </a:cubicBezTo>
                    <a:cubicBezTo>
                      <a:pt x="15029" y="8784"/>
                      <a:pt x="14735" y="8565"/>
                      <a:pt x="14410" y="8565"/>
                    </a:cubicBezTo>
                    <a:cubicBezTo>
                      <a:pt x="14393" y="8565"/>
                      <a:pt x="14376" y="8566"/>
                      <a:pt x="14360" y="8567"/>
                    </a:cubicBezTo>
                    <a:cubicBezTo>
                      <a:pt x="13229" y="8626"/>
                      <a:pt x="12157" y="8924"/>
                      <a:pt x="11133" y="9436"/>
                    </a:cubicBezTo>
                    <a:cubicBezTo>
                      <a:pt x="11082" y="9461"/>
                      <a:pt x="11019" y="9517"/>
                      <a:pt x="10962" y="9517"/>
                    </a:cubicBezTo>
                    <a:cubicBezTo>
                      <a:pt x="10938" y="9517"/>
                      <a:pt x="10916" y="9508"/>
                      <a:pt x="10895" y="9484"/>
                    </a:cubicBezTo>
                    <a:cubicBezTo>
                      <a:pt x="10824" y="9400"/>
                      <a:pt x="10931" y="9317"/>
                      <a:pt x="10966" y="9245"/>
                    </a:cubicBezTo>
                    <a:cubicBezTo>
                      <a:pt x="11157" y="8912"/>
                      <a:pt x="11371" y="8579"/>
                      <a:pt x="11550" y="8233"/>
                    </a:cubicBezTo>
                    <a:cubicBezTo>
                      <a:pt x="11681" y="7983"/>
                      <a:pt x="11871" y="7829"/>
                      <a:pt x="12121" y="7733"/>
                    </a:cubicBezTo>
                    <a:cubicBezTo>
                      <a:pt x="12967" y="7424"/>
                      <a:pt x="13836" y="7221"/>
                      <a:pt x="14741" y="7221"/>
                    </a:cubicBezTo>
                    <a:cubicBezTo>
                      <a:pt x="14848" y="7209"/>
                      <a:pt x="14955" y="7209"/>
                      <a:pt x="15062" y="7198"/>
                    </a:cubicBezTo>
                    <a:cubicBezTo>
                      <a:pt x="15443" y="7126"/>
                      <a:pt x="15646" y="6864"/>
                      <a:pt x="15622" y="6531"/>
                    </a:cubicBezTo>
                    <a:cubicBezTo>
                      <a:pt x="15586" y="6209"/>
                      <a:pt x="15336" y="6007"/>
                      <a:pt x="14967" y="6007"/>
                    </a:cubicBezTo>
                    <a:cubicBezTo>
                      <a:pt x="14916" y="6006"/>
                      <a:pt x="14866" y="6005"/>
                      <a:pt x="14815" y="6005"/>
                    </a:cubicBezTo>
                    <a:cubicBezTo>
                      <a:pt x="14260" y="6005"/>
                      <a:pt x="13715" y="6065"/>
                      <a:pt x="13169" y="6186"/>
                    </a:cubicBezTo>
                    <a:cubicBezTo>
                      <a:pt x="13139" y="6191"/>
                      <a:pt x="13110" y="6191"/>
                      <a:pt x="13077" y="6191"/>
                    </a:cubicBezTo>
                    <a:cubicBezTo>
                      <a:pt x="13044" y="6191"/>
                      <a:pt x="13008" y="6191"/>
                      <a:pt x="12967" y="6197"/>
                    </a:cubicBezTo>
                    <a:cubicBezTo>
                      <a:pt x="13050" y="5971"/>
                      <a:pt x="13205" y="5828"/>
                      <a:pt x="13324" y="5662"/>
                    </a:cubicBezTo>
                    <a:cubicBezTo>
                      <a:pt x="13550" y="5340"/>
                      <a:pt x="13514" y="4959"/>
                      <a:pt x="13240" y="4757"/>
                    </a:cubicBezTo>
                    <a:cubicBezTo>
                      <a:pt x="13130" y="4677"/>
                      <a:pt x="13015" y="4639"/>
                      <a:pt x="12900" y="4639"/>
                    </a:cubicBezTo>
                    <a:cubicBezTo>
                      <a:pt x="12705" y="4639"/>
                      <a:pt x="12512" y="4749"/>
                      <a:pt x="12348" y="4959"/>
                    </a:cubicBezTo>
                    <a:cubicBezTo>
                      <a:pt x="11871" y="5566"/>
                      <a:pt x="11431" y="6197"/>
                      <a:pt x="11014" y="6840"/>
                    </a:cubicBezTo>
                    <a:cubicBezTo>
                      <a:pt x="10943" y="6947"/>
                      <a:pt x="10871" y="7043"/>
                      <a:pt x="10764" y="7198"/>
                    </a:cubicBezTo>
                    <a:cubicBezTo>
                      <a:pt x="10395" y="6281"/>
                      <a:pt x="9871" y="5543"/>
                      <a:pt x="9180" y="4923"/>
                    </a:cubicBezTo>
                    <a:cubicBezTo>
                      <a:pt x="9019" y="4780"/>
                      <a:pt x="8843" y="4712"/>
                      <a:pt x="8682" y="4712"/>
                    </a:cubicBezTo>
                    <a:cubicBezTo>
                      <a:pt x="8415" y="4712"/>
                      <a:pt x="8187" y="4895"/>
                      <a:pt x="8121" y="5221"/>
                    </a:cubicBezTo>
                    <a:cubicBezTo>
                      <a:pt x="8061" y="5483"/>
                      <a:pt x="8204" y="5662"/>
                      <a:pt x="8383" y="5816"/>
                    </a:cubicBezTo>
                    <a:cubicBezTo>
                      <a:pt x="9097" y="6483"/>
                      <a:pt x="9597" y="7281"/>
                      <a:pt x="9847" y="8233"/>
                    </a:cubicBezTo>
                    <a:cubicBezTo>
                      <a:pt x="9907" y="8495"/>
                      <a:pt x="9895" y="8722"/>
                      <a:pt x="9752" y="8948"/>
                    </a:cubicBezTo>
                    <a:cubicBezTo>
                      <a:pt x="9633" y="9150"/>
                      <a:pt x="9526" y="9364"/>
                      <a:pt x="9419" y="9591"/>
                    </a:cubicBezTo>
                    <a:cubicBezTo>
                      <a:pt x="9370" y="9675"/>
                      <a:pt x="9333" y="9730"/>
                      <a:pt x="9282" y="9730"/>
                    </a:cubicBezTo>
                    <a:cubicBezTo>
                      <a:pt x="9247" y="9730"/>
                      <a:pt x="9204" y="9702"/>
                      <a:pt x="9145" y="9638"/>
                    </a:cubicBezTo>
                    <a:cubicBezTo>
                      <a:pt x="8318" y="8721"/>
                      <a:pt x="7243" y="8244"/>
                      <a:pt x="6107" y="8244"/>
                    </a:cubicBezTo>
                    <a:cubicBezTo>
                      <a:pt x="5590" y="8244"/>
                      <a:pt x="5061" y="8342"/>
                      <a:pt x="4537" y="8543"/>
                    </a:cubicBezTo>
                    <a:cubicBezTo>
                      <a:pt x="4504" y="8559"/>
                      <a:pt x="4472" y="8592"/>
                      <a:pt x="4424" y="8592"/>
                    </a:cubicBezTo>
                    <a:cubicBezTo>
                      <a:pt x="4402" y="8592"/>
                      <a:pt x="4376" y="8585"/>
                      <a:pt x="4347" y="8567"/>
                    </a:cubicBezTo>
                    <a:cubicBezTo>
                      <a:pt x="4525" y="7805"/>
                      <a:pt x="4918" y="7198"/>
                      <a:pt x="5549" y="6745"/>
                    </a:cubicBezTo>
                    <a:cubicBezTo>
                      <a:pt x="5751" y="6590"/>
                      <a:pt x="5978" y="6471"/>
                      <a:pt x="6216" y="6376"/>
                    </a:cubicBezTo>
                    <a:cubicBezTo>
                      <a:pt x="6644" y="6197"/>
                      <a:pt x="6763" y="5947"/>
                      <a:pt x="6633" y="5495"/>
                    </a:cubicBezTo>
                    <a:cubicBezTo>
                      <a:pt x="6268" y="4177"/>
                      <a:pt x="7274" y="2935"/>
                      <a:pt x="8564" y="2935"/>
                    </a:cubicBezTo>
                    <a:cubicBezTo>
                      <a:pt x="8707" y="2935"/>
                      <a:pt x="8853" y="2951"/>
                      <a:pt x="9002" y="2983"/>
                    </a:cubicBezTo>
                    <a:cubicBezTo>
                      <a:pt x="9094" y="3002"/>
                      <a:pt x="9179" y="3013"/>
                      <a:pt x="9260" y="3013"/>
                    </a:cubicBezTo>
                    <a:cubicBezTo>
                      <a:pt x="9521" y="3013"/>
                      <a:pt x="9724" y="2902"/>
                      <a:pt x="9907" y="2637"/>
                    </a:cubicBezTo>
                    <a:cubicBezTo>
                      <a:pt x="10523" y="1718"/>
                      <a:pt x="11424" y="1220"/>
                      <a:pt x="12509" y="1220"/>
                    </a:cubicBezTo>
                    <a:close/>
                    <a:moveTo>
                      <a:pt x="6138" y="9438"/>
                    </a:moveTo>
                    <a:cubicBezTo>
                      <a:pt x="6845" y="9438"/>
                      <a:pt x="7499" y="9717"/>
                      <a:pt x="8085" y="10269"/>
                    </a:cubicBezTo>
                    <a:cubicBezTo>
                      <a:pt x="8228" y="10400"/>
                      <a:pt x="8383" y="10531"/>
                      <a:pt x="8478" y="10722"/>
                    </a:cubicBezTo>
                    <a:cubicBezTo>
                      <a:pt x="8619" y="11004"/>
                      <a:pt x="8832" y="11097"/>
                      <a:pt x="9079" y="11097"/>
                    </a:cubicBezTo>
                    <a:cubicBezTo>
                      <a:pt x="9165" y="11097"/>
                      <a:pt x="9255" y="11086"/>
                      <a:pt x="9347" y="11067"/>
                    </a:cubicBezTo>
                    <a:cubicBezTo>
                      <a:pt x="9479" y="11043"/>
                      <a:pt x="9609" y="11032"/>
                      <a:pt x="9734" y="11032"/>
                    </a:cubicBezTo>
                    <a:cubicBezTo>
                      <a:pt x="10919" y="11032"/>
                      <a:pt x="11756" y="12055"/>
                      <a:pt x="11455" y="13294"/>
                    </a:cubicBezTo>
                    <a:cubicBezTo>
                      <a:pt x="11347" y="13758"/>
                      <a:pt x="11455" y="13972"/>
                      <a:pt x="11895" y="14163"/>
                    </a:cubicBezTo>
                    <a:cubicBezTo>
                      <a:pt x="12967" y="14627"/>
                      <a:pt x="13538" y="15460"/>
                      <a:pt x="13610" y="16603"/>
                    </a:cubicBezTo>
                    <a:cubicBezTo>
                      <a:pt x="13657" y="17330"/>
                      <a:pt x="13419" y="18044"/>
                      <a:pt x="12859" y="18556"/>
                    </a:cubicBezTo>
                    <a:cubicBezTo>
                      <a:pt x="12478" y="18901"/>
                      <a:pt x="12431" y="19247"/>
                      <a:pt x="12586" y="19711"/>
                    </a:cubicBezTo>
                    <a:cubicBezTo>
                      <a:pt x="13110" y="21199"/>
                      <a:pt x="12633" y="22842"/>
                      <a:pt x="11407" y="23842"/>
                    </a:cubicBezTo>
                    <a:cubicBezTo>
                      <a:pt x="11228" y="23021"/>
                      <a:pt x="11038" y="22235"/>
                      <a:pt x="10800" y="21461"/>
                    </a:cubicBezTo>
                    <a:cubicBezTo>
                      <a:pt x="10657" y="21033"/>
                      <a:pt x="10526" y="20604"/>
                      <a:pt x="10371" y="20175"/>
                    </a:cubicBezTo>
                    <a:cubicBezTo>
                      <a:pt x="10300" y="19985"/>
                      <a:pt x="10288" y="19818"/>
                      <a:pt x="10347" y="19628"/>
                    </a:cubicBezTo>
                    <a:cubicBezTo>
                      <a:pt x="10657" y="18628"/>
                      <a:pt x="11252" y="17830"/>
                      <a:pt x="12133" y="17246"/>
                    </a:cubicBezTo>
                    <a:cubicBezTo>
                      <a:pt x="12312" y="17127"/>
                      <a:pt x="12467" y="17008"/>
                      <a:pt x="12490" y="16758"/>
                    </a:cubicBezTo>
                    <a:cubicBezTo>
                      <a:pt x="12502" y="16508"/>
                      <a:pt x="12431" y="16306"/>
                      <a:pt x="12217" y="16163"/>
                    </a:cubicBezTo>
                    <a:cubicBezTo>
                      <a:pt x="12118" y="16099"/>
                      <a:pt x="12016" y="16069"/>
                      <a:pt x="11913" y="16069"/>
                    </a:cubicBezTo>
                    <a:cubicBezTo>
                      <a:pt x="11805" y="16069"/>
                      <a:pt x="11695" y="16102"/>
                      <a:pt x="11586" y="16163"/>
                    </a:cubicBezTo>
                    <a:cubicBezTo>
                      <a:pt x="11014" y="16496"/>
                      <a:pt x="10562" y="16973"/>
                      <a:pt x="10145" y="17461"/>
                    </a:cubicBezTo>
                    <a:cubicBezTo>
                      <a:pt x="9942" y="17699"/>
                      <a:pt x="9788" y="17961"/>
                      <a:pt x="9609" y="18211"/>
                    </a:cubicBezTo>
                    <a:cubicBezTo>
                      <a:pt x="9276" y="17556"/>
                      <a:pt x="8942" y="16913"/>
                      <a:pt x="8609" y="16258"/>
                    </a:cubicBezTo>
                    <a:cubicBezTo>
                      <a:pt x="8549" y="16163"/>
                      <a:pt x="8573" y="16068"/>
                      <a:pt x="8597" y="15972"/>
                    </a:cubicBezTo>
                    <a:cubicBezTo>
                      <a:pt x="8799" y="15056"/>
                      <a:pt x="9240" y="14270"/>
                      <a:pt x="9942" y="13651"/>
                    </a:cubicBezTo>
                    <a:cubicBezTo>
                      <a:pt x="10192" y="13436"/>
                      <a:pt x="10276" y="13174"/>
                      <a:pt x="10145" y="12889"/>
                    </a:cubicBezTo>
                    <a:cubicBezTo>
                      <a:pt x="10045" y="12653"/>
                      <a:pt x="9838" y="12529"/>
                      <a:pt x="9621" y="12529"/>
                    </a:cubicBezTo>
                    <a:cubicBezTo>
                      <a:pt x="9477" y="12529"/>
                      <a:pt x="9328" y="12584"/>
                      <a:pt x="9204" y="12698"/>
                    </a:cubicBezTo>
                    <a:cubicBezTo>
                      <a:pt x="8633" y="13210"/>
                      <a:pt x="8157" y="13782"/>
                      <a:pt x="7823" y="14472"/>
                    </a:cubicBezTo>
                    <a:cubicBezTo>
                      <a:pt x="7799" y="14544"/>
                      <a:pt x="7776" y="14639"/>
                      <a:pt x="7668" y="14675"/>
                    </a:cubicBezTo>
                    <a:cubicBezTo>
                      <a:pt x="7275" y="14103"/>
                      <a:pt x="6894" y="13520"/>
                      <a:pt x="6466" y="12960"/>
                    </a:cubicBezTo>
                    <a:cubicBezTo>
                      <a:pt x="6382" y="12865"/>
                      <a:pt x="6299" y="12758"/>
                      <a:pt x="6204" y="12674"/>
                    </a:cubicBezTo>
                    <a:cubicBezTo>
                      <a:pt x="6070" y="12534"/>
                      <a:pt x="5929" y="12465"/>
                      <a:pt x="5787" y="12465"/>
                    </a:cubicBezTo>
                    <a:cubicBezTo>
                      <a:pt x="5676" y="12465"/>
                      <a:pt x="5564" y="12507"/>
                      <a:pt x="5454" y="12591"/>
                    </a:cubicBezTo>
                    <a:cubicBezTo>
                      <a:pt x="5168" y="12805"/>
                      <a:pt x="5120" y="13067"/>
                      <a:pt x="5287" y="13389"/>
                    </a:cubicBezTo>
                    <a:cubicBezTo>
                      <a:pt x="5370" y="13555"/>
                      <a:pt x="5537" y="13663"/>
                      <a:pt x="5597" y="13889"/>
                    </a:cubicBezTo>
                    <a:cubicBezTo>
                      <a:pt x="5073" y="13780"/>
                      <a:pt x="4550" y="13721"/>
                      <a:pt x="4026" y="13721"/>
                    </a:cubicBezTo>
                    <a:cubicBezTo>
                      <a:pt x="3978" y="13721"/>
                      <a:pt x="3930" y="13721"/>
                      <a:pt x="3882" y="13722"/>
                    </a:cubicBezTo>
                    <a:cubicBezTo>
                      <a:pt x="3549" y="13734"/>
                      <a:pt x="3299" y="13925"/>
                      <a:pt x="3263" y="14210"/>
                    </a:cubicBezTo>
                    <a:cubicBezTo>
                      <a:pt x="3215" y="14544"/>
                      <a:pt x="3394" y="14794"/>
                      <a:pt x="3751" y="14889"/>
                    </a:cubicBezTo>
                    <a:cubicBezTo>
                      <a:pt x="4120" y="14996"/>
                      <a:pt x="4501" y="14913"/>
                      <a:pt x="4882" y="14984"/>
                    </a:cubicBezTo>
                    <a:cubicBezTo>
                      <a:pt x="5430" y="15079"/>
                      <a:pt x="5978" y="15210"/>
                      <a:pt x="6502" y="15413"/>
                    </a:cubicBezTo>
                    <a:cubicBezTo>
                      <a:pt x="6704" y="15484"/>
                      <a:pt x="6847" y="15627"/>
                      <a:pt x="6954" y="15818"/>
                    </a:cubicBezTo>
                    <a:cubicBezTo>
                      <a:pt x="7228" y="16306"/>
                      <a:pt x="7549" y="16770"/>
                      <a:pt x="7799" y="17330"/>
                    </a:cubicBezTo>
                    <a:cubicBezTo>
                      <a:pt x="7252" y="17151"/>
                      <a:pt x="6763" y="16961"/>
                      <a:pt x="6252" y="16842"/>
                    </a:cubicBezTo>
                    <a:cubicBezTo>
                      <a:pt x="5692" y="16723"/>
                      <a:pt x="5120" y="16663"/>
                      <a:pt x="4561" y="16627"/>
                    </a:cubicBezTo>
                    <a:cubicBezTo>
                      <a:pt x="4552" y="16627"/>
                      <a:pt x="4544" y="16627"/>
                      <a:pt x="4536" y="16627"/>
                    </a:cubicBezTo>
                    <a:cubicBezTo>
                      <a:pt x="4133" y="16627"/>
                      <a:pt x="3858" y="16908"/>
                      <a:pt x="3858" y="17258"/>
                    </a:cubicBezTo>
                    <a:cubicBezTo>
                      <a:pt x="3870" y="17580"/>
                      <a:pt x="4085" y="17818"/>
                      <a:pt x="4406" y="17830"/>
                    </a:cubicBezTo>
                    <a:cubicBezTo>
                      <a:pt x="5442" y="17854"/>
                      <a:pt x="6454" y="18056"/>
                      <a:pt x="7395" y="18497"/>
                    </a:cubicBezTo>
                    <a:cubicBezTo>
                      <a:pt x="7835" y="18699"/>
                      <a:pt x="8240" y="18961"/>
                      <a:pt x="8633" y="19247"/>
                    </a:cubicBezTo>
                    <a:cubicBezTo>
                      <a:pt x="8788" y="19366"/>
                      <a:pt x="8847" y="19556"/>
                      <a:pt x="8919" y="19735"/>
                    </a:cubicBezTo>
                    <a:lnTo>
                      <a:pt x="9514" y="21354"/>
                    </a:lnTo>
                    <a:lnTo>
                      <a:pt x="9454" y="21402"/>
                    </a:lnTo>
                    <a:cubicBezTo>
                      <a:pt x="9121" y="21187"/>
                      <a:pt x="8752" y="21044"/>
                      <a:pt x="8383" y="20902"/>
                    </a:cubicBezTo>
                    <a:cubicBezTo>
                      <a:pt x="7645" y="20628"/>
                      <a:pt x="6883" y="20497"/>
                      <a:pt x="6097" y="20485"/>
                    </a:cubicBezTo>
                    <a:cubicBezTo>
                      <a:pt x="5775" y="20485"/>
                      <a:pt x="5549" y="20663"/>
                      <a:pt x="5466" y="20949"/>
                    </a:cubicBezTo>
                    <a:cubicBezTo>
                      <a:pt x="5382" y="21235"/>
                      <a:pt x="5537" y="21425"/>
                      <a:pt x="5740" y="21592"/>
                    </a:cubicBezTo>
                    <a:cubicBezTo>
                      <a:pt x="5859" y="21687"/>
                      <a:pt x="6001" y="21687"/>
                      <a:pt x="6144" y="21687"/>
                    </a:cubicBezTo>
                    <a:cubicBezTo>
                      <a:pt x="7621" y="21723"/>
                      <a:pt x="8883" y="22283"/>
                      <a:pt x="9978" y="23259"/>
                    </a:cubicBezTo>
                    <a:cubicBezTo>
                      <a:pt x="10133" y="23402"/>
                      <a:pt x="10133" y="23628"/>
                      <a:pt x="10169" y="23807"/>
                    </a:cubicBezTo>
                    <a:cubicBezTo>
                      <a:pt x="10300" y="24604"/>
                      <a:pt x="10478" y="24485"/>
                      <a:pt x="9621" y="24640"/>
                    </a:cubicBezTo>
                    <a:cubicBezTo>
                      <a:pt x="9379" y="24687"/>
                      <a:pt x="9143" y="24711"/>
                      <a:pt x="8911" y="24711"/>
                    </a:cubicBezTo>
                    <a:cubicBezTo>
                      <a:pt x="8151" y="24711"/>
                      <a:pt x="7447" y="24460"/>
                      <a:pt x="6799" y="23985"/>
                    </a:cubicBezTo>
                    <a:cubicBezTo>
                      <a:pt x="6585" y="23831"/>
                      <a:pt x="6359" y="23747"/>
                      <a:pt x="6085" y="23735"/>
                    </a:cubicBezTo>
                    <a:cubicBezTo>
                      <a:pt x="4906" y="23723"/>
                      <a:pt x="3823" y="22699"/>
                      <a:pt x="3739" y="21461"/>
                    </a:cubicBezTo>
                    <a:cubicBezTo>
                      <a:pt x="3715" y="21211"/>
                      <a:pt x="3739" y="20973"/>
                      <a:pt x="3751" y="20723"/>
                    </a:cubicBezTo>
                    <a:cubicBezTo>
                      <a:pt x="3775" y="20413"/>
                      <a:pt x="3620" y="20211"/>
                      <a:pt x="3370" y="20056"/>
                    </a:cubicBezTo>
                    <a:cubicBezTo>
                      <a:pt x="2620" y="19592"/>
                      <a:pt x="2322" y="18794"/>
                      <a:pt x="2596" y="17925"/>
                    </a:cubicBezTo>
                    <a:cubicBezTo>
                      <a:pt x="2739" y="17485"/>
                      <a:pt x="2668" y="17282"/>
                      <a:pt x="2311" y="17032"/>
                    </a:cubicBezTo>
                    <a:cubicBezTo>
                      <a:pt x="1525" y="16461"/>
                      <a:pt x="1144" y="15675"/>
                      <a:pt x="1227" y="14722"/>
                    </a:cubicBezTo>
                    <a:cubicBezTo>
                      <a:pt x="1310" y="13746"/>
                      <a:pt x="1822" y="13032"/>
                      <a:pt x="2727" y="12627"/>
                    </a:cubicBezTo>
                    <a:cubicBezTo>
                      <a:pt x="3025" y="12484"/>
                      <a:pt x="3156" y="12293"/>
                      <a:pt x="3204" y="11972"/>
                    </a:cubicBezTo>
                    <a:cubicBezTo>
                      <a:pt x="3394" y="10805"/>
                      <a:pt x="4025" y="9972"/>
                      <a:pt x="5168" y="9603"/>
                    </a:cubicBezTo>
                    <a:cubicBezTo>
                      <a:pt x="5501" y="9493"/>
                      <a:pt x="5824" y="9438"/>
                      <a:pt x="6138" y="9438"/>
                    </a:cubicBezTo>
                    <a:close/>
                    <a:moveTo>
                      <a:pt x="12461" y="1"/>
                    </a:moveTo>
                    <a:cubicBezTo>
                      <a:pt x="11225" y="1"/>
                      <a:pt x="10140" y="536"/>
                      <a:pt x="9216" y="1542"/>
                    </a:cubicBezTo>
                    <a:cubicBezTo>
                      <a:pt x="9087" y="1682"/>
                      <a:pt x="8977" y="1734"/>
                      <a:pt x="8808" y="1734"/>
                    </a:cubicBezTo>
                    <a:cubicBezTo>
                      <a:pt x="8790" y="1734"/>
                      <a:pt x="8771" y="1734"/>
                      <a:pt x="8752" y="1733"/>
                    </a:cubicBezTo>
                    <a:cubicBezTo>
                      <a:pt x="8676" y="1727"/>
                      <a:pt x="8599" y="1725"/>
                      <a:pt x="8523" y="1725"/>
                    </a:cubicBezTo>
                    <a:cubicBezTo>
                      <a:pt x="8088" y="1725"/>
                      <a:pt x="7659" y="1812"/>
                      <a:pt x="7264" y="1995"/>
                    </a:cubicBezTo>
                    <a:cubicBezTo>
                      <a:pt x="6013" y="2566"/>
                      <a:pt x="5311" y="3721"/>
                      <a:pt x="5359" y="5150"/>
                    </a:cubicBezTo>
                    <a:cubicBezTo>
                      <a:pt x="5370" y="5293"/>
                      <a:pt x="5394" y="5424"/>
                      <a:pt x="5216" y="5531"/>
                    </a:cubicBezTo>
                    <a:cubicBezTo>
                      <a:pt x="3775" y="6388"/>
                      <a:pt x="3073" y="7674"/>
                      <a:pt x="3084" y="9341"/>
                    </a:cubicBezTo>
                    <a:cubicBezTo>
                      <a:pt x="3084" y="9484"/>
                      <a:pt x="3037" y="9591"/>
                      <a:pt x="2953" y="9698"/>
                    </a:cubicBezTo>
                    <a:cubicBezTo>
                      <a:pt x="2513" y="10198"/>
                      <a:pt x="2239" y="10781"/>
                      <a:pt x="2084" y="11424"/>
                    </a:cubicBezTo>
                    <a:cubicBezTo>
                      <a:pt x="2049" y="11567"/>
                      <a:pt x="1977" y="11650"/>
                      <a:pt x="1858" y="11722"/>
                    </a:cubicBezTo>
                    <a:cubicBezTo>
                      <a:pt x="953" y="12258"/>
                      <a:pt x="370" y="13032"/>
                      <a:pt x="108" y="14067"/>
                    </a:cubicBezTo>
                    <a:cubicBezTo>
                      <a:pt x="96" y="14163"/>
                      <a:pt x="108" y="14270"/>
                      <a:pt x="1" y="14329"/>
                    </a:cubicBezTo>
                    <a:lnTo>
                      <a:pt x="1" y="15544"/>
                    </a:lnTo>
                    <a:cubicBezTo>
                      <a:pt x="25" y="15568"/>
                      <a:pt x="60" y="15580"/>
                      <a:pt x="60" y="15603"/>
                    </a:cubicBezTo>
                    <a:cubicBezTo>
                      <a:pt x="227" y="16437"/>
                      <a:pt x="608" y="17151"/>
                      <a:pt x="1239" y="17723"/>
                    </a:cubicBezTo>
                    <a:cubicBezTo>
                      <a:pt x="1346" y="17806"/>
                      <a:pt x="1346" y="17901"/>
                      <a:pt x="1334" y="18020"/>
                    </a:cubicBezTo>
                    <a:cubicBezTo>
                      <a:pt x="1156" y="19163"/>
                      <a:pt x="1525" y="20104"/>
                      <a:pt x="2406" y="20866"/>
                    </a:cubicBezTo>
                    <a:cubicBezTo>
                      <a:pt x="2489" y="20937"/>
                      <a:pt x="2513" y="21009"/>
                      <a:pt x="2513" y="21116"/>
                    </a:cubicBezTo>
                    <a:cubicBezTo>
                      <a:pt x="2465" y="22973"/>
                      <a:pt x="3727" y="24533"/>
                      <a:pt x="5537" y="24902"/>
                    </a:cubicBezTo>
                    <a:cubicBezTo>
                      <a:pt x="5763" y="24950"/>
                      <a:pt x="6001" y="24914"/>
                      <a:pt x="6228" y="25057"/>
                    </a:cubicBezTo>
                    <a:cubicBezTo>
                      <a:pt x="7084" y="25633"/>
                      <a:pt x="7991" y="25913"/>
                      <a:pt x="8946" y="25913"/>
                    </a:cubicBezTo>
                    <a:cubicBezTo>
                      <a:pt x="9372" y="25913"/>
                      <a:pt x="9808" y="25858"/>
                      <a:pt x="10252" y="25747"/>
                    </a:cubicBezTo>
                    <a:cubicBezTo>
                      <a:pt x="10295" y="25738"/>
                      <a:pt x="10332" y="25733"/>
                      <a:pt x="10363" y="25733"/>
                    </a:cubicBezTo>
                    <a:cubicBezTo>
                      <a:pt x="10485" y="25733"/>
                      <a:pt x="10519" y="25807"/>
                      <a:pt x="10538" y="25950"/>
                    </a:cubicBezTo>
                    <a:cubicBezTo>
                      <a:pt x="10585" y="26355"/>
                      <a:pt x="10633" y="26748"/>
                      <a:pt x="10669" y="27152"/>
                    </a:cubicBezTo>
                    <a:cubicBezTo>
                      <a:pt x="10713" y="27532"/>
                      <a:pt x="10946" y="27775"/>
                      <a:pt x="11269" y="27775"/>
                    </a:cubicBezTo>
                    <a:cubicBezTo>
                      <a:pt x="11291" y="27775"/>
                      <a:pt x="11313" y="27774"/>
                      <a:pt x="11335" y="27771"/>
                    </a:cubicBezTo>
                    <a:cubicBezTo>
                      <a:pt x="11681" y="27736"/>
                      <a:pt x="11907" y="27426"/>
                      <a:pt x="11871" y="27033"/>
                    </a:cubicBezTo>
                    <a:cubicBezTo>
                      <a:pt x="11812" y="26498"/>
                      <a:pt x="11764" y="25950"/>
                      <a:pt x="11681" y="25426"/>
                    </a:cubicBezTo>
                    <a:cubicBezTo>
                      <a:pt x="11645" y="25235"/>
                      <a:pt x="11681" y="25140"/>
                      <a:pt x="11836" y="25033"/>
                    </a:cubicBezTo>
                    <a:cubicBezTo>
                      <a:pt x="13610" y="23783"/>
                      <a:pt x="14372" y="21699"/>
                      <a:pt x="13824" y="19604"/>
                    </a:cubicBezTo>
                    <a:cubicBezTo>
                      <a:pt x="13788" y="19449"/>
                      <a:pt x="13788" y="19342"/>
                      <a:pt x="13895" y="19223"/>
                    </a:cubicBezTo>
                    <a:cubicBezTo>
                      <a:pt x="14300" y="18770"/>
                      <a:pt x="14550" y="18235"/>
                      <a:pt x="14693" y="17651"/>
                    </a:cubicBezTo>
                    <a:cubicBezTo>
                      <a:pt x="14729" y="17520"/>
                      <a:pt x="14788" y="17413"/>
                      <a:pt x="14895" y="17330"/>
                    </a:cubicBezTo>
                    <a:cubicBezTo>
                      <a:pt x="15919" y="16496"/>
                      <a:pt x="16431" y="15425"/>
                      <a:pt x="16408" y="14103"/>
                    </a:cubicBezTo>
                    <a:cubicBezTo>
                      <a:pt x="16408" y="13925"/>
                      <a:pt x="16455" y="13805"/>
                      <a:pt x="16586" y="13686"/>
                    </a:cubicBezTo>
                    <a:cubicBezTo>
                      <a:pt x="17503" y="12901"/>
                      <a:pt x="17896" y="11912"/>
                      <a:pt x="17717" y="10710"/>
                    </a:cubicBezTo>
                    <a:cubicBezTo>
                      <a:pt x="17693" y="10507"/>
                      <a:pt x="17729" y="10376"/>
                      <a:pt x="17884" y="10222"/>
                    </a:cubicBezTo>
                    <a:cubicBezTo>
                      <a:pt x="19872" y="8329"/>
                      <a:pt x="19503" y="5185"/>
                      <a:pt x="17146" y="3792"/>
                    </a:cubicBezTo>
                    <a:cubicBezTo>
                      <a:pt x="17015" y="3709"/>
                      <a:pt x="16931" y="3614"/>
                      <a:pt x="16896" y="3459"/>
                    </a:cubicBezTo>
                    <a:cubicBezTo>
                      <a:pt x="16443" y="1721"/>
                      <a:pt x="15360" y="578"/>
                      <a:pt x="13621" y="149"/>
                    </a:cubicBezTo>
                    <a:cubicBezTo>
                      <a:pt x="13221" y="50"/>
                      <a:pt x="12834" y="1"/>
                      <a:pt x="124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4647335" y="4157600"/>
                <a:ext cx="256736" cy="511584"/>
              </a:xfrm>
              <a:custGeom>
                <a:avLst/>
                <a:gdLst/>
                <a:ahLst/>
                <a:cxnLst/>
                <a:rect l="l" t="t" r="r" b="b"/>
                <a:pathLst>
                  <a:path w="13872" h="27642" extrusionOk="0">
                    <a:moveTo>
                      <a:pt x="3843" y="1219"/>
                    </a:moveTo>
                    <a:cubicBezTo>
                      <a:pt x="4720" y="1219"/>
                      <a:pt x="5521" y="1686"/>
                      <a:pt x="5942" y="2501"/>
                    </a:cubicBezTo>
                    <a:cubicBezTo>
                      <a:pt x="6180" y="2965"/>
                      <a:pt x="6251" y="3441"/>
                      <a:pt x="6180" y="3977"/>
                    </a:cubicBezTo>
                    <a:cubicBezTo>
                      <a:pt x="6085" y="4656"/>
                      <a:pt x="6394" y="5204"/>
                      <a:pt x="6942" y="5608"/>
                    </a:cubicBezTo>
                    <a:cubicBezTo>
                      <a:pt x="7692" y="6156"/>
                      <a:pt x="7906" y="7240"/>
                      <a:pt x="7430" y="8025"/>
                    </a:cubicBezTo>
                    <a:cubicBezTo>
                      <a:pt x="7382" y="8109"/>
                      <a:pt x="7311" y="8168"/>
                      <a:pt x="7228" y="8263"/>
                    </a:cubicBezTo>
                    <a:cubicBezTo>
                      <a:pt x="6525" y="7037"/>
                      <a:pt x="5835" y="5847"/>
                      <a:pt x="5144" y="4668"/>
                    </a:cubicBezTo>
                    <a:cubicBezTo>
                      <a:pt x="4987" y="4383"/>
                      <a:pt x="4806" y="4244"/>
                      <a:pt x="4593" y="4244"/>
                    </a:cubicBezTo>
                    <a:cubicBezTo>
                      <a:pt x="4548" y="4244"/>
                      <a:pt x="4501" y="4250"/>
                      <a:pt x="4453" y="4263"/>
                    </a:cubicBezTo>
                    <a:cubicBezTo>
                      <a:pt x="3989" y="4382"/>
                      <a:pt x="3834" y="4811"/>
                      <a:pt x="4084" y="5251"/>
                    </a:cubicBezTo>
                    <a:cubicBezTo>
                      <a:pt x="4680" y="6263"/>
                      <a:pt x="5263" y="7275"/>
                      <a:pt x="5846" y="8299"/>
                    </a:cubicBezTo>
                    <a:cubicBezTo>
                      <a:pt x="5918" y="8418"/>
                      <a:pt x="6120" y="8561"/>
                      <a:pt x="5989" y="8680"/>
                    </a:cubicBezTo>
                    <a:cubicBezTo>
                      <a:pt x="5880" y="8780"/>
                      <a:pt x="5722" y="8859"/>
                      <a:pt x="5548" y="8859"/>
                    </a:cubicBezTo>
                    <a:cubicBezTo>
                      <a:pt x="5494" y="8859"/>
                      <a:pt x="5438" y="8852"/>
                      <a:pt x="5382" y="8835"/>
                    </a:cubicBezTo>
                    <a:cubicBezTo>
                      <a:pt x="4656" y="8621"/>
                      <a:pt x="4203" y="8144"/>
                      <a:pt x="4061" y="7394"/>
                    </a:cubicBezTo>
                    <a:cubicBezTo>
                      <a:pt x="3977" y="7001"/>
                      <a:pt x="3930" y="6620"/>
                      <a:pt x="3644" y="6287"/>
                    </a:cubicBezTo>
                    <a:cubicBezTo>
                      <a:pt x="3418" y="6025"/>
                      <a:pt x="3144" y="5870"/>
                      <a:pt x="2846" y="5727"/>
                    </a:cubicBezTo>
                    <a:cubicBezTo>
                      <a:pt x="2203" y="5430"/>
                      <a:pt x="1775" y="4942"/>
                      <a:pt x="1572" y="4263"/>
                    </a:cubicBezTo>
                    <a:cubicBezTo>
                      <a:pt x="1239" y="3156"/>
                      <a:pt x="1846" y="1822"/>
                      <a:pt x="2882" y="1405"/>
                    </a:cubicBezTo>
                    <a:cubicBezTo>
                      <a:pt x="3203" y="1280"/>
                      <a:pt x="3528" y="1219"/>
                      <a:pt x="3843" y="1219"/>
                    </a:cubicBezTo>
                    <a:close/>
                    <a:moveTo>
                      <a:pt x="10236" y="1202"/>
                    </a:moveTo>
                    <a:cubicBezTo>
                      <a:pt x="10586" y="1202"/>
                      <a:pt x="10939" y="1288"/>
                      <a:pt x="11288" y="1465"/>
                    </a:cubicBezTo>
                    <a:cubicBezTo>
                      <a:pt x="12133" y="1894"/>
                      <a:pt x="12573" y="2608"/>
                      <a:pt x="12609" y="3406"/>
                    </a:cubicBezTo>
                    <a:cubicBezTo>
                      <a:pt x="12621" y="4561"/>
                      <a:pt x="12026" y="5418"/>
                      <a:pt x="11121" y="5799"/>
                    </a:cubicBezTo>
                    <a:cubicBezTo>
                      <a:pt x="10442" y="6085"/>
                      <a:pt x="10109" y="6620"/>
                      <a:pt x="10014" y="7359"/>
                    </a:cubicBezTo>
                    <a:cubicBezTo>
                      <a:pt x="9930" y="8097"/>
                      <a:pt x="9478" y="8585"/>
                      <a:pt x="8775" y="8823"/>
                    </a:cubicBezTo>
                    <a:cubicBezTo>
                      <a:pt x="8714" y="8848"/>
                      <a:pt x="8649" y="8869"/>
                      <a:pt x="8589" y="8869"/>
                    </a:cubicBezTo>
                    <a:cubicBezTo>
                      <a:pt x="8533" y="8869"/>
                      <a:pt x="8482" y="8851"/>
                      <a:pt x="8442" y="8799"/>
                    </a:cubicBezTo>
                    <a:cubicBezTo>
                      <a:pt x="8347" y="8692"/>
                      <a:pt x="8490" y="8621"/>
                      <a:pt x="8525" y="8549"/>
                    </a:cubicBezTo>
                    <a:cubicBezTo>
                      <a:pt x="8704" y="8156"/>
                      <a:pt x="8859" y="7752"/>
                      <a:pt x="8883" y="7311"/>
                    </a:cubicBezTo>
                    <a:cubicBezTo>
                      <a:pt x="8906" y="6918"/>
                      <a:pt x="9180" y="6644"/>
                      <a:pt x="9347" y="6323"/>
                    </a:cubicBezTo>
                    <a:cubicBezTo>
                      <a:pt x="9549" y="5942"/>
                      <a:pt x="9787" y="5573"/>
                      <a:pt x="9990" y="5192"/>
                    </a:cubicBezTo>
                    <a:cubicBezTo>
                      <a:pt x="10180" y="4823"/>
                      <a:pt x="10097" y="4489"/>
                      <a:pt x="9811" y="4334"/>
                    </a:cubicBezTo>
                    <a:cubicBezTo>
                      <a:pt x="9699" y="4273"/>
                      <a:pt x="9591" y="4242"/>
                      <a:pt x="9489" y="4242"/>
                    </a:cubicBezTo>
                    <a:cubicBezTo>
                      <a:pt x="9275" y="4242"/>
                      <a:pt x="9087" y="4375"/>
                      <a:pt x="8942" y="4632"/>
                    </a:cubicBezTo>
                    <a:cubicBezTo>
                      <a:pt x="8811" y="4858"/>
                      <a:pt x="8668" y="5085"/>
                      <a:pt x="8549" y="5311"/>
                    </a:cubicBezTo>
                    <a:cubicBezTo>
                      <a:pt x="8507" y="5376"/>
                      <a:pt x="8469" y="5406"/>
                      <a:pt x="8432" y="5406"/>
                    </a:cubicBezTo>
                    <a:cubicBezTo>
                      <a:pt x="8394" y="5406"/>
                      <a:pt x="8359" y="5376"/>
                      <a:pt x="8323" y="5323"/>
                    </a:cubicBezTo>
                    <a:cubicBezTo>
                      <a:pt x="8216" y="5144"/>
                      <a:pt x="8061" y="5001"/>
                      <a:pt x="7906" y="4858"/>
                    </a:cubicBezTo>
                    <a:cubicBezTo>
                      <a:pt x="7847" y="4787"/>
                      <a:pt x="7811" y="4739"/>
                      <a:pt x="7835" y="4644"/>
                    </a:cubicBezTo>
                    <a:cubicBezTo>
                      <a:pt x="7942" y="4323"/>
                      <a:pt x="7871" y="4013"/>
                      <a:pt x="7859" y="3691"/>
                    </a:cubicBezTo>
                    <a:cubicBezTo>
                      <a:pt x="7847" y="2834"/>
                      <a:pt x="8180" y="2108"/>
                      <a:pt x="8918" y="1620"/>
                    </a:cubicBezTo>
                    <a:cubicBezTo>
                      <a:pt x="9341" y="1345"/>
                      <a:pt x="9786" y="1202"/>
                      <a:pt x="10236" y="1202"/>
                    </a:cubicBezTo>
                    <a:close/>
                    <a:moveTo>
                      <a:pt x="7099" y="9811"/>
                    </a:moveTo>
                    <a:cubicBezTo>
                      <a:pt x="8327" y="9811"/>
                      <a:pt x="9292" y="10456"/>
                      <a:pt x="9716" y="12002"/>
                    </a:cubicBezTo>
                    <a:cubicBezTo>
                      <a:pt x="9442" y="12145"/>
                      <a:pt x="9144" y="12097"/>
                      <a:pt x="8871" y="12145"/>
                    </a:cubicBezTo>
                    <a:cubicBezTo>
                      <a:pt x="8442" y="12204"/>
                      <a:pt x="8013" y="12252"/>
                      <a:pt x="7597" y="12395"/>
                    </a:cubicBezTo>
                    <a:cubicBezTo>
                      <a:pt x="7501" y="12419"/>
                      <a:pt x="7359" y="12454"/>
                      <a:pt x="7347" y="12574"/>
                    </a:cubicBezTo>
                    <a:cubicBezTo>
                      <a:pt x="7347" y="12716"/>
                      <a:pt x="7501" y="12752"/>
                      <a:pt x="7609" y="12788"/>
                    </a:cubicBezTo>
                    <a:cubicBezTo>
                      <a:pt x="8132" y="12955"/>
                      <a:pt x="8668" y="13002"/>
                      <a:pt x="9204" y="13062"/>
                    </a:cubicBezTo>
                    <a:cubicBezTo>
                      <a:pt x="9478" y="13097"/>
                      <a:pt x="9764" y="13062"/>
                      <a:pt x="10014" y="13216"/>
                    </a:cubicBezTo>
                    <a:cubicBezTo>
                      <a:pt x="10192" y="14348"/>
                      <a:pt x="10157" y="15491"/>
                      <a:pt x="10133" y="16634"/>
                    </a:cubicBezTo>
                    <a:cubicBezTo>
                      <a:pt x="10056" y="16719"/>
                      <a:pt x="9955" y="16731"/>
                      <a:pt x="9856" y="16731"/>
                    </a:cubicBezTo>
                    <a:cubicBezTo>
                      <a:pt x="9817" y="16731"/>
                      <a:pt x="9777" y="16729"/>
                      <a:pt x="9740" y="16729"/>
                    </a:cubicBezTo>
                    <a:cubicBezTo>
                      <a:pt x="9701" y="16728"/>
                      <a:pt x="9662" y="16728"/>
                      <a:pt x="9624" y="16728"/>
                    </a:cubicBezTo>
                    <a:cubicBezTo>
                      <a:pt x="8984" y="16728"/>
                      <a:pt x="8344" y="16818"/>
                      <a:pt x="7716" y="16919"/>
                    </a:cubicBezTo>
                    <a:cubicBezTo>
                      <a:pt x="7501" y="16955"/>
                      <a:pt x="7287" y="17015"/>
                      <a:pt x="7085" y="17122"/>
                    </a:cubicBezTo>
                    <a:cubicBezTo>
                      <a:pt x="6918" y="17205"/>
                      <a:pt x="6930" y="17312"/>
                      <a:pt x="7097" y="17396"/>
                    </a:cubicBezTo>
                    <a:cubicBezTo>
                      <a:pt x="7216" y="17467"/>
                      <a:pt x="7347" y="17503"/>
                      <a:pt x="7490" y="17527"/>
                    </a:cubicBezTo>
                    <a:cubicBezTo>
                      <a:pt x="8097" y="17669"/>
                      <a:pt x="8704" y="17741"/>
                      <a:pt x="9335" y="17765"/>
                    </a:cubicBezTo>
                    <a:cubicBezTo>
                      <a:pt x="9585" y="17777"/>
                      <a:pt x="9847" y="17765"/>
                      <a:pt x="10085" y="17908"/>
                    </a:cubicBezTo>
                    <a:cubicBezTo>
                      <a:pt x="10002" y="19658"/>
                      <a:pt x="9871" y="21408"/>
                      <a:pt x="9156" y="23039"/>
                    </a:cubicBezTo>
                    <a:cubicBezTo>
                      <a:pt x="8918" y="23575"/>
                      <a:pt x="8585" y="24051"/>
                      <a:pt x="8204" y="24492"/>
                    </a:cubicBezTo>
                    <a:cubicBezTo>
                      <a:pt x="7787" y="24956"/>
                      <a:pt x="7359" y="25408"/>
                      <a:pt x="7037" y="25992"/>
                    </a:cubicBezTo>
                    <a:cubicBezTo>
                      <a:pt x="6704" y="25385"/>
                      <a:pt x="6251" y="24908"/>
                      <a:pt x="5823" y="24420"/>
                    </a:cubicBezTo>
                    <a:cubicBezTo>
                      <a:pt x="4942" y="23420"/>
                      <a:pt x="4513" y="22218"/>
                      <a:pt x="4299" y="20920"/>
                    </a:cubicBezTo>
                    <a:cubicBezTo>
                      <a:pt x="4275" y="20801"/>
                      <a:pt x="4263" y="20682"/>
                      <a:pt x="4239" y="20563"/>
                    </a:cubicBezTo>
                    <a:cubicBezTo>
                      <a:pt x="4465" y="20408"/>
                      <a:pt x="4739" y="20432"/>
                      <a:pt x="4989" y="20420"/>
                    </a:cubicBezTo>
                    <a:cubicBezTo>
                      <a:pt x="5608" y="20384"/>
                      <a:pt x="6216" y="20301"/>
                      <a:pt x="6799" y="20134"/>
                    </a:cubicBezTo>
                    <a:cubicBezTo>
                      <a:pt x="6930" y="20098"/>
                      <a:pt x="7132" y="20086"/>
                      <a:pt x="7132" y="19932"/>
                    </a:cubicBezTo>
                    <a:cubicBezTo>
                      <a:pt x="7144" y="19741"/>
                      <a:pt x="6942" y="19729"/>
                      <a:pt x="6799" y="19693"/>
                    </a:cubicBezTo>
                    <a:cubicBezTo>
                      <a:pt x="6049" y="19479"/>
                      <a:pt x="5263" y="19420"/>
                      <a:pt x="4477" y="19372"/>
                    </a:cubicBezTo>
                    <a:cubicBezTo>
                      <a:pt x="4430" y="19372"/>
                      <a:pt x="4378" y="19377"/>
                      <a:pt x="4327" y="19377"/>
                    </a:cubicBezTo>
                    <a:cubicBezTo>
                      <a:pt x="4225" y="19377"/>
                      <a:pt x="4124" y="19356"/>
                      <a:pt x="4061" y="19229"/>
                    </a:cubicBezTo>
                    <a:cubicBezTo>
                      <a:pt x="3977" y="18003"/>
                      <a:pt x="3894" y="16788"/>
                      <a:pt x="3941" y="15562"/>
                    </a:cubicBezTo>
                    <a:cubicBezTo>
                      <a:pt x="4049" y="15443"/>
                      <a:pt x="4203" y="15479"/>
                      <a:pt x="4334" y="15467"/>
                    </a:cubicBezTo>
                    <a:cubicBezTo>
                      <a:pt x="5061" y="15455"/>
                      <a:pt x="5775" y="15383"/>
                      <a:pt x="6489" y="15229"/>
                    </a:cubicBezTo>
                    <a:cubicBezTo>
                      <a:pt x="6692" y="15181"/>
                      <a:pt x="7001" y="15157"/>
                      <a:pt x="7013" y="14955"/>
                    </a:cubicBezTo>
                    <a:cubicBezTo>
                      <a:pt x="7013" y="14705"/>
                      <a:pt x="6680" y="14705"/>
                      <a:pt x="6489" y="14657"/>
                    </a:cubicBezTo>
                    <a:cubicBezTo>
                      <a:pt x="5894" y="14526"/>
                      <a:pt x="5299" y="14455"/>
                      <a:pt x="4692" y="14431"/>
                    </a:cubicBezTo>
                    <a:cubicBezTo>
                      <a:pt x="4660" y="14431"/>
                      <a:pt x="4629" y="14431"/>
                      <a:pt x="4597" y="14431"/>
                    </a:cubicBezTo>
                    <a:cubicBezTo>
                      <a:pt x="4374" y="14431"/>
                      <a:pt x="4139" y="14422"/>
                      <a:pt x="3941" y="14276"/>
                    </a:cubicBezTo>
                    <a:cubicBezTo>
                      <a:pt x="4013" y="13371"/>
                      <a:pt x="4132" y="12466"/>
                      <a:pt x="4477" y="11609"/>
                    </a:cubicBezTo>
                    <a:cubicBezTo>
                      <a:pt x="4846" y="10728"/>
                      <a:pt x="5418" y="10037"/>
                      <a:pt x="6418" y="9871"/>
                    </a:cubicBezTo>
                    <a:cubicBezTo>
                      <a:pt x="6652" y="9831"/>
                      <a:pt x="6880" y="9811"/>
                      <a:pt x="7099" y="9811"/>
                    </a:cubicBezTo>
                    <a:close/>
                    <a:moveTo>
                      <a:pt x="3322" y="1"/>
                    </a:moveTo>
                    <a:cubicBezTo>
                      <a:pt x="3304" y="54"/>
                      <a:pt x="3260" y="61"/>
                      <a:pt x="3213" y="61"/>
                    </a:cubicBezTo>
                    <a:cubicBezTo>
                      <a:pt x="3198" y="61"/>
                      <a:pt x="3182" y="60"/>
                      <a:pt x="3168" y="60"/>
                    </a:cubicBezTo>
                    <a:cubicBezTo>
                      <a:pt x="1274" y="429"/>
                      <a:pt x="0" y="2239"/>
                      <a:pt x="310" y="4132"/>
                    </a:cubicBezTo>
                    <a:cubicBezTo>
                      <a:pt x="512" y="5394"/>
                      <a:pt x="1227" y="6299"/>
                      <a:pt x="2370" y="6847"/>
                    </a:cubicBezTo>
                    <a:cubicBezTo>
                      <a:pt x="2596" y="6954"/>
                      <a:pt x="2798" y="7073"/>
                      <a:pt x="2834" y="7347"/>
                    </a:cubicBezTo>
                    <a:cubicBezTo>
                      <a:pt x="2929" y="8359"/>
                      <a:pt x="3429" y="9121"/>
                      <a:pt x="4263" y="9668"/>
                    </a:cubicBezTo>
                    <a:cubicBezTo>
                      <a:pt x="4084" y="9930"/>
                      <a:pt x="3882" y="10168"/>
                      <a:pt x="3727" y="10430"/>
                    </a:cubicBezTo>
                    <a:cubicBezTo>
                      <a:pt x="3025" y="11597"/>
                      <a:pt x="2787" y="12895"/>
                      <a:pt x="2739" y="14205"/>
                    </a:cubicBezTo>
                    <a:cubicBezTo>
                      <a:pt x="2667" y="16503"/>
                      <a:pt x="2715" y="18789"/>
                      <a:pt x="3084" y="21051"/>
                    </a:cubicBezTo>
                    <a:cubicBezTo>
                      <a:pt x="3346" y="22587"/>
                      <a:pt x="3846" y="24004"/>
                      <a:pt x="4894" y="25194"/>
                    </a:cubicBezTo>
                    <a:cubicBezTo>
                      <a:pt x="5430" y="25801"/>
                      <a:pt x="5954" y="26420"/>
                      <a:pt x="6299" y="27171"/>
                    </a:cubicBezTo>
                    <a:cubicBezTo>
                      <a:pt x="6394" y="27397"/>
                      <a:pt x="6597" y="27552"/>
                      <a:pt x="6847" y="27611"/>
                    </a:cubicBezTo>
                    <a:cubicBezTo>
                      <a:pt x="6922" y="27631"/>
                      <a:pt x="6996" y="27641"/>
                      <a:pt x="7067" y="27641"/>
                    </a:cubicBezTo>
                    <a:cubicBezTo>
                      <a:pt x="7380" y="27641"/>
                      <a:pt x="7653" y="27449"/>
                      <a:pt x="7847" y="27051"/>
                    </a:cubicBezTo>
                    <a:cubicBezTo>
                      <a:pt x="8144" y="26420"/>
                      <a:pt x="8561" y="25897"/>
                      <a:pt x="9025" y="25385"/>
                    </a:cubicBezTo>
                    <a:cubicBezTo>
                      <a:pt x="9621" y="24718"/>
                      <a:pt x="10097" y="23980"/>
                      <a:pt x="10418" y="23146"/>
                    </a:cubicBezTo>
                    <a:cubicBezTo>
                      <a:pt x="10847" y="22075"/>
                      <a:pt x="11038" y="20956"/>
                      <a:pt x="11157" y="19813"/>
                    </a:cubicBezTo>
                    <a:cubicBezTo>
                      <a:pt x="11347" y="18098"/>
                      <a:pt x="11395" y="16372"/>
                      <a:pt x="11347" y="14645"/>
                    </a:cubicBezTo>
                    <a:cubicBezTo>
                      <a:pt x="11300" y="12847"/>
                      <a:pt x="11038" y="11121"/>
                      <a:pt x="9799" y="9680"/>
                    </a:cubicBezTo>
                    <a:cubicBezTo>
                      <a:pt x="10549" y="9192"/>
                      <a:pt x="11073" y="8525"/>
                      <a:pt x="11192" y="7644"/>
                    </a:cubicBezTo>
                    <a:cubicBezTo>
                      <a:pt x="11264" y="7180"/>
                      <a:pt x="11466" y="6966"/>
                      <a:pt x="11859" y="6763"/>
                    </a:cubicBezTo>
                    <a:cubicBezTo>
                      <a:pt x="13216" y="6049"/>
                      <a:pt x="13871" y="4894"/>
                      <a:pt x="13812" y="3358"/>
                    </a:cubicBezTo>
                    <a:cubicBezTo>
                      <a:pt x="13752" y="1929"/>
                      <a:pt x="12752" y="667"/>
                      <a:pt x="11395" y="203"/>
                    </a:cubicBezTo>
                    <a:cubicBezTo>
                      <a:pt x="11169" y="132"/>
                      <a:pt x="10919" y="72"/>
                      <a:pt x="10680" y="1"/>
                    </a:cubicBezTo>
                    <a:lnTo>
                      <a:pt x="10561" y="1"/>
                    </a:lnTo>
                    <a:cubicBezTo>
                      <a:pt x="10454" y="24"/>
                      <a:pt x="10344" y="36"/>
                      <a:pt x="10234" y="36"/>
                    </a:cubicBezTo>
                    <a:cubicBezTo>
                      <a:pt x="10124" y="36"/>
                      <a:pt x="10014" y="24"/>
                      <a:pt x="9906" y="1"/>
                    </a:cubicBezTo>
                    <a:lnTo>
                      <a:pt x="9716" y="1"/>
                    </a:lnTo>
                    <a:cubicBezTo>
                      <a:pt x="8513" y="155"/>
                      <a:pt x="7656" y="810"/>
                      <a:pt x="7037" y="1822"/>
                    </a:cubicBezTo>
                    <a:cubicBezTo>
                      <a:pt x="6406" y="810"/>
                      <a:pt x="5561" y="143"/>
                      <a:pt x="4358" y="1"/>
                    </a:cubicBezTo>
                    <a:lnTo>
                      <a:pt x="4168" y="1"/>
                    </a:lnTo>
                    <a:cubicBezTo>
                      <a:pt x="4061" y="24"/>
                      <a:pt x="3950" y="36"/>
                      <a:pt x="3840" y="36"/>
                    </a:cubicBezTo>
                    <a:cubicBezTo>
                      <a:pt x="3730" y="36"/>
                      <a:pt x="3620" y="24"/>
                      <a:pt x="3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33"/>
          <p:cNvGrpSpPr/>
          <p:nvPr/>
        </p:nvGrpSpPr>
        <p:grpSpPr>
          <a:xfrm>
            <a:off x="7147720" y="630296"/>
            <a:ext cx="736967" cy="736967"/>
            <a:chOff x="8070400" y="2196775"/>
            <a:chExt cx="822600" cy="822600"/>
          </a:xfrm>
        </p:grpSpPr>
        <p:sp>
          <p:nvSpPr>
            <p:cNvPr id="334" name="Google Shape;334;p33"/>
            <p:cNvSpPr/>
            <p:nvPr/>
          </p:nvSpPr>
          <p:spPr>
            <a:xfrm>
              <a:off x="8070400" y="2196775"/>
              <a:ext cx="822600" cy="822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33"/>
            <p:cNvGrpSpPr/>
            <p:nvPr/>
          </p:nvGrpSpPr>
          <p:grpSpPr>
            <a:xfrm>
              <a:off x="8307654" y="2380948"/>
              <a:ext cx="427727" cy="427727"/>
              <a:chOff x="5065321" y="4209159"/>
              <a:chExt cx="427727" cy="427727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5065321" y="4209159"/>
                <a:ext cx="427727" cy="427727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3111" extrusionOk="0">
                    <a:moveTo>
                      <a:pt x="8911" y="2706"/>
                    </a:moveTo>
                    <a:cubicBezTo>
                      <a:pt x="10054" y="2706"/>
                      <a:pt x="11062" y="3535"/>
                      <a:pt x="11276" y="4692"/>
                    </a:cubicBezTo>
                    <a:cubicBezTo>
                      <a:pt x="11395" y="5311"/>
                      <a:pt x="11383" y="5323"/>
                      <a:pt x="10776" y="5323"/>
                    </a:cubicBezTo>
                    <a:lnTo>
                      <a:pt x="6716" y="5323"/>
                    </a:lnTo>
                    <a:cubicBezTo>
                      <a:pt x="6561" y="5323"/>
                      <a:pt x="6490" y="5299"/>
                      <a:pt x="6501" y="5120"/>
                    </a:cubicBezTo>
                    <a:cubicBezTo>
                      <a:pt x="6513" y="3858"/>
                      <a:pt x="7466" y="2822"/>
                      <a:pt x="8704" y="2715"/>
                    </a:cubicBezTo>
                    <a:cubicBezTo>
                      <a:pt x="8773" y="2709"/>
                      <a:pt x="8842" y="2706"/>
                      <a:pt x="8911" y="2706"/>
                    </a:cubicBezTo>
                    <a:close/>
                    <a:moveTo>
                      <a:pt x="16681" y="6216"/>
                    </a:moveTo>
                    <a:cubicBezTo>
                      <a:pt x="16836" y="6216"/>
                      <a:pt x="16896" y="6275"/>
                      <a:pt x="16884" y="6430"/>
                    </a:cubicBezTo>
                    <a:cubicBezTo>
                      <a:pt x="16884" y="6763"/>
                      <a:pt x="16872" y="7109"/>
                      <a:pt x="16896" y="7442"/>
                    </a:cubicBezTo>
                    <a:cubicBezTo>
                      <a:pt x="16896" y="7621"/>
                      <a:pt x="16812" y="7680"/>
                      <a:pt x="16657" y="7704"/>
                    </a:cubicBezTo>
                    <a:cubicBezTo>
                      <a:pt x="16050" y="7775"/>
                      <a:pt x="15431" y="7847"/>
                      <a:pt x="14812" y="7930"/>
                    </a:cubicBezTo>
                    <a:cubicBezTo>
                      <a:pt x="14804" y="7931"/>
                      <a:pt x="14796" y="7931"/>
                      <a:pt x="14789" y="7931"/>
                    </a:cubicBezTo>
                    <a:cubicBezTo>
                      <a:pt x="14699" y="7931"/>
                      <a:pt x="14666" y="7866"/>
                      <a:pt x="14622" y="7811"/>
                    </a:cubicBezTo>
                    <a:cubicBezTo>
                      <a:pt x="14360" y="7382"/>
                      <a:pt x="14181" y="6918"/>
                      <a:pt x="14098" y="6430"/>
                    </a:cubicBezTo>
                    <a:cubicBezTo>
                      <a:pt x="14076" y="6297"/>
                      <a:pt x="14115" y="6226"/>
                      <a:pt x="14245" y="6226"/>
                    </a:cubicBezTo>
                    <a:cubicBezTo>
                      <a:pt x="14255" y="6226"/>
                      <a:pt x="14265" y="6227"/>
                      <a:pt x="14276" y="6228"/>
                    </a:cubicBezTo>
                    <a:lnTo>
                      <a:pt x="15491" y="6228"/>
                    </a:lnTo>
                    <a:cubicBezTo>
                      <a:pt x="15884" y="6228"/>
                      <a:pt x="16288" y="6228"/>
                      <a:pt x="16681" y="6216"/>
                    </a:cubicBezTo>
                    <a:close/>
                    <a:moveTo>
                      <a:pt x="8946" y="904"/>
                    </a:moveTo>
                    <a:cubicBezTo>
                      <a:pt x="8988" y="904"/>
                      <a:pt x="9031" y="904"/>
                      <a:pt x="9073" y="905"/>
                    </a:cubicBezTo>
                    <a:cubicBezTo>
                      <a:pt x="11050" y="965"/>
                      <a:pt x="12752" y="2489"/>
                      <a:pt x="13062" y="4454"/>
                    </a:cubicBezTo>
                    <a:cubicBezTo>
                      <a:pt x="13145" y="5001"/>
                      <a:pt x="13109" y="5549"/>
                      <a:pt x="13109" y="6097"/>
                    </a:cubicBezTo>
                    <a:cubicBezTo>
                      <a:pt x="13121" y="6561"/>
                      <a:pt x="13121" y="7037"/>
                      <a:pt x="13109" y="7502"/>
                    </a:cubicBezTo>
                    <a:cubicBezTo>
                      <a:pt x="13109" y="7826"/>
                      <a:pt x="12941" y="8026"/>
                      <a:pt x="12680" y="8026"/>
                    </a:cubicBezTo>
                    <a:cubicBezTo>
                      <a:pt x="12672" y="8026"/>
                      <a:pt x="12665" y="8026"/>
                      <a:pt x="12657" y="8025"/>
                    </a:cubicBezTo>
                    <a:cubicBezTo>
                      <a:pt x="12407" y="8025"/>
                      <a:pt x="12228" y="7823"/>
                      <a:pt x="12228" y="7502"/>
                    </a:cubicBezTo>
                    <a:cubicBezTo>
                      <a:pt x="12205" y="6620"/>
                      <a:pt x="12252" y="5728"/>
                      <a:pt x="12205" y="4846"/>
                    </a:cubicBezTo>
                    <a:cubicBezTo>
                      <a:pt x="12097" y="3239"/>
                      <a:pt x="10740" y="1906"/>
                      <a:pt x="9145" y="1810"/>
                    </a:cubicBezTo>
                    <a:cubicBezTo>
                      <a:pt x="9079" y="1807"/>
                      <a:pt x="9013" y="1805"/>
                      <a:pt x="8948" y="1805"/>
                    </a:cubicBezTo>
                    <a:cubicBezTo>
                      <a:pt x="7351" y="1805"/>
                      <a:pt x="5965" y="2909"/>
                      <a:pt x="5656" y="4454"/>
                    </a:cubicBezTo>
                    <a:cubicBezTo>
                      <a:pt x="5597" y="4799"/>
                      <a:pt x="5597" y="5144"/>
                      <a:pt x="5597" y="5489"/>
                    </a:cubicBezTo>
                    <a:lnTo>
                      <a:pt x="5597" y="7359"/>
                    </a:lnTo>
                    <a:cubicBezTo>
                      <a:pt x="5597" y="7442"/>
                      <a:pt x="5597" y="7537"/>
                      <a:pt x="5585" y="7621"/>
                    </a:cubicBezTo>
                    <a:cubicBezTo>
                      <a:pt x="5550" y="7862"/>
                      <a:pt x="5360" y="8026"/>
                      <a:pt x="5143" y="8026"/>
                    </a:cubicBezTo>
                    <a:cubicBezTo>
                      <a:pt x="5136" y="8026"/>
                      <a:pt x="5128" y="8026"/>
                      <a:pt x="5120" y="8025"/>
                    </a:cubicBezTo>
                    <a:cubicBezTo>
                      <a:pt x="4882" y="8013"/>
                      <a:pt x="4716" y="7835"/>
                      <a:pt x="4704" y="7573"/>
                    </a:cubicBezTo>
                    <a:cubicBezTo>
                      <a:pt x="4704" y="7097"/>
                      <a:pt x="4704" y="6632"/>
                      <a:pt x="4704" y="6013"/>
                    </a:cubicBezTo>
                    <a:cubicBezTo>
                      <a:pt x="4727" y="5501"/>
                      <a:pt x="4656" y="4846"/>
                      <a:pt x="4799" y="4204"/>
                    </a:cubicBezTo>
                    <a:cubicBezTo>
                      <a:pt x="5219" y="2268"/>
                      <a:pt x="6951" y="904"/>
                      <a:pt x="8946" y="904"/>
                    </a:cubicBezTo>
                    <a:close/>
                    <a:moveTo>
                      <a:pt x="17238" y="8529"/>
                    </a:moveTo>
                    <a:cubicBezTo>
                      <a:pt x="17570" y="8529"/>
                      <a:pt x="17820" y="8691"/>
                      <a:pt x="18086" y="8966"/>
                    </a:cubicBezTo>
                    <a:cubicBezTo>
                      <a:pt x="19372" y="10299"/>
                      <a:pt x="20694" y="11597"/>
                      <a:pt x="22003" y="12907"/>
                    </a:cubicBezTo>
                    <a:cubicBezTo>
                      <a:pt x="22277" y="13169"/>
                      <a:pt x="22265" y="13300"/>
                      <a:pt x="22003" y="13562"/>
                    </a:cubicBezTo>
                    <a:cubicBezTo>
                      <a:pt x="21206" y="14360"/>
                      <a:pt x="20396" y="15169"/>
                      <a:pt x="19598" y="15967"/>
                    </a:cubicBezTo>
                    <a:cubicBezTo>
                      <a:pt x="19466" y="16099"/>
                      <a:pt x="19364" y="16165"/>
                      <a:pt x="19263" y="16165"/>
                    </a:cubicBezTo>
                    <a:cubicBezTo>
                      <a:pt x="19164" y="16165"/>
                      <a:pt x="19067" y="16102"/>
                      <a:pt x="18943" y="15979"/>
                    </a:cubicBezTo>
                    <a:cubicBezTo>
                      <a:pt x="17539" y="14574"/>
                      <a:pt x="16146" y="13181"/>
                      <a:pt x="14752" y="11788"/>
                    </a:cubicBezTo>
                    <a:cubicBezTo>
                      <a:pt x="14586" y="11621"/>
                      <a:pt x="14526" y="11454"/>
                      <a:pt x="14562" y="11228"/>
                    </a:cubicBezTo>
                    <a:cubicBezTo>
                      <a:pt x="14645" y="10680"/>
                      <a:pt x="14693" y="10121"/>
                      <a:pt x="14764" y="9573"/>
                    </a:cubicBezTo>
                    <a:cubicBezTo>
                      <a:pt x="14764" y="9526"/>
                      <a:pt x="14752" y="9478"/>
                      <a:pt x="14812" y="9442"/>
                    </a:cubicBezTo>
                    <a:cubicBezTo>
                      <a:pt x="14979" y="9561"/>
                      <a:pt x="15110" y="9728"/>
                      <a:pt x="15264" y="9871"/>
                    </a:cubicBezTo>
                    <a:cubicBezTo>
                      <a:pt x="15407" y="10002"/>
                      <a:pt x="15538" y="10157"/>
                      <a:pt x="15693" y="10288"/>
                    </a:cubicBezTo>
                    <a:cubicBezTo>
                      <a:pt x="15788" y="10377"/>
                      <a:pt x="15901" y="10422"/>
                      <a:pt x="16013" y="10422"/>
                    </a:cubicBezTo>
                    <a:cubicBezTo>
                      <a:pt x="16125" y="10422"/>
                      <a:pt x="16235" y="10377"/>
                      <a:pt x="16324" y="10288"/>
                    </a:cubicBezTo>
                    <a:cubicBezTo>
                      <a:pt x="16491" y="10121"/>
                      <a:pt x="16503" y="9847"/>
                      <a:pt x="16324" y="9657"/>
                    </a:cubicBezTo>
                    <a:cubicBezTo>
                      <a:pt x="16098" y="9418"/>
                      <a:pt x="15848" y="9180"/>
                      <a:pt x="15610" y="8942"/>
                    </a:cubicBezTo>
                    <a:cubicBezTo>
                      <a:pt x="15562" y="8895"/>
                      <a:pt x="15491" y="8847"/>
                      <a:pt x="15467" y="8752"/>
                    </a:cubicBezTo>
                    <a:cubicBezTo>
                      <a:pt x="15979" y="8692"/>
                      <a:pt x="16479" y="8656"/>
                      <a:pt x="16967" y="8561"/>
                    </a:cubicBezTo>
                    <a:cubicBezTo>
                      <a:pt x="17064" y="8539"/>
                      <a:pt x="17153" y="8529"/>
                      <a:pt x="17238" y="8529"/>
                    </a:cubicBezTo>
                    <a:close/>
                    <a:moveTo>
                      <a:pt x="11085" y="6216"/>
                    </a:moveTo>
                    <a:cubicBezTo>
                      <a:pt x="11252" y="6216"/>
                      <a:pt x="11300" y="6287"/>
                      <a:pt x="11300" y="6442"/>
                    </a:cubicBezTo>
                    <a:cubicBezTo>
                      <a:pt x="11300" y="6871"/>
                      <a:pt x="11276" y="7299"/>
                      <a:pt x="11335" y="7728"/>
                    </a:cubicBezTo>
                    <a:cubicBezTo>
                      <a:pt x="11407" y="8275"/>
                      <a:pt x="11704" y="8645"/>
                      <a:pt x="12205" y="8835"/>
                    </a:cubicBezTo>
                    <a:cubicBezTo>
                      <a:pt x="12370" y="8900"/>
                      <a:pt x="12532" y="8932"/>
                      <a:pt x="12690" y="8932"/>
                    </a:cubicBezTo>
                    <a:cubicBezTo>
                      <a:pt x="13023" y="8932"/>
                      <a:pt x="13335" y="8792"/>
                      <a:pt x="13609" y="8525"/>
                    </a:cubicBezTo>
                    <a:cubicBezTo>
                      <a:pt x="13633" y="8502"/>
                      <a:pt x="13657" y="8466"/>
                      <a:pt x="13693" y="8454"/>
                    </a:cubicBezTo>
                    <a:cubicBezTo>
                      <a:pt x="13739" y="8417"/>
                      <a:pt x="13764" y="8321"/>
                      <a:pt x="13818" y="8321"/>
                    </a:cubicBezTo>
                    <a:cubicBezTo>
                      <a:pt x="13833" y="8321"/>
                      <a:pt x="13851" y="8329"/>
                      <a:pt x="13871" y="8347"/>
                    </a:cubicBezTo>
                    <a:cubicBezTo>
                      <a:pt x="13955" y="8406"/>
                      <a:pt x="14050" y="8490"/>
                      <a:pt x="14014" y="8621"/>
                    </a:cubicBezTo>
                    <a:cubicBezTo>
                      <a:pt x="13824" y="9252"/>
                      <a:pt x="13848" y="9918"/>
                      <a:pt x="13729" y="10561"/>
                    </a:cubicBezTo>
                    <a:cubicBezTo>
                      <a:pt x="13705" y="10740"/>
                      <a:pt x="13705" y="10931"/>
                      <a:pt x="13669" y="11121"/>
                    </a:cubicBezTo>
                    <a:cubicBezTo>
                      <a:pt x="13562" y="11645"/>
                      <a:pt x="13740" y="12074"/>
                      <a:pt x="14110" y="12443"/>
                    </a:cubicBezTo>
                    <a:cubicBezTo>
                      <a:pt x="14979" y="13300"/>
                      <a:pt x="15836" y="14169"/>
                      <a:pt x="16705" y="15038"/>
                    </a:cubicBezTo>
                    <a:cubicBezTo>
                      <a:pt x="16836" y="15157"/>
                      <a:pt x="16884" y="15276"/>
                      <a:pt x="16884" y="15443"/>
                    </a:cubicBezTo>
                    <a:cubicBezTo>
                      <a:pt x="16884" y="17015"/>
                      <a:pt x="16884" y="18586"/>
                      <a:pt x="16884" y="20158"/>
                    </a:cubicBezTo>
                    <a:cubicBezTo>
                      <a:pt x="16884" y="21301"/>
                      <a:pt x="16003" y="22182"/>
                      <a:pt x="14848" y="22182"/>
                    </a:cubicBezTo>
                    <a:lnTo>
                      <a:pt x="2953" y="22182"/>
                    </a:lnTo>
                    <a:cubicBezTo>
                      <a:pt x="1798" y="22182"/>
                      <a:pt x="929" y="21301"/>
                      <a:pt x="929" y="20158"/>
                    </a:cubicBezTo>
                    <a:cubicBezTo>
                      <a:pt x="929" y="17896"/>
                      <a:pt x="929" y="15633"/>
                      <a:pt x="929" y="13371"/>
                    </a:cubicBezTo>
                    <a:lnTo>
                      <a:pt x="929" y="6513"/>
                    </a:lnTo>
                    <a:cubicBezTo>
                      <a:pt x="929" y="6228"/>
                      <a:pt x="929" y="6228"/>
                      <a:pt x="1227" y="6228"/>
                    </a:cubicBezTo>
                    <a:cubicBezTo>
                      <a:pt x="1989" y="6228"/>
                      <a:pt x="2763" y="6228"/>
                      <a:pt x="3525" y="6216"/>
                    </a:cubicBezTo>
                    <a:cubicBezTo>
                      <a:pt x="3763" y="6216"/>
                      <a:pt x="3823" y="6287"/>
                      <a:pt x="3811" y="6513"/>
                    </a:cubicBezTo>
                    <a:cubicBezTo>
                      <a:pt x="3799" y="6894"/>
                      <a:pt x="3799" y="7263"/>
                      <a:pt x="3811" y="7644"/>
                    </a:cubicBezTo>
                    <a:cubicBezTo>
                      <a:pt x="3823" y="8323"/>
                      <a:pt x="4394" y="8906"/>
                      <a:pt x="5073" y="8930"/>
                    </a:cubicBezTo>
                    <a:cubicBezTo>
                      <a:pt x="5089" y="8931"/>
                      <a:pt x="5105" y="8931"/>
                      <a:pt x="5121" y="8931"/>
                    </a:cubicBezTo>
                    <a:cubicBezTo>
                      <a:pt x="5814" y="8931"/>
                      <a:pt x="6396" y="8427"/>
                      <a:pt x="6478" y="7763"/>
                    </a:cubicBezTo>
                    <a:cubicBezTo>
                      <a:pt x="6537" y="7335"/>
                      <a:pt x="6501" y="6894"/>
                      <a:pt x="6513" y="6466"/>
                    </a:cubicBezTo>
                    <a:cubicBezTo>
                      <a:pt x="6513" y="6299"/>
                      <a:pt x="6549" y="6216"/>
                      <a:pt x="6740" y="6216"/>
                    </a:cubicBezTo>
                    <a:cubicBezTo>
                      <a:pt x="7460" y="6222"/>
                      <a:pt x="8183" y="6225"/>
                      <a:pt x="8908" y="6225"/>
                    </a:cubicBezTo>
                    <a:cubicBezTo>
                      <a:pt x="9633" y="6225"/>
                      <a:pt x="10359" y="6222"/>
                      <a:pt x="11085" y="6216"/>
                    </a:cubicBezTo>
                    <a:close/>
                    <a:moveTo>
                      <a:pt x="8323" y="1"/>
                    </a:moveTo>
                    <a:cubicBezTo>
                      <a:pt x="8287" y="24"/>
                      <a:pt x="8252" y="24"/>
                      <a:pt x="8216" y="24"/>
                    </a:cubicBezTo>
                    <a:cubicBezTo>
                      <a:pt x="7847" y="60"/>
                      <a:pt x="7466" y="84"/>
                      <a:pt x="7109" y="215"/>
                    </a:cubicBezTo>
                    <a:cubicBezTo>
                      <a:pt x="6335" y="513"/>
                      <a:pt x="5656" y="953"/>
                      <a:pt x="5097" y="1572"/>
                    </a:cubicBezTo>
                    <a:cubicBezTo>
                      <a:pt x="4239" y="2501"/>
                      <a:pt x="3751" y="3584"/>
                      <a:pt x="3715" y="4858"/>
                    </a:cubicBezTo>
                    <a:cubicBezTo>
                      <a:pt x="3703" y="5192"/>
                      <a:pt x="3692" y="5216"/>
                      <a:pt x="3358" y="5216"/>
                    </a:cubicBezTo>
                    <a:lnTo>
                      <a:pt x="608" y="5216"/>
                    </a:lnTo>
                    <a:cubicBezTo>
                      <a:pt x="132" y="5227"/>
                      <a:pt x="1" y="5358"/>
                      <a:pt x="1" y="5835"/>
                    </a:cubicBezTo>
                    <a:cubicBezTo>
                      <a:pt x="1" y="10669"/>
                      <a:pt x="1" y="15514"/>
                      <a:pt x="1" y="20360"/>
                    </a:cubicBezTo>
                    <a:cubicBezTo>
                      <a:pt x="1" y="20646"/>
                      <a:pt x="13" y="20932"/>
                      <a:pt x="108" y="21206"/>
                    </a:cubicBezTo>
                    <a:cubicBezTo>
                      <a:pt x="416" y="22117"/>
                      <a:pt x="1370" y="23111"/>
                      <a:pt x="2703" y="23111"/>
                    </a:cubicBezTo>
                    <a:cubicBezTo>
                      <a:pt x="2711" y="23111"/>
                      <a:pt x="2719" y="23111"/>
                      <a:pt x="2727" y="23111"/>
                    </a:cubicBezTo>
                    <a:cubicBezTo>
                      <a:pt x="4249" y="23102"/>
                      <a:pt x="5771" y="23099"/>
                      <a:pt x="7292" y="23099"/>
                    </a:cubicBezTo>
                    <a:cubicBezTo>
                      <a:pt x="8956" y="23099"/>
                      <a:pt x="10619" y="23102"/>
                      <a:pt x="12281" y="23102"/>
                    </a:cubicBezTo>
                    <a:cubicBezTo>
                      <a:pt x="13212" y="23102"/>
                      <a:pt x="14143" y="23101"/>
                      <a:pt x="15074" y="23099"/>
                    </a:cubicBezTo>
                    <a:cubicBezTo>
                      <a:pt x="15395" y="23099"/>
                      <a:pt x="15729" y="23099"/>
                      <a:pt x="16026" y="22968"/>
                    </a:cubicBezTo>
                    <a:cubicBezTo>
                      <a:pt x="17158" y="22503"/>
                      <a:pt x="17884" y="21420"/>
                      <a:pt x="17884" y="20205"/>
                    </a:cubicBezTo>
                    <a:cubicBezTo>
                      <a:pt x="17896" y="19062"/>
                      <a:pt x="17884" y="17919"/>
                      <a:pt x="17884" y="16776"/>
                    </a:cubicBezTo>
                    <a:cubicBezTo>
                      <a:pt x="17884" y="16717"/>
                      <a:pt x="17884" y="16657"/>
                      <a:pt x="17896" y="16598"/>
                    </a:cubicBezTo>
                    <a:cubicBezTo>
                      <a:pt x="17896" y="16550"/>
                      <a:pt x="17884" y="16491"/>
                      <a:pt x="17931" y="16479"/>
                    </a:cubicBezTo>
                    <a:cubicBezTo>
                      <a:pt x="17942" y="16473"/>
                      <a:pt x="17952" y="16471"/>
                      <a:pt x="17962" y="16471"/>
                    </a:cubicBezTo>
                    <a:cubicBezTo>
                      <a:pt x="17995" y="16471"/>
                      <a:pt x="18020" y="16499"/>
                      <a:pt x="18039" y="16526"/>
                    </a:cubicBezTo>
                    <a:cubicBezTo>
                      <a:pt x="18110" y="16586"/>
                      <a:pt x="18181" y="16657"/>
                      <a:pt x="18253" y="16729"/>
                    </a:cubicBezTo>
                    <a:cubicBezTo>
                      <a:pt x="18567" y="17031"/>
                      <a:pt x="18913" y="17183"/>
                      <a:pt x="19258" y="17183"/>
                    </a:cubicBezTo>
                    <a:cubicBezTo>
                      <a:pt x="19607" y="17183"/>
                      <a:pt x="19954" y="17028"/>
                      <a:pt x="20265" y="16717"/>
                    </a:cubicBezTo>
                    <a:cubicBezTo>
                      <a:pt x="21039" y="15943"/>
                      <a:pt x="21813" y="15157"/>
                      <a:pt x="22599" y="14395"/>
                    </a:cubicBezTo>
                    <a:cubicBezTo>
                      <a:pt x="22861" y="14133"/>
                      <a:pt x="23087" y="13871"/>
                      <a:pt x="23111" y="13478"/>
                    </a:cubicBezTo>
                    <a:lnTo>
                      <a:pt x="23111" y="13038"/>
                    </a:lnTo>
                    <a:cubicBezTo>
                      <a:pt x="23051" y="12764"/>
                      <a:pt x="23027" y="12502"/>
                      <a:pt x="22801" y="12288"/>
                    </a:cubicBezTo>
                    <a:cubicBezTo>
                      <a:pt x="21337" y="10835"/>
                      <a:pt x="19872" y="9371"/>
                      <a:pt x="18420" y="7906"/>
                    </a:cubicBezTo>
                    <a:cubicBezTo>
                      <a:pt x="18324" y="7811"/>
                      <a:pt x="18241" y="7716"/>
                      <a:pt x="18122" y="7668"/>
                    </a:cubicBezTo>
                    <a:cubicBezTo>
                      <a:pt x="17931" y="7609"/>
                      <a:pt x="17884" y="7478"/>
                      <a:pt x="17884" y="7287"/>
                    </a:cubicBezTo>
                    <a:cubicBezTo>
                      <a:pt x="17896" y="6787"/>
                      <a:pt x="17896" y="6299"/>
                      <a:pt x="17884" y="5799"/>
                    </a:cubicBezTo>
                    <a:cubicBezTo>
                      <a:pt x="17872" y="5454"/>
                      <a:pt x="17658" y="5239"/>
                      <a:pt x="17324" y="5227"/>
                    </a:cubicBezTo>
                    <a:cubicBezTo>
                      <a:pt x="17217" y="5216"/>
                      <a:pt x="17110" y="5216"/>
                      <a:pt x="17003" y="5216"/>
                    </a:cubicBezTo>
                    <a:cubicBezTo>
                      <a:pt x="16431" y="5216"/>
                      <a:pt x="15854" y="5221"/>
                      <a:pt x="15279" y="5221"/>
                    </a:cubicBezTo>
                    <a:cubicBezTo>
                      <a:pt x="14992" y="5221"/>
                      <a:pt x="14705" y="5220"/>
                      <a:pt x="14419" y="5216"/>
                    </a:cubicBezTo>
                    <a:cubicBezTo>
                      <a:pt x="14121" y="5216"/>
                      <a:pt x="14110" y="5204"/>
                      <a:pt x="14098" y="4918"/>
                    </a:cubicBezTo>
                    <a:cubicBezTo>
                      <a:pt x="14098" y="4715"/>
                      <a:pt x="14098" y="4513"/>
                      <a:pt x="14062" y="4311"/>
                    </a:cubicBezTo>
                    <a:cubicBezTo>
                      <a:pt x="13693" y="2287"/>
                      <a:pt x="12526" y="929"/>
                      <a:pt x="10621" y="179"/>
                    </a:cubicBezTo>
                    <a:cubicBezTo>
                      <a:pt x="10252" y="36"/>
                      <a:pt x="9871" y="72"/>
                      <a:pt x="9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5134961" y="4384340"/>
                <a:ext cx="190387" cy="190183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0276" extrusionOk="0">
                    <a:moveTo>
                      <a:pt x="5132" y="0"/>
                    </a:moveTo>
                    <a:cubicBezTo>
                      <a:pt x="4882" y="12"/>
                      <a:pt x="4691" y="226"/>
                      <a:pt x="4691" y="524"/>
                    </a:cubicBezTo>
                    <a:cubicBezTo>
                      <a:pt x="4691" y="1036"/>
                      <a:pt x="4691" y="1548"/>
                      <a:pt x="4691" y="2060"/>
                    </a:cubicBezTo>
                    <a:lnTo>
                      <a:pt x="4691" y="2441"/>
                    </a:lnTo>
                    <a:cubicBezTo>
                      <a:pt x="4584" y="2417"/>
                      <a:pt x="4536" y="2346"/>
                      <a:pt x="4489" y="2286"/>
                    </a:cubicBezTo>
                    <a:cubicBezTo>
                      <a:pt x="4191" y="1988"/>
                      <a:pt x="3881" y="1691"/>
                      <a:pt x="3584" y="1381"/>
                    </a:cubicBezTo>
                    <a:cubicBezTo>
                      <a:pt x="3486" y="1283"/>
                      <a:pt x="3371" y="1217"/>
                      <a:pt x="3234" y="1217"/>
                    </a:cubicBezTo>
                    <a:cubicBezTo>
                      <a:pt x="3205" y="1217"/>
                      <a:pt x="3175" y="1220"/>
                      <a:pt x="3143" y="1226"/>
                    </a:cubicBezTo>
                    <a:cubicBezTo>
                      <a:pt x="2977" y="1274"/>
                      <a:pt x="2858" y="1369"/>
                      <a:pt x="2810" y="1536"/>
                    </a:cubicBezTo>
                    <a:cubicBezTo>
                      <a:pt x="2762" y="1726"/>
                      <a:pt x="2810" y="1893"/>
                      <a:pt x="2953" y="2024"/>
                    </a:cubicBezTo>
                    <a:cubicBezTo>
                      <a:pt x="3489" y="2560"/>
                      <a:pt x="4024" y="3096"/>
                      <a:pt x="4548" y="3620"/>
                    </a:cubicBezTo>
                    <a:cubicBezTo>
                      <a:pt x="4655" y="3715"/>
                      <a:pt x="4703" y="3810"/>
                      <a:pt x="4691" y="3953"/>
                    </a:cubicBezTo>
                    <a:cubicBezTo>
                      <a:pt x="4691" y="4143"/>
                      <a:pt x="4691" y="4334"/>
                      <a:pt x="4691" y="4513"/>
                    </a:cubicBezTo>
                    <a:cubicBezTo>
                      <a:pt x="4703" y="4643"/>
                      <a:pt x="4655" y="4679"/>
                      <a:pt x="4524" y="4691"/>
                    </a:cubicBezTo>
                    <a:cubicBezTo>
                      <a:pt x="4443" y="4699"/>
                      <a:pt x="4363" y="4704"/>
                      <a:pt x="4286" y="4704"/>
                    </a:cubicBezTo>
                    <a:cubicBezTo>
                      <a:pt x="3908" y="4704"/>
                      <a:pt x="3574" y="4594"/>
                      <a:pt x="3298" y="4239"/>
                    </a:cubicBezTo>
                    <a:cubicBezTo>
                      <a:pt x="3024" y="3870"/>
                      <a:pt x="2655" y="3572"/>
                      <a:pt x="2322" y="3239"/>
                    </a:cubicBezTo>
                    <a:cubicBezTo>
                      <a:pt x="2215" y="3131"/>
                      <a:pt x="2107" y="3012"/>
                      <a:pt x="1988" y="2917"/>
                    </a:cubicBezTo>
                    <a:cubicBezTo>
                      <a:pt x="1895" y="2829"/>
                      <a:pt x="1781" y="2788"/>
                      <a:pt x="1670" y="2788"/>
                    </a:cubicBezTo>
                    <a:cubicBezTo>
                      <a:pt x="1555" y="2788"/>
                      <a:pt x="1442" y="2832"/>
                      <a:pt x="1357" y="2917"/>
                    </a:cubicBezTo>
                    <a:cubicBezTo>
                      <a:pt x="1179" y="3084"/>
                      <a:pt x="1179" y="3346"/>
                      <a:pt x="1357" y="3548"/>
                    </a:cubicBezTo>
                    <a:cubicBezTo>
                      <a:pt x="1417" y="3608"/>
                      <a:pt x="1476" y="3667"/>
                      <a:pt x="1548" y="3739"/>
                    </a:cubicBezTo>
                    <a:cubicBezTo>
                      <a:pt x="1845" y="4036"/>
                      <a:pt x="2143" y="4334"/>
                      <a:pt x="2453" y="4643"/>
                    </a:cubicBezTo>
                    <a:cubicBezTo>
                      <a:pt x="2441" y="4655"/>
                      <a:pt x="2441" y="4679"/>
                      <a:pt x="2417" y="4691"/>
                    </a:cubicBezTo>
                    <a:lnTo>
                      <a:pt x="536" y="4691"/>
                    </a:lnTo>
                    <a:cubicBezTo>
                      <a:pt x="214" y="4691"/>
                      <a:pt x="0" y="4894"/>
                      <a:pt x="0" y="5155"/>
                    </a:cubicBezTo>
                    <a:cubicBezTo>
                      <a:pt x="12" y="5405"/>
                      <a:pt x="226" y="5596"/>
                      <a:pt x="524" y="5596"/>
                    </a:cubicBezTo>
                    <a:lnTo>
                      <a:pt x="2238" y="5596"/>
                    </a:lnTo>
                    <a:cubicBezTo>
                      <a:pt x="2265" y="5596"/>
                      <a:pt x="2294" y="5591"/>
                      <a:pt x="2324" y="5591"/>
                    </a:cubicBezTo>
                    <a:cubicBezTo>
                      <a:pt x="2361" y="5591"/>
                      <a:pt x="2401" y="5599"/>
                      <a:pt x="2441" y="5632"/>
                    </a:cubicBezTo>
                    <a:cubicBezTo>
                      <a:pt x="2393" y="5691"/>
                      <a:pt x="2346" y="5739"/>
                      <a:pt x="2286" y="5798"/>
                    </a:cubicBezTo>
                    <a:cubicBezTo>
                      <a:pt x="1976" y="6108"/>
                      <a:pt x="1655" y="6418"/>
                      <a:pt x="1357" y="6739"/>
                    </a:cubicBezTo>
                    <a:cubicBezTo>
                      <a:pt x="1191" y="6906"/>
                      <a:pt x="1167" y="7120"/>
                      <a:pt x="1286" y="7299"/>
                    </a:cubicBezTo>
                    <a:cubicBezTo>
                      <a:pt x="1376" y="7434"/>
                      <a:pt x="1501" y="7495"/>
                      <a:pt x="1645" y="7495"/>
                    </a:cubicBezTo>
                    <a:cubicBezTo>
                      <a:pt x="1690" y="7495"/>
                      <a:pt x="1738" y="7489"/>
                      <a:pt x="1786" y="7477"/>
                    </a:cubicBezTo>
                    <a:cubicBezTo>
                      <a:pt x="1893" y="7453"/>
                      <a:pt x="1976" y="7382"/>
                      <a:pt x="2060" y="7299"/>
                    </a:cubicBezTo>
                    <a:cubicBezTo>
                      <a:pt x="2560" y="6787"/>
                      <a:pt x="3072" y="6287"/>
                      <a:pt x="3572" y="5775"/>
                    </a:cubicBezTo>
                    <a:cubicBezTo>
                      <a:pt x="3686" y="5660"/>
                      <a:pt x="3800" y="5591"/>
                      <a:pt x="3954" y="5591"/>
                    </a:cubicBezTo>
                    <a:cubicBezTo>
                      <a:pt x="3977" y="5591"/>
                      <a:pt x="4000" y="5593"/>
                      <a:pt x="4024" y="5596"/>
                    </a:cubicBezTo>
                    <a:cubicBezTo>
                      <a:pt x="4045" y="5598"/>
                      <a:pt x="4066" y="5599"/>
                      <a:pt x="4088" y="5599"/>
                    </a:cubicBezTo>
                    <a:cubicBezTo>
                      <a:pt x="4203" y="5599"/>
                      <a:pt x="4328" y="5572"/>
                      <a:pt x="4437" y="5572"/>
                    </a:cubicBezTo>
                    <a:cubicBezTo>
                      <a:pt x="4519" y="5572"/>
                      <a:pt x="4592" y="5588"/>
                      <a:pt x="4643" y="5644"/>
                    </a:cubicBezTo>
                    <a:cubicBezTo>
                      <a:pt x="4774" y="5786"/>
                      <a:pt x="4667" y="6048"/>
                      <a:pt x="4691" y="6263"/>
                    </a:cubicBezTo>
                    <a:cubicBezTo>
                      <a:pt x="4703" y="6453"/>
                      <a:pt x="4632" y="6584"/>
                      <a:pt x="4501" y="6715"/>
                    </a:cubicBezTo>
                    <a:cubicBezTo>
                      <a:pt x="3977" y="7215"/>
                      <a:pt x="3465" y="7739"/>
                      <a:pt x="2953" y="8251"/>
                    </a:cubicBezTo>
                    <a:cubicBezTo>
                      <a:pt x="2738" y="8465"/>
                      <a:pt x="2727" y="8751"/>
                      <a:pt x="2917" y="8930"/>
                    </a:cubicBezTo>
                    <a:cubicBezTo>
                      <a:pt x="3005" y="9018"/>
                      <a:pt x="3107" y="9063"/>
                      <a:pt x="3213" y="9063"/>
                    </a:cubicBezTo>
                    <a:cubicBezTo>
                      <a:pt x="3335" y="9063"/>
                      <a:pt x="3463" y="9003"/>
                      <a:pt x="3584" y="8882"/>
                    </a:cubicBezTo>
                    <a:cubicBezTo>
                      <a:pt x="3893" y="8573"/>
                      <a:pt x="4203" y="8263"/>
                      <a:pt x="4512" y="7965"/>
                    </a:cubicBezTo>
                    <a:cubicBezTo>
                      <a:pt x="4557" y="7921"/>
                      <a:pt x="4580" y="7857"/>
                      <a:pt x="4668" y="7857"/>
                    </a:cubicBezTo>
                    <a:cubicBezTo>
                      <a:pt x="4675" y="7857"/>
                      <a:pt x="4683" y="7857"/>
                      <a:pt x="4691" y="7858"/>
                    </a:cubicBezTo>
                    <a:cubicBezTo>
                      <a:pt x="4691" y="8489"/>
                      <a:pt x="4679" y="9120"/>
                      <a:pt x="4691" y="9751"/>
                    </a:cubicBezTo>
                    <a:cubicBezTo>
                      <a:pt x="4691" y="10049"/>
                      <a:pt x="4870" y="10263"/>
                      <a:pt x="5132" y="10275"/>
                    </a:cubicBezTo>
                    <a:cubicBezTo>
                      <a:pt x="5394" y="10275"/>
                      <a:pt x="5584" y="10061"/>
                      <a:pt x="5584" y="9751"/>
                    </a:cubicBezTo>
                    <a:cubicBezTo>
                      <a:pt x="5596" y="9180"/>
                      <a:pt x="5584" y="8608"/>
                      <a:pt x="5596" y="8037"/>
                    </a:cubicBezTo>
                    <a:cubicBezTo>
                      <a:pt x="5596" y="7977"/>
                      <a:pt x="5560" y="7906"/>
                      <a:pt x="5632" y="7834"/>
                    </a:cubicBezTo>
                    <a:cubicBezTo>
                      <a:pt x="5691" y="7894"/>
                      <a:pt x="5751" y="7953"/>
                      <a:pt x="5810" y="8001"/>
                    </a:cubicBezTo>
                    <a:cubicBezTo>
                      <a:pt x="6120" y="8311"/>
                      <a:pt x="6417" y="8620"/>
                      <a:pt x="6739" y="8930"/>
                    </a:cubicBezTo>
                    <a:cubicBezTo>
                      <a:pt x="6835" y="9019"/>
                      <a:pt x="6943" y="9065"/>
                      <a:pt x="7053" y="9065"/>
                    </a:cubicBezTo>
                    <a:cubicBezTo>
                      <a:pt x="7135" y="9065"/>
                      <a:pt x="7218" y="9040"/>
                      <a:pt x="7299" y="8989"/>
                    </a:cubicBezTo>
                    <a:cubicBezTo>
                      <a:pt x="7477" y="8870"/>
                      <a:pt x="7513" y="8692"/>
                      <a:pt x="7477" y="8489"/>
                    </a:cubicBezTo>
                    <a:cubicBezTo>
                      <a:pt x="7453" y="8370"/>
                      <a:pt x="7370" y="8299"/>
                      <a:pt x="7287" y="8215"/>
                    </a:cubicBezTo>
                    <a:cubicBezTo>
                      <a:pt x="6787" y="7715"/>
                      <a:pt x="6287" y="7203"/>
                      <a:pt x="5775" y="6703"/>
                    </a:cubicBezTo>
                    <a:cubicBezTo>
                      <a:pt x="5644" y="6572"/>
                      <a:pt x="5560" y="6441"/>
                      <a:pt x="5584" y="6251"/>
                    </a:cubicBezTo>
                    <a:cubicBezTo>
                      <a:pt x="5608" y="6048"/>
                      <a:pt x="5501" y="5775"/>
                      <a:pt x="5632" y="5644"/>
                    </a:cubicBezTo>
                    <a:cubicBezTo>
                      <a:pt x="5684" y="5586"/>
                      <a:pt x="5759" y="5571"/>
                      <a:pt x="5844" y="5571"/>
                    </a:cubicBezTo>
                    <a:cubicBezTo>
                      <a:pt x="5942" y="5571"/>
                      <a:pt x="6052" y="5591"/>
                      <a:pt x="6156" y="5591"/>
                    </a:cubicBezTo>
                    <a:cubicBezTo>
                      <a:pt x="6188" y="5591"/>
                      <a:pt x="6220" y="5589"/>
                      <a:pt x="6251" y="5584"/>
                    </a:cubicBezTo>
                    <a:cubicBezTo>
                      <a:pt x="6273" y="5581"/>
                      <a:pt x="6294" y="5580"/>
                      <a:pt x="6314" y="5580"/>
                    </a:cubicBezTo>
                    <a:cubicBezTo>
                      <a:pt x="6471" y="5580"/>
                      <a:pt x="6587" y="5659"/>
                      <a:pt x="6703" y="5775"/>
                    </a:cubicBezTo>
                    <a:cubicBezTo>
                      <a:pt x="7215" y="6298"/>
                      <a:pt x="7727" y="6810"/>
                      <a:pt x="8251" y="7322"/>
                    </a:cubicBezTo>
                    <a:cubicBezTo>
                      <a:pt x="8365" y="7436"/>
                      <a:pt x="8498" y="7493"/>
                      <a:pt x="8625" y="7493"/>
                    </a:cubicBezTo>
                    <a:cubicBezTo>
                      <a:pt x="8738" y="7493"/>
                      <a:pt x="8846" y="7448"/>
                      <a:pt x="8930" y="7358"/>
                    </a:cubicBezTo>
                    <a:cubicBezTo>
                      <a:pt x="9120" y="7180"/>
                      <a:pt x="9108" y="6918"/>
                      <a:pt x="8882" y="6691"/>
                    </a:cubicBezTo>
                    <a:cubicBezTo>
                      <a:pt x="8573" y="6382"/>
                      <a:pt x="8263" y="6072"/>
                      <a:pt x="7953" y="5763"/>
                    </a:cubicBezTo>
                    <a:cubicBezTo>
                      <a:pt x="7918" y="5715"/>
                      <a:pt x="7846" y="5691"/>
                      <a:pt x="7858" y="5584"/>
                    </a:cubicBezTo>
                    <a:cubicBezTo>
                      <a:pt x="8279" y="5584"/>
                      <a:pt x="8700" y="5589"/>
                      <a:pt x="9120" y="5589"/>
                    </a:cubicBezTo>
                    <a:cubicBezTo>
                      <a:pt x="9331" y="5589"/>
                      <a:pt x="9541" y="5588"/>
                      <a:pt x="9751" y="5584"/>
                    </a:cubicBezTo>
                    <a:cubicBezTo>
                      <a:pt x="10061" y="5584"/>
                      <a:pt x="10287" y="5394"/>
                      <a:pt x="10275" y="5132"/>
                    </a:cubicBezTo>
                    <a:cubicBezTo>
                      <a:pt x="10263" y="4870"/>
                      <a:pt x="10049" y="4691"/>
                      <a:pt x="9751" y="4691"/>
                    </a:cubicBezTo>
                    <a:lnTo>
                      <a:pt x="8037" y="4691"/>
                    </a:lnTo>
                    <a:cubicBezTo>
                      <a:pt x="8013" y="4691"/>
                      <a:pt x="7987" y="4695"/>
                      <a:pt x="7960" y="4695"/>
                    </a:cubicBezTo>
                    <a:cubicBezTo>
                      <a:pt x="7920" y="4695"/>
                      <a:pt x="7877" y="4686"/>
                      <a:pt x="7834" y="4643"/>
                    </a:cubicBezTo>
                    <a:cubicBezTo>
                      <a:pt x="7894" y="4596"/>
                      <a:pt x="7941" y="4536"/>
                      <a:pt x="7989" y="4489"/>
                    </a:cubicBezTo>
                    <a:cubicBezTo>
                      <a:pt x="8299" y="4167"/>
                      <a:pt x="8620" y="3858"/>
                      <a:pt x="8930" y="3536"/>
                    </a:cubicBezTo>
                    <a:cubicBezTo>
                      <a:pt x="9084" y="3381"/>
                      <a:pt x="9108" y="3203"/>
                      <a:pt x="9001" y="3000"/>
                    </a:cubicBezTo>
                    <a:cubicBezTo>
                      <a:pt x="8915" y="2848"/>
                      <a:pt x="8776" y="2787"/>
                      <a:pt x="8621" y="2787"/>
                    </a:cubicBezTo>
                    <a:cubicBezTo>
                      <a:pt x="8582" y="2787"/>
                      <a:pt x="8542" y="2791"/>
                      <a:pt x="8501" y="2798"/>
                    </a:cubicBezTo>
                    <a:cubicBezTo>
                      <a:pt x="8382" y="2822"/>
                      <a:pt x="8299" y="2905"/>
                      <a:pt x="8215" y="2989"/>
                    </a:cubicBezTo>
                    <a:cubicBezTo>
                      <a:pt x="7715" y="3489"/>
                      <a:pt x="7203" y="3989"/>
                      <a:pt x="6715" y="4501"/>
                    </a:cubicBezTo>
                    <a:cubicBezTo>
                      <a:pt x="6599" y="4617"/>
                      <a:pt x="6483" y="4695"/>
                      <a:pt x="6326" y="4695"/>
                    </a:cubicBezTo>
                    <a:cubicBezTo>
                      <a:pt x="6306" y="4695"/>
                      <a:pt x="6285" y="4694"/>
                      <a:pt x="6263" y="4691"/>
                    </a:cubicBezTo>
                    <a:cubicBezTo>
                      <a:pt x="6240" y="4689"/>
                      <a:pt x="6216" y="4687"/>
                      <a:pt x="6192" y="4687"/>
                    </a:cubicBezTo>
                    <a:cubicBezTo>
                      <a:pt x="6085" y="4687"/>
                      <a:pt x="5971" y="4708"/>
                      <a:pt x="5867" y="4708"/>
                    </a:cubicBezTo>
                    <a:cubicBezTo>
                      <a:pt x="5775" y="4708"/>
                      <a:pt x="5692" y="4692"/>
                      <a:pt x="5632" y="4632"/>
                    </a:cubicBezTo>
                    <a:cubicBezTo>
                      <a:pt x="5501" y="4501"/>
                      <a:pt x="5608" y="4227"/>
                      <a:pt x="5584" y="4024"/>
                    </a:cubicBezTo>
                    <a:cubicBezTo>
                      <a:pt x="5572" y="3834"/>
                      <a:pt x="5644" y="3703"/>
                      <a:pt x="5775" y="3572"/>
                    </a:cubicBezTo>
                    <a:cubicBezTo>
                      <a:pt x="6298" y="3060"/>
                      <a:pt x="6822" y="2536"/>
                      <a:pt x="7334" y="2012"/>
                    </a:cubicBezTo>
                    <a:cubicBezTo>
                      <a:pt x="7549" y="1810"/>
                      <a:pt x="7549" y="1524"/>
                      <a:pt x="7370" y="1345"/>
                    </a:cubicBezTo>
                    <a:cubicBezTo>
                      <a:pt x="7285" y="1260"/>
                      <a:pt x="7178" y="1216"/>
                      <a:pt x="7067" y="1216"/>
                    </a:cubicBezTo>
                    <a:cubicBezTo>
                      <a:pt x="6946" y="1216"/>
                      <a:pt x="6821" y="1269"/>
                      <a:pt x="6715" y="1381"/>
                    </a:cubicBezTo>
                    <a:cubicBezTo>
                      <a:pt x="6394" y="1691"/>
                      <a:pt x="6084" y="2000"/>
                      <a:pt x="5763" y="2322"/>
                    </a:cubicBezTo>
                    <a:cubicBezTo>
                      <a:pt x="5727" y="2357"/>
                      <a:pt x="5691" y="2429"/>
                      <a:pt x="5596" y="2429"/>
                    </a:cubicBezTo>
                    <a:cubicBezTo>
                      <a:pt x="5596" y="1798"/>
                      <a:pt x="5596" y="1167"/>
                      <a:pt x="5596" y="536"/>
                    </a:cubicBezTo>
                    <a:cubicBezTo>
                      <a:pt x="5596" y="214"/>
                      <a:pt x="5405" y="0"/>
                      <a:pt x="5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5401342" y="4433919"/>
                <a:ext cx="32185" cy="3068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658" extrusionOk="0">
                    <a:moveTo>
                      <a:pt x="1237" y="0"/>
                    </a:moveTo>
                    <a:cubicBezTo>
                      <a:pt x="1144" y="0"/>
                      <a:pt x="1052" y="31"/>
                      <a:pt x="977" y="95"/>
                    </a:cubicBezTo>
                    <a:cubicBezTo>
                      <a:pt x="667" y="357"/>
                      <a:pt x="382" y="643"/>
                      <a:pt x="120" y="952"/>
                    </a:cubicBezTo>
                    <a:cubicBezTo>
                      <a:pt x="1" y="1083"/>
                      <a:pt x="1" y="1262"/>
                      <a:pt x="72" y="1417"/>
                    </a:cubicBezTo>
                    <a:cubicBezTo>
                      <a:pt x="155" y="1572"/>
                      <a:pt x="286" y="1655"/>
                      <a:pt x="501" y="1655"/>
                    </a:cubicBezTo>
                    <a:cubicBezTo>
                      <a:pt x="510" y="1657"/>
                      <a:pt x="521" y="1658"/>
                      <a:pt x="532" y="1658"/>
                    </a:cubicBezTo>
                    <a:cubicBezTo>
                      <a:pt x="591" y="1658"/>
                      <a:pt x="667" y="1631"/>
                      <a:pt x="727" y="1572"/>
                    </a:cubicBezTo>
                    <a:cubicBezTo>
                      <a:pt x="1037" y="1310"/>
                      <a:pt x="1334" y="1024"/>
                      <a:pt x="1596" y="702"/>
                    </a:cubicBezTo>
                    <a:cubicBezTo>
                      <a:pt x="1739" y="536"/>
                      <a:pt x="1703" y="274"/>
                      <a:pt x="1548" y="131"/>
                    </a:cubicBezTo>
                    <a:cubicBezTo>
                      <a:pt x="1463" y="46"/>
                      <a:pt x="1350" y="0"/>
                      <a:pt x="1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5377320" y="4410323"/>
                <a:ext cx="31537" cy="30778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3" extrusionOk="0">
                    <a:moveTo>
                      <a:pt x="1246" y="1"/>
                    </a:moveTo>
                    <a:cubicBezTo>
                      <a:pt x="1139" y="1"/>
                      <a:pt x="1042" y="43"/>
                      <a:pt x="953" y="132"/>
                    </a:cubicBezTo>
                    <a:cubicBezTo>
                      <a:pt x="703" y="370"/>
                      <a:pt x="453" y="620"/>
                      <a:pt x="203" y="870"/>
                    </a:cubicBezTo>
                    <a:cubicBezTo>
                      <a:pt x="1" y="1084"/>
                      <a:pt x="1" y="1346"/>
                      <a:pt x="179" y="1537"/>
                    </a:cubicBezTo>
                    <a:cubicBezTo>
                      <a:pt x="269" y="1621"/>
                      <a:pt x="374" y="1662"/>
                      <a:pt x="482" y="1662"/>
                    </a:cubicBezTo>
                    <a:cubicBezTo>
                      <a:pt x="605" y="1662"/>
                      <a:pt x="732" y="1609"/>
                      <a:pt x="846" y="1501"/>
                    </a:cubicBezTo>
                    <a:cubicBezTo>
                      <a:pt x="1084" y="1275"/>
                      <a:pt x="1311" y="1037"/>
                      <a:pt x="1549" y="799"/>
                    </a:cubicBezTo>
                    <a:cubicBezTo>
                      <a:pt x="1644" y="703"/>
                      <a:pt x="1703" y="584"/>
                      <a:pt x="1703" y="477"/>
                    </a:cubicBezTo>
                    <a:cubicBezTo>
                      <a:pt x="1692" y="263"/>
                      <a:pt x="1608" y="132"/>
                      <a:pt x="1453" y="49"/>
                    </a:cubicBezTo>
                    <a:cubicBezTo>
                      <a:pt x="1381" y="17"/>
                      <a:pt x="1312" y="1"/>
                      <a:pt x="1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33"/>
          <p:cNvGrpSpPr/>
          <p:nvPr/>
        </p:nvGrpSpPr>
        <p:grpSpPr>
          <a:xfrm>
            <a:off x="945888" y="531088"/>
            <a:ext cx="864600" cy="864600"/>
            <a:chOff x="945888" y="531088"/>
            <a:chExt cx="864600" cy="864600"/>
          </a:xfrm>
        </p:grpSpPr>
        <p:sp>
          <p:nvSpPr>
            <p:cNvPr id="341" name="Google Shape;341;p33"/>
            <p:cNvSpPr/>
            <p:nvPr/>
          </p:nvSpPr>
          <p:spPr>
            <a:xfrm>
              <a:off x="945888" y="531088"/>
              <a:ext cx="864600" cy="864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82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33"/>
            <p:cNvGrpSpPr/>
            <p:nvPr/>
          </p:nvGrpSpPr>
          <p:grpSpPr>
            <a:xfrm>
              <a:off x="1140775" y="725975"/>
              <a:ext cx="474825" cy="474850"/>
              <a:chOff x="4006450" y="496400"/>
              <a:chExt cx="474825" cy="474850"/>
            </a:xfrm>
          </p:grpSpPr>
          <p:sp>
            <p:nvSpPr>
              <p:cNvPr id="343" name="Google Shape;343;p33"/>
              <p:cNvSpPr/>
              <p:nvPr/>
            </p:nvSpPr>
            <p:spPr>
              <a:xfrm>
                <a:off x="4006450" y="496400"/>
                <a:ext cx="474825" cy="474850"/>
              </a:xfrm>
              <a:custGeom>
                <a:avLst/>
                <a:gdLst/>
                <a:ahLst/>
                <a:cxnLst/>
                <a:rect l="l" t="t" r="r" b="b"/>
                <a:pathLst>
                  <a:path w="18993" h="18994" extrusionOk="0">
                    <a:moveTo>
                      <a:pt x="8745" y="2224"/>
                    </a:moveTo>
                    <a:cubicBezTo>
                      <a:pt x="9046" y="2224"/>
                      <a:pt x="9291" y="2469"/>
                      <a:pt x="9291" y="2770"/>
                    </a:cubicBezTo>
                    <a:lnTo>
                      <a:pt x="9291" y="4377"/>
                    </a:lnTo>
                    <a:lnTo>
                      <a:pt x="5326" y="4377"/>
                    </a:lnTo>
                    <a:lnTo>
                      <a:pt x="5326" y="2770"/>
                    </a:lnTo>
                    <a:cubicBezTo>
                      <a:pt x="5326" y="2469"/>
                      <a:pt x="5567" y="2224"/>
                      <a:pt x="5868" y="2224"/>
                    </a:cubicBezTo>
                    <a:close/>
                    <a:moveTo>
                      <a:pt x="8745" y="740"/>
                    </a:moveTo>
                    <a:cubicBezTo>
                      <a:pt x="9865" y="740"/>
                      <a:pt x="10775" y="1650"/>
                      <a:pt x="10775" y="2770"/>
                    </a:cubicBezTo>
                    <a:lnTo>
                      <a:pt x="10775" y="6818"/>
                    </a:lnTo>
                    <a:cubicBezTo>
                      <a:pt x="10775" y="7024"/>
                      <a:pt x="10608" y="7190"/>
                      <a:pt x="10403" y="7190"/>
                    </a:cubicBezTo>
                    <a:cubicBezTo>
                      <a:pt x="10197" y="7190"/>
                      <a:pt x="10031" y="7024"/>
                      <a:pt x="10031" y="6818"/>
                    </a:cubicBezTo>
                    <a:lnTo>
                      <a:pt x="10031" y="2770"/>
                    </a:lnTo>
                    <a:cubicBezTo>
                      <a:pt x="10031" y="2062"/>
                      <a:pt x="9453" y="1484"/>
                      <a:pt x="8745" y="1484"/>
                    </a:cubicBezTo>
                    <a:lnTo>
                      <a:pt x="5868" y="1484"/>
                    </a:lnTo>
                    <a:cubicBezTo>
                      <a:pt x="5160" y="1484"/>
                      <a:pt x="4582" y="2062"/>
                      <a:pt x="4582" y="2770"/>
                    </a:cubicBezTo>
                    <a:lnTo>
                      <a:pt x="4582" y="6818"/>
                    </a:lnTo>
                    <a:cubicBezTo>
                      <a:pt x="4582" y="7024"/>
                      <a:pt x="4416" y="7190"/>
                      <a:pt x="4210" y="7190"/>
                    </a:cubicBezTo>
                    <a:cubicBezTo>
                      <a:pt x="4009" y="7190"/>
                      <a:pt x="3842" y="7024"/>
                      <a:pt x="3842" y="6818"/>
                    </a:cubicBezTo>
                    <a:lnTo>
                      <a:pt x="3842" y="2770"/>
                    </a:lnTo>
                    <a:cubicBezTo>
                      <a:pt x="3842" y="1650"/>
                      <a:pt x="4752" y="740"/>
                      <a:pt x="5868" y="740"/>
                    </a:cubicBezTo>
                    <a:close/>
                    <a:moveTo>
                      <a:pt x="13873" y="5116"/>
                    </a:moveTo>
                    <a:lnTo>
                      <a:pt x="13873" y="8642"/>
                    </a:lnTo>
                    <a:lnTo>
                      <a:pt x="13817" y="8642"/>
                    </a:lnTo>
                    <a:cubicBezTo>
                      <a:pt x="10965" y="8642"/>
                      <a:pt x="8642" y="10965"/>
                      <a:pt x="8642" y="13818"/>
                    </a:cubicBezTo>
                    <a:cubicBezTo>
                      <a:pt x="8642" y="15697"/>
                      <a:pt x="9647" y="17343"/>
                      <a:pt x="11151" y="18249"/>
                    </a:cubicBezTo>
                    <a:lnTo>
                      <a:pt x="2378" y="18249"/>
                    </a:lnTo>
                    <a:cubicBezTo>
                      <a:pt x="1476" y="18249"/>
                      <a:pt x="740" y="17517"/>
                      <a:pt x="740" y="16615"/>
                    </a:cubicBezTo>
                    <a:lnTo>
                      <a:pt x="740" y="5116"/>
                    </a:lnTo>
                    <a:lnTo>
                      <a:pt x="3098" y="5116"/>
                    </a:lnTo>
                    <a:lnTo>
                      <a:pt x="3098" y="6818"/>
                    </a:lnTo>
                    <a:cubicBezTo>
                      <a:pt x="3098" y="7435"/>
                      <a:pt x="3597" y="7934"/>
                      <a:pt x="4210" y="7934"/>
                    </a:cubicBezTo>
                    <a:cubicBezTo>
                      <a:pt x="4824" y="7934"/>
                      <a:pt x="5322" y="7435"/>
                      <a:pt x="5322" y="6818"/>
                    </a:cubicBezTo>
                    <a:lnTo>
                      <a:pt x="5322" y="5116"/>
                    </a:lnTo>
                    <a:lnTo>
                      <a:pt x="9287" y="5116"/>
                    </a:lnTo>
                    <a:lnTo>
                      <a:pt x="9287" y="6818"/>
                    </a:lnTo>
                    <a:cubicBezTo>
                      <a:pt x="9287" y="7435"/>
                      <a:pt x="9789" y="7934"/>
                      <a:pt x="10403" y="7934"/>
                    </a:cubicBezTo>
                    <a:cubicBezTo>
                      <a:pt x="11016" y="7934"/>
                      <a:pt x="11515" y="7435"/>
                      <a:pt x="11515" y="6818"/>
                    </a:cubicBezTo>
                    <a:lnTo>
                      <a:pt x="11515" y="5116"/>
                    </a:lnTo>
                    <a:close/>
                    <a:moveTo>
                      <a:pt x="13817" y="9386"/>
                    </a:moveTo>
                    <a:cubicBezTo>
                      <a:pt x="16263" y="9386"/>
                      <a:pt x="18249" y="11372"/>
                      <a:pt x="18249" y="13818"/>
                    </a:cubicBezTo>
                    <a:cubicBezTo>
                      <a:pt x="18249" y="16263"/>
                      <a:pt x="16263" y="18249"/>
                      <a:pt x="13817" y="18249"/>
                    </a:cubicBezTo>
                    <a:cubicBezTo>
                      <a:pt x="11372" y="18249"/>
                      <a:pt x="9386" y="16263"/>
                      <a:pt x="9386" y="13818"/>
                    </a:cubicBezTo>
                    <a:cubicBezTo>
                      <a:pt x="9386" y="11372"/>
                      <a:pt x="11372" y="9386"/>
                      <a:pt x="13817" y="9386"/>
                    </a:cubicBezTo>
                    <a:close/>
                    <a:moveTo>
                      <a:pt x="5868" y="0"/>
                    </a:moveTo>
                    <a:cubicBezTo>
                      <a:pt x="4341" y="0"/>
                      <a:pt x="3098" y="1243"/>
                      <a:pt x="3098" y="2770"/>
                    </a:cubicBezTo>
                    <a:lnTo>
                      <a:pt x="3098" y="4377"/>
                    </a:lnTo>
                    <a:lnTo>
                      <a:pt x="368" y="4377"/>
                    </a:lnTo>
                    <a:cubicBezTo>
                      <a:pt x="166" y="4377"/>
                      <a:pt x="0" y="4543"/>
                      <a:pt x="0" y="4748"/>
                    </a:cubicBezTo>
                    <a:lnTo>
                      <a:pt x="0" y="16615"/>
                    </a:lnTo>
                    <a:cubicBezTo>
                      <a:pt x="0" y="17925"/>
                      <a:pt x="1065" y="18993"/>
                      <a:pt x="2378" y="18993"/>
                    </a:cubicBezTo>
                    <a:lnTo>
                      <a:pt x="13817" y="18993"/>
                    </a:lnTo>
                    <a:cubicBezTo>
                      <a:pt x="16670" y="18993"/>
                      <a:pt x="18993" y="16670"/>
                      <a:pt x="18993" y="13818"/>
                    </a:cubicBezTo>
                    <a:cubicBezTo>
                      <a:pt x="18993" y="11234"/>
                      <a:pt x="17090" y="9089"/>
                      <a:pt x="14613" y="8705"/>
                    </a:cubicBezTo>
                    <a:lnTo>
                      <a:pt x="14613" y="4748"/>
                    </a:lnTo>
                    <a:cubicBezTo>
                      <a:pt x="14613" y="4543"/>
                      <a:pt x="14447" y="4377"/>
                      <a:pt x="14245" y="4377"/>
                    </a:cubicBezTo>
                    <a:lnTo>
                      <a:pt x="11515" y="4377"/>
                    </a:lnTo>
                    <a:lnTo>
                      <a:pt x="11515" y="2770"/>
                    </a:lnTo>
                    <a:cubicBezTo>
                      <a:pt x="11515" y="1243"/>
                      <a:pt x="10272" y="0"/>
                      <a:pt x="8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4317850" y="773425"/>
                <a:ext cx="69450" cy="133725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5349" extrusionOk="0">
                    <a:moveTo>
                      <a:pt x="2356" y="1"/>
                    </a:moveTo>
                    <a:cubicBezTo>
                      <a:pt x="2211" y="1"/>
                      <a:pt x="2074" y="85"/>
                      <a:pt x="2014" y="228"/>
                    </a:cubicBezTo>
                    <a:lnTo>
                      <a:pt x="83" y="4834"/>
                    </a:lnTo>
                    <a:cubicBezTo>
                      <a:pt x="0" y="5020"/>
                      <a:pt x="91" y="5237"/>
                      <a:pt x="281" y="5316"/>
                    </a:cubicBezTo>
                    <a:cubicBezTo>
                      <a:pt x="329" y="5336"/>
                      <a:pt x="376" y="5348"/>
                      <a:pt x="424" y="5348"/>
                    </a:cubicBezTo>
                    <a:cubicBezTo>
                      <a:pt x="570" y="5348"/>
                      <a:pt x="705" y="5261"/>
                      <a:pt x="764" y="5119"/>
                    </a:cubicBezTo>
                    <a:lnTo>
                      <a:pt x="2699" y="517"/>
                    </a:lnTo>
                    <a:cubicBezTo>
                      <a:pt x="2778" y="327"/>
                      <a:pt x="2687" y="109"/>
                      <a:pt x="2501" y="30"/>
                    </a:cubicBezTo>
                    <a:cubicBezTo>
                      <a:pt x="2454" y="10"/>
                      <a:pt x="2404" y="1"/>
                      <a:pt x="2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4279650" y="773375"/>
                <a:ext cx="57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545" extrusionOk="0">
                    <a:moveTo>
                      <a:pt x="1148" y="744"/>
                    </a:moveTo>
                    <a:cubicBezTo>
                      <a:pt x="1366" y="744"/>
                      <a:pt x="1552" y="986"/>
                      <a:pt x="1552" y="1275"/>
                    </a:cubicBezTo>
                    <a:cubicBezTo>
                      <a:pt x="1552" y="1559"/>
                      <a:pt x="1366" y="1805"/>
                      <a:pt x="1148" y="1805"/>
                    </a:cubicBezTo>
                    <a:cubicBezTo>
                      <a:pt x="931" y="1805"/>
                      <a:pt x="745" y="1559"/>
                      <a:pt x="745" y="1275"/>
                    </a:cubicBezTo>
                    <a:cubicBezTo>
                      <a:pt x="745" y="986"/>
                      <a:pt x="931" y="744"/>
                      <a:pt x="1148" y="744"/>
                    </a:cubicBezTo>
                    <a:close/>
                    <a:moveTo>
                      <a:pt x="1148" y="0"/>
                    </a:moveTo>
                    <a:cubicBezTo>
                      <a:pt x="515" y="0"/>
                      <a:pt x="1" y="574"/>
                      <a:pt x="1" y="1275"/>
                    </a:cubicBezTo>
                    <a:cubicBezTo>
                      <a:pt x="1" y="1975"/>
                      <a:pt x="515" y="2545"/>
                      <a:pt x="1148" y="2545"/>
                    </a:cubicBezTo>
                    <a:cubicBezTo>
                      <a:pt x="1782" y="2545"/>
                      <a:pt x="2296" y="1975"/>
                      <a:pt x="2296" y="1275"/>
                    </a:cubicBezTo>
                    <a:cubicBezTo>
                      <a:pt x="2296" y="574"/>
                      <a:pt x="1782" y="0"/>
                      <a:pt x="11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4368600" y="843500"/>
                <a:ext cx="573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542" extrusionOk="0">
                    <a:moveTo>
                      <a:pt x="1148" y="741"/>
                    </a:moveTo>
                    <a:cubicBezTo>
                      <a:pt x="1365" y="741"/>
                      <a:pt x="1551" y="982"/>
                      <a:pt x="1551" y="1271"/>
                    </a:cubicBezTo>
                    <a:cubicBezTo>
                      <a:pt x="1551" y="1560"/>
                      <a:pt x="1365" y="1801"/>
                      <a:pt x="1148" y="1801"/>
                    </a:cubicBezTo>
                    <a:cubicBezTo>
                      <a:pt x="926" y="1801"/>
                      <a:pt x="744" y="1560"/>
                      <a:pt x="744" y="1271"/>
                    </a:cubicBezTo>
                    <a:cubicBezTo>
                      <a:pt x="744" y="982"/>
                      <a:pt x="926" y="741"/>
                      <a:pt x="1148" y="741"/>
                    </a:cubicBezTo>
                    <a:close/>
                    <a:moveTo>
                      <a:pt x="1148" y="1"/>
                    </a:moveTo>
                    <a:cubicBezTo>
                      <a:pt x="515" y="1"/>
                      <a:pt x="0" y="571"/>
                      <a:pt x="0" y="1271"/>
                    </a:cubicBezTo>
                    <a:cubicBezTo>
                      <a:pt x="0" y="1971"/>
                      <a:pt x="515" y="2541"/>
                      <a:pt x="1148" y="2541"/>
                    </a:cubicBezTo>
                    <a:cubicBezTo>
                      <a:pt x="1777" y="2541"/>
                      <a:pt x="2291" y="1971"/>
                      <a:pt x="2291" y="1271"/>
                    </a:cubicBezTo>
                    <a:cubicBezTo>
                      <a:pt x="2291" y="571"/>
                      <a:pt x="1777" y="1"/>
                      <a:pt x="1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5933F9E2-77CB-4AEC-9848-14FBA2062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41438-4904-459E-845C-153A87F1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with function only for C++</a:t>
            </a:r>
            <a:endParaRPr lang="zh-TW" altLang="en-US" dirty="0"/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7FFA8FB1-EE1D-4C8F-8630-06C7AF89F62E}"/>
              </a:ext>
            </a:extLst>
          </p:cNvPr>
          <p:cNvSpPr txBox="1">
            <a:spLocks/>
          </p:cNvSpPr>
          <p:nvPr/>
        </p:nvSpPr>
        <p:spPr>
          <a:xfrm>
            <a:off x="4969601" y="1991042"/>
            <a:ext cx="6172200" cy="11614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dirty="0">
                <a:solidFill>
                  <a:schemeClr val="bg1"/>
                </a:solidFill>
              </a:rPr>
              <a:t>&gt;&gt;&gt;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15.4321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8B0CEE-3F88-4ACD-B152-AD0F283F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6" y="132592"/>
            <a:ext cx="3507558" cy="38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3557575" y="1110748"/>
            <a:ext cx="1748400" cy="1748400"/>
          </a:xfrm>
          <a:prstGeom prst="ellipse">
            <a:avLst/>
          </a:prstGeom>
          <a:solidFill>
            <a:srgbClr val="FFFFFF">
              <a:alpha val="30360"/>
            </a:srgbClr>
          </a:solidFill>
          <a:ln>
            <a:noFill/>
          </a:ln>
          <a:effectLst>
            <a:outerShdw blurRad="57150" dist="857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2194225" y="3031375"/>
            <a:ext cx="44751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Pair</a:t>
            </a: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4294967295"/>
          </p:nvPr>
        </p:nvSpPr>
        <p:spPr>
          <a:xfrm>
            <a:off x="3715447" y="1326448"/>
            <a:ext cx="1527313" cy="13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/>
                </a:solidFill>
              </a:rPr>
              <a:t>02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4921438" y="3968900"/>
            <a:ext cx="16400" cy="1925"/>
          </a:xfrm>
          <a:custGeom>
            <a:avLst/>
            <a:gdLst/>
            <a:ahLst/>
            <a:cxnLst/>
            <a:rect l="l" t="t" r="r" b="b"/>
            <a:pathLst>
              <a:path w="656" h="77" extrusionOk="0">
                <a:moveTo>
                  <a:pt x="0" y="1"/>
                </a:moveTo>
                <a:cubicBezTo>
                  <a:pt x="104" y="53"/>
                  <a:pt x="211" y="77"/>
                  <a:pt x="318" y="77"/>
                </a:cubicBezTo>
                <a:cubicBezTo>
                  <a:pt x="432" y="77"/>
                  <a:pt x="545" y="50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617100" y="2860525"/>
            <a:ext cx="664800" cy="664800"/>
            <a:chOff x="2317250" y="256425"/>
            <a:chExt cx="664800" cy="664800"/>
          </a:xfrm>
        </p:grpSpPr>
        <p:sp>
          <p:nvSpPr>
            <p:cNvPr id="326" name="Google Shape;326;p33"/>
            <p:cNvSpPr/>
            <p:nvPr/>
          </p:nvSpPr>
          <p:spPr>
            <a:xfrm>
              <a:off x="2317250" y="256425"/>
              <a:ext cx="664800" cy="6648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446827" y="386222"/>
              <a:ext cx="405642" cy="405208"/>
            </a:xfrm>
            <a:custGeom>
              <a:avLst/>
              <a:gdLst/>
              <a:ahLst/>
              <a:cxnLst/>
              <a:rect l="l" t="t" r="r" b="b"/>
              <a:pathLst>
                <a:path w="10287" h="10276" extrusionOk="0">
                  <a:moveTo>
                    <a:pt x="5132" y="0"/>
                  </a:moveTo>
                  <a:cubicBezTo>
                    <a:pt x="4882" y="12"/>
                    <a:pt x="4691" y="226"/>
                    <a:pt x="4691" y="524"/>
                  </a:cubicBezTo>
                  <a:cubicBezTo>
                    <a:pt x="4691" y="1036"/>
                    <a:pt x="4691" y="1548"/>
                    <a:pt x="4691" y="2060"/>
                  </a:cubicBezTo>
                  <a:lnTo>
                    <a:pt x="4691" y="2441"/>
                  </a:lnTo>
                  <a:cubicBezTo>
                    <a:pt x="4584" y="2417"/>
                    <a:pt x="4536" y="2346"/>
                    <a:pt x="4489" y="2286"/>
                  </a:cubicBezTo>
                  <a:cubicBezTo>
                    <a:pt x="4191" y="1988"/>
                    <a:pt x="3881" y="1691"/>
                    <a:pt x="3584" y="1381"/>
                  </a:cubicBezTo>
                  <a:cubicBezTo>
                    <a:pt x="3486" y="1283"/>
                    <a:pt x="3371" y="1217"/>
                    <a:pt x="3234" y="1217"/>
                  </a:cubicBezTo>
                  <a:cubicBezTo>
                    <a:pt x="3205" y="1217"/>
                    <a:pt x="3175" y="1220"/>
                    <a:pt x="3143" y="1226"/>
                  </a:cubicBezTo>
                  <a:cubicBezTo>
                    <a:pt x="2977" y="1274"/>
                    <a:pt x="2858" y="1369"/>
                    <a:pt x="2810" y="1536"/>
                  </a:cubicBezTo>
                  <a:cubicBezTo>
                    <a:pt x="2762" y="1726"/>
                    <a:pt x="2810" y="1893"/>
                    <a:pt x="2953" y="2024"/>
                  </a:cubicBezTo>
                  <a:cubicBezTo>
                    <a:pt x="3489" y="2560"/>
                    <a:pt x="4024" y="3096"/>
                    <a:pt x="4548" y="3620"/>
                  </a:cubicBezTo>
                  <a:cubicBezTo>
                    <a:pt x="4655" y="3715"/>
                    <a:pt x="4703" y="3810"/>
                    <a:pt x="4691" y="3953"/>
                  </a:cubicBezTo>
                  <a:cubicBezTo>
                    <a:pt x="4691" y="4143"/>
                    <a:pt x="4691" y="4334"/>
                    <a:pt x="4691" y="4513"/>
                  </a:cubicBezTo>
                  <a:cubicBezTo>
                    <a:pt x="4703" y="4643"/>
                    <a:pt x="4655" y="4679"/>
                    <a:pt x="4524" y="4691"/>
                  </a:cubicBezTo>
                  <a:cubicBezTo>
                    <a:pt x="4443" y="4699"/>
                    <a:pt x="4363" y="4704"/>
                    <a:pt x="4286" y="4704"/>
                  </a:cubicBezTo>
                  <a:cubicBezTo>
                    <a:pt x="3908" y="4704"/>
                    <a:pt x="3574" y="4594"/>
                    <a:pt x="3298" y="4239"/>
                  </a:cubicBezTo>
                  <a:cubicBezTo>
                    <a:pt x="3024" y="3870"/>
                    <a:pt x="2655" y="3572"/>
                    <a:pt x="2322" y="3239"/>
                  </a:cubicBezTo>
                  <a:cubicBezTo>
                    <a:pt x="2215" y="3131"/>
                    <a:pt x="2107" y="3012"/>
                    <a:pt x="1988" y="2917"/>
                  </a:cubicBezTo>
                  <a:cubicBezTo>
                    <a:pt x="1895" y="2829"/>
                    <a:pt x="1781" y="2788"/>
                    <a:pt x="1670" y="2788"/>
                  </a:cubicBezTo>
                  <a:cubicBezTo>
                    <a:pt x="1555" y="2788"/>
                    <a:pt x="1442" y="2832"/>
                    <a:pt x="1357" y="2917"/>
                  </a:cubicBezTo>
                  <a:cubicBezTo>
                    <a:pt x="1179" y="3084"/>
                    <a:pt x="1179" y="3346"/>
                    <a:pt x="1357" y="3548"/>
                  </a:cubicBezTo>
                  <a:cubicBezTo>
                    <a:pt x="1417" y="3608"/>
                    <a:pt x="1476" y="3667"/>
                    <a:pt x="1548" y="3739"/>
                  </a:cubicBezTo>
                  <a:cubicBezTo>
                    <a:pt x="1845" y="4036"/>
                    <a:pt x="2143" y="4334"/>
                    <a:pt x="2453" y="4643"/>
                  </a:cubicBezTo>
                  <a:cubicBezTo>
                    <a:pt x="2441" y="4655"/>
                    <a:pt x="2441" y="4679"/>
                    <a:pt x="2417" y="4691"/>
                  </a:cubicBezTo>
                  <a:lnTo>
                    <a:pt x="536" y="4691"/>
                  </a:lnTo>
                  <a:cubicBezTo>
                    <a:pt x="214" y="4691"/>
                    <a:pt x="0" y="4894"/>
                    <a:pt x="0" y="5155"/>
                  </a:cubicBezTo>
                  <a:cubicBezTo>
                    <a:pt x="12" y="5405"/>
                    <a:pt x="226" y="5596"/>
                    <a:pt x="524" y="5596"/>
                  </a:cubicBezTo>
                  <a:lnTo>
                    <a:pt x="2238" y="5596"/>
                  </a:lnTo>
                  <a:cubicBezTo>
                    <a:pt x="2265" y="5596"/>
                    <a:pt x="2294" y="5591"/>
                    <a:pt x="2324" y="5591"/>
                  </a:cubicBezTo>
                  <a:cubicBezTo>
                    <a:pt x="2361" y="5591"/>
                    <a:pt x="2401" y="5599"/>
                    <a:pt x="2441" y="5632"/>
                  </a:cubicBezTo>
                  <a:cubicBezTo>
                    <a:pt x="2393" y="5691"/>
                    <a:pt x="2346" y="5739"/>
                    <a:pt x="2286" y="5798"/>
                  </a:cubicBezTo>
                  <a:cubicBezTo>
                    <a:pt x="1976" y="6108"/>
                    <a:pt x="1655" y="6418"/>
                    <a:pt x="1357" y="6739"/>
                  </a:cubicBezTo>
                  <a:cubicBezTo>
                    <a:pt x="1191" y="6906"/>
                    <a:pt x="1167" y="7120"/>
                    <a:pt x="1286" y="7299"/>
                  </a:cubicBezTo>
                  <a:cubicBezTo>
                    <a:pt x="1376" y="7434"/>
                    <a:pt x="1501" y="7495"/>
                    <a:pt x="1645" y="7495"/>
                  </a:cubicBezTo>
                  <a:cubicBezTo>
                    <a:pt x="1690" y="7495"/>
                    <a:pt x="1738" y="7489"/>
                    <a:pt x="1786" y="7477"/>
                  </a:cubicBezTo>
                  <a:cubicBezTo>
                    <a:pt x="1893" y="7453"/>
                    <a:pt x="1976" y="7382"/>
                    <a:pt x="2060" y="7299"/>
                  </a:cubicBezTo>
                  <a:cubicBezTo>
                    <a:pt x="2560" y="6787"/>
                    <a:pt x="3072" y="6287"/>
                    <a:pt x="3572" y="5775"/>
                  </a:cubicBezTo>
                  <a:cubicBezTo>
                    <a:pt x="3686" y="5660"/>
                    <a:pt x="3800" y="5591"/>
                    <a:pt x="3954" y="5591"/>
                  </a:cubicBezTo>
                  <a:cubicBezTo>
                    <a:pt x="3977" y="5591"/>
                    <a:pt x="4000" y="5593"/>
                    <a:pt x="4024" y="5596"/>
                  </a:cubicBezTo>
                  <a:cubicBezTo>
                    <a:pt x="4045" y="5598"/>
                    <a:pt x="4066" y="5599"/>
                    <a:pt x="4088" y="5599"/>
                  </a:cubicBezTo>
                  <a:cubicBezTo>
                    <a:pt x="4203" y="5599"/>
                    <a:pt x="4328" y="5572"/>
                    <a:pt x="4437" y="5572"/>
                  </a:cubicBezTo>
                  <a:cubicBezTo>
                    <a:pt x="4519" y="5572"/>
                    <a:pt x="4592" y="5588"/>
                    <a:pt x="4643" y="5644"/>
                  </a:cubicBezTo>
                  <a:cubicBezTo>
                    <a:pt x="4774" y="5786"/>
                    <a:pt x="4667" y="6048"/>
                    <a:pt x="4691" y="6263"/>
                  </a:cubicBezTo>
                  <a:cubicBezTo>
                    <a:pt x="4703" y="6453"/>
                    <a:pt x="4632" y="6584"/>
                    <a:pt x="4501" y="6715"/>
                  </a:cubicBezTo>
                  <a:cubicBezTo>
                    <a:pt x="3977" y="7215"/>
                    <a:pt x="3465" y="7739"/>
                    <a:pt x="2953" y="8251"/>
                  </a:cubicBezTo>
                  <a:cubicBezTo>
                    <a:pt x="2738" y="8465"/>
                    <a:pt x="2727" y="8751"/>
                    <a:pt x="2917" y="8930"/>
                  </a:cubicBezTo>
                  <a:cubicBezTo>
                    <a:pt x="3005" y="9018"/>
                    <a:pt x="3107" y="9063"/>
                    <a:pt x="3213" y="9063"/>
                  </a:cubicBezTo>
                  <a:cubicBezTo>
                    <a:pt x="3335" y="9063"/>
                    <a:pt x="3463" y="9003"/>
                    <a:pt x="3584" y="8882"/>
                  </a:cubicBezTo>
                  <a:cubicBezTo>
                    <a:pt x="3893" y="8573"/>
                    <a:pt x="4203" y="8263"/>
                    <a:pt x="4512" y="7965"/>
                  </a:cubicBezTo>
                  <a:cubicBezTo>
                    <a:pt x="4557" y="7921"/>
                    <a:pt x="4580" y="7857"/>
                    <a:pt x="4668" y="7857"/>
                  </a:cubicBezTo>
                  <a:cubicBezTo>
                    <a:pt x="4675" y="7857"/>
                    <a:pt x="4683" y="7857"/>
                    <a:pt x="4691" y="7858"/>
                  </a:cubicBezTo>
                  <a:cubicBezTo>
                    <a:pt x="4691" y="8489"/>
                    <a:pt x="4679" y="9120"/>
                    <a:pt x="4691" y="9751"/>
                  </a:cubicBezTo>
                  <a:cubicBezTo>
                    <a:pt x="4691" y="10049"/>
                    <a:pt x="4870" y="10263"/>
                    <a:pt x="5132" y="10275"/>
                  </a:cubicBezTo>
                  <a:cubicBezTo>
                    <a:pt x="5394" y="10275"/>
                    <a:pt x="5584" y="10061"/>
                    <a:pt x="5584" y="9751"/>
                  </a:cubicBezTo>
                  <a:cubicBezTo>
                    <a:pt x="5596" y="9180"/>
                    <a:pt x="5584" y="8608"/>
                    <a:pt x="5596" y="8037"/>
                  </a:cubicBezTo>
                  <a:cubicBezTo>
                    <a:pt x="5596" y="7977"/>
                    <a:pt x="5560" y="7906"/>
                    <a:pt x="5632" y="7834"/>
                  </a:cubicBezTo>
                  <a:cubicBezTo>
                    <a:pt x="5691" y="7894"/>
                    <a:pt x="5751" y="7953"/>
                    <a:pt x="5810" y="8001"/>
                  </a:cubicBezTo>
                  <a:cubicBezTo>
                    <a:pt x="6120" y="8311"/>
                    <a:pt x="6417" y="8620"/>
                    <a:pt x="6739" y="8930"/>
                  </a:cubicBezTo>
                  <a:cubicBezTo>
                    <a:pt x="6835" y="9019"/>
                    <a:pt x="6943" y="9065"/>
                    <a:pt x="7053" y="9065"/>
                  </a:cubicBezTo>
                  <a:cubicBezTo>
                    <a:pt x="7135" y="9065"/>
                    <a:pt x="7218" y="9040"/>
                    <a:pt x="7299" y="8989"/>
                  </a:cubicBezTo>
                  <a:cubicBezTo>
                    <a:pt x="7477" y="8870"/>
                    <a:pt x="7513" y="8692"/>
                    <a:pt x="7477" y="8489"/>
                  </a:cubicBezTo>
                  <a:cubicBezTo>
                    <a:pt x="7453" y="8370"/>
                    <a:pt x="7370" y="8299"/>
                    <a:pt x="7287" y="8215"/>
                  </a:cubicBezTo>
                  <a:cubicBezTo>
                    <a:pt x="6787" y="7715"/>
                    <a:pt x="6287" y="7203"/>
                    <a:pt x="5775" y="6703"/>
                  </a:cubicBezTo>
                  <a:cubicBezTo>
                    <a:pt x="5644" y="6572"/>
                    <a:pt x="5560" y="6441"/>
                    <a:pt x="5584" y="6251"/>
                  </a:cubicBezTo>
                  <a:cubicBezTo>
                    <a:pt x="5608" y="6048"/>
                    <a:pt x="5501" y="5775"/>
                    <a:pt x="5632" y="5644"/>
                  </a:cubicBezTo>
                  <a:cubicBezTo>
                    <a:pt x="5684" y="5586"/>
                    <a:pt x="5759" y="5571"/>
                    <a:pt x="5844" y="5571"/>
                  </a:cubicBezTo>
                  <a:cubicBezTo>
                    <a:pt x="5942" y="5571"/>
                    <a:pt x="6052" y="5591"/>
                    <a:pt x="6156" y="5591"/>
                  </a:cubicBezTo>
                  <a:cubicBezTo>
                    <a:pt x="6188" y="5591"/>
                    <a:pt x="6220" y="5589"/>
                    <a:pt x="6251" y="5584"/>
                  </a:cubicBezTo>
                  <a:cubicBezTo>
                    <a:pt x="6273" y="5581"/>
                    <a:pt x="6294" y="5580"/>
                    <a:pt x="6314" y="5580"/>
                  </a:cubicBezTo>
                  <a:cubicBezTo>
                    <a:pt x="6471" y="5580"/>
                    <a:pt x="6587" y="5659"/>
                    <a:pt x="6703" y="5775"/>
                  </a:cubicBezTo>
                  <a:cubicBezTo>
                    <a:pt x="7215" y="6298"/>
                    <a:pt x="7727" y="6810"/>
                    <a:pt x="8251" y="7322"/>
                  </a:cubicBezTo>
                  <a:cubicBezTo>
                    <a:pt x="8365" y="7436"/>
                    <a:pt x="8498" y="7493"/>
                    <a:pt x="8625" y="7493"/>
                  </a:cubicBezTo>
                  <a:cubicBezTo>
                    <a:pt x="8738" y="7493"/>
                    <a:pt x="8846" y="7448"/>
                    <a:pt x="8930" y="7358"/>
                  </a:cubicBezTo>
                  <a:cubicBezTo>
                    <a:pt x="9120" y="7180"/>
                    <a:pt x="9108" y="6918"/>
                    <a:pt x="8882" y="6691"/>
                  </a:cubicBezTo>
                  <a:cubicBezTo>
                    <a:pt x="8573" y="6382"/>
                    <a:pt x="8263" y="6072"/>
                    <a:pt x="7953" y="5763"/>
                  </a:cubicBezTo>
                  <a:cubicBezTo>
                    <a:pt x="7918" y="5715"/>
                    <a:pt x="7846" y="5691"/>
                    <a:pt x="7858" y="5584"/>
                  </a:cubicBezTo>
                  <a:cubicBezTo>
                    <a:pt x="8279" y="5584"/>
                    <a:pt x="8700" y="5589"/>
                    <a:pt x="9120" y="5589"/>
                  </a:cubicBezTo>
                  <a:cubicBezTo>
                    <a:pt x="9331" y="5589"/>
                    <a:pt x="9541" y="5588"/>
                    <a:pt x="9751" y="5584"/>
                  </a:cubicBezTo>
                  <a:cubicBezTo>
                    <a:pt x="10061" y="5584"/>
                    <a:pt x="10287" y="5394"/>
                    <a:pt x="10275" y="5132"/>
                  </a:cubicBezTo>
                  <a:cubicBezTo>
                    <a:pt x="10263" y="4870"/>
                    <a:pt x="10049" y="4691"/>
                    <a:pt x="9751" y="4691"/>
                  </a:cubicBezTo>
                  <a:lnTo>
                    <a:pt x="8037" y="4691"/>
                  </a:lnTo>
                  <a:cubicBezTo>
                    <a:pt x="8013" y="4691"/>
                    <a:pt x="7987" y="4695"/>
                    <a:pt x="7960" y="4695"/>
                  </a:cubicBezTo>
                  <a:cubicBezTo>
                    <a:pt x="7920" y="4695"/>
                    <a:pt x="7877" y="4686"/>
                    <a:pt x="7834" y="4643"/>
                  </a:cubicBezTo>
                  <a:cubicBezTo>
                    <a:pt x="7894" y="4596"/>
                    <a:pt x="7941" y="4536"/>
                    <a:pt x="7989" y="4489"/>
                  </a:cubicBezTo>
                  <a:cubicBezTo>
                    <a:pt x="8299" y="4167"/>
                    <a:pt x="8620" y="3858"/>
                    <a:pt x="8930" y="3536"/>
                  </a:cubicBezTo>
                  <a:cubicBezTo>
                    <a:pt x="9084" y="3381"/>
                    <a:pt x="9108" y="3203"/>
                    <a:pt x="9001" y="3000"/>
                  </a:cubicBezTo>
                  <a:cubicBezTo>
                    <a:pt x="8915" y="2848"/>
                    <a:pt x="8776" y="2787"/>
                    <a:pt x="8621" y="2787"/>
                  </a:cubicBezTo>
                  <a:cubicBezTo>
                    <a:pt x="8582" y="2787"/>
                    <a:pt x="8542" y="2791"/>
                    <a:pt x="8501" y="2798"/>
                  </a:cubicBezTo>
                  <a:cubicBezTo>
                    <a:pt x="8382" y="2822"/>
                    <a:pt x="8299" y="2905"/>
                    <a:pt x="8215" y="2989"/>
                  </a:cubicBezTo>
                  <a:cubicBezTo>
                    <a:pt x="7715" y="3489"/>
                    <a:pt x="7203" y="3989"/>
                    <a:pt x="6715" y="4501"/>
                  </a:cubicBezTo>
                  <a:cubicBezTo>
                    <a:pt x="6599" y="4617"/>
                    <a:pt x="6483" y="4695"/>
                    <a:pt x="6326" y="4695"/>
                  </a:cubicBezTo>
                  <a:cubicBezTo>
                    <a:pt x="6306" y="4695"/>
                    <a:pt x="6285" y="4694"/>
                    <a:pt x="6263" y="4691"/>
                  </a:cubicBezTo>
                  <a:cubicBezTo>
                    <a:pt x="6240" y="4689"/>
                    <a:pt x="6216" y="4687"/>
                    <a:pt x="6192" y="4687"/>
                  </a:cubicBezTo>
                  <a:cubicBezTo>
                    <a:pt x="6085" y="4687"/>
                    <a:pt x="5971" y="4708"/>
                    <a:pt x="5867" y="4708"/>
                  </a:cubicBezTo>
                  <a:cubicBezTo>
                    <a:pt x="5775" y="4708"/>
                    <a:pt x="5692" y="4692"/>
                    <a:pt x="5632" y="4632"/>
                  </a:cubicBezTo>
                  <a:cubicBezTo>
                    <a:pt x="5501" y="4501"/>
                    <a:pt x="5608" y="4227"/>
                    <a:pt x="5584" y="4024"/>
                  </a:cubicBezTo>
                  <a:cubicBezTo>
                    <a:pt x="5572" y="3834"/>
                    <a:pt x="5644" y="3703"/>
                    <a:pt x="5775" y="3572"/>
                  </a:cubicBezTo>
                  <a:cubicBezTo>
                    <a:pt x="6298" y="3060"/>
                    <a:pt x="6822" y="2536"/>
                    <a:pt x="7334" y="2012"/>
                  </a:cubicBezTo>
                  <a:cubicBezTo>
                    <a:pt x="7549" y="1810"/>
                    <a:pt x="7549" y="1524"/>
                    <a:pt x="7370" y="1345"/>
                  </a:cubicBezTo>
                  <a:cubicBezTo>
                    <a:pt x="7285" y="1260"/>
                    <a:pt x="7178" y="1216"/>
                    <a:pt x="7067" y="1216"/>
                  </a:cubicBezTo>
                  <a:cubicBezTo>
                    <a:pt x="6946" y="1216"/>
                    <a:pt x="6821" y="1269"/>
                    <a:pt x="6715" y="1381"/>
                  </a:cubicBezTo>
                  <a:cubicBezTo>
                    <a:pt x="6394" y="1691"/>
                    <a:pt x="6084" y="2000"/>
                    <a:pt x="5763" y="2322"/>
                  </a:cubicBezTo>
                  <a:cubicBezTo>
                    <a:pt x="5727" y="2357"/>
                    <a:pt x="5691" y="2429"/>
                    <a:pt x="5596" y="2429"/>
                  </a:cubicBezTo>
                  <a:cubicBezTo>
                    <a:pt x="5596" y="1798"/>
                    <a:pt x="5596" y="1167"/>
                    <a:pt x="5596" y="536"/>
                  </a:cubicBezTo>
                  <a:cubicBezTo>
                    <a:pt x="5596" y="214"/>
                    <a:pt x="5405" y="0"/>
                    <a:pt x="5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3"/>
          <p:cNvGrpSpPr/>
          <p:nvPr/>
        </p:nvGrpSpPr>
        <p:grpSpPr>
          <a:xfrm>
            <a:off x="7583975" y="1928888"/>
            <a:ext cx="864600" cy="864600"/>
            <a:chOff x="7583975" y="1928888"/>
            <a:chExt cx="864600" cy="864600"/>
          </a:xfrm>
        </p:grpSpPr>
        <p:sp>
          <p:nvSpPr>
            <p:cNvPr id="329" name="Google Shape;329;p33"/>
            <p:cNvSpPr/>
            <p:nvPr/>
          </p:nvSpPr>
          <p:spPr>
            <a:xfrm>
              <a:off x="7583975" y="1928888"/>
              <a:ext cx="864600" cy="864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38100" dir="426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33"/>
            <p:cNvGrpSpPr/>
            <p:nvPr/>
          </p:nvGrpSpPr>
          <p:grpSpPr>
            <a:xfrm>
              <a:off x="7730139" y="2075588"/>
              <a:ext cx="572270" cy="571231"/>
              <a:chOff x="4331801" y="4157600"/>
              <a:chExt cx="572270" cy="571231"/>
            </a:xfrm>
          </p:grpSpPr>
          <p:sp>
            <p:nvSpPr>
              <p:cNvPr id="331" name="Google Shape;331;p33"/>
              <p:cNvSpPr/>
              <p:nvPr/>
            </p:nvSpPr>
            <p:spPr>
              <a:xfrm>
                <a:off x="4331801" y="4214785"/>
                <a:ext cx="367800" cy="514046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27775" extrusionOk="0">
                    <a:moveTo>
                      <a:pt x="12509" y="1220"/>
                    </a:moveTo>
                    <a:cubicBezTo>
                      <a:pt x="12535" y="1220"/>
                      <a:pt x="12560" y="1220"/>
                      <a:pt x="12586" y="1221"/>
                    </a:cubicBezTo>
                    <a:cubicBezTo>
                      <a:pt x="14312" y="1256"/>
                      <a:pt x="15562" y="2435"/>
                      <a:pt x="15788" y="4114"/>
                    </a:cubicBezTo>
                    <a:cubicBezTo>
                      <a:pt x="15836" y="4400"/>
                      <a:pt x="15979" y="4578"/>
                      <a:pt x="16241" y="4685"/>
                    </a:cubicBezTo>
                    <a:cubicBezTo>
                      <a:pt x="17289" y="5150"/>
                      <a:pt x="17872" y="5983"/>
                      <a:pt x="17955" y="7114"/>
                    </a:cubicBezTo>
                    <a:cubicBezTo>
                      <a:pt x="18027" y="8150"/>
                      <a:pt x="17598" y="9007"/>
                      <a:pt x="16741" y="9614"/>
                    </a:cubicBezTo>
                    <a:cubicBezTo>
                      <a:pt x="16336" y="9900"/>
                      <a:pt x="16288" y="10067"/>
                      <a:pt x="16443" y="10531"/>
                    </a:cubicBezTo>
                    <a:cubicBezTo>
                      <a:pt x="16753" y="11472"/>
                      <a:pt x="16431" y="12401"/>
                      <a:pt x="15598" y="12913"/>
                    </a:cubicBezTo>
                    <a:cubicBezTo>
                      <a:pt x="15265" y="13127"/>
                      <a:pt x="15145" y="13377"/>
                      <a:pt x="15193" y="13758"/>
                    </a:cubicBezTo>
                    <a:cubicBezTo>
                      <a:pt x="15265" y="14460"/>
                      <a:pt x="15169" y="15115"/>
                      <a:pt x="14753" y="15710"/>
                    </a:cubicBezTo>
                    <a:cubicBezTo>
                      <a:pt x="14634" y="15699"/>
                      <a:pt x="14657" y="15603"/>
                      <a:pt x="14645" y="15544"/>
                    </a:cubicBezTo>
                    <a:cubicBezTo>
                      <a:pt x="14324" y="14615"/>
                      <a:pt x="13788" y="13865"/>
                      <a:pt x="12943" y="13365"/>
                    </a:cubicBezTo>
                    <a:cubicBezTo>
                      <a:pt x="12776" y="13258"/>
                      <a:pt x="12717" y="13151"/>
                      <a:pt x="12717" y="12948"/>
                    </a:cubicBezTo>
                    <a:cubicBezTo>
                      <a:pt x="12764" y="12043"/>
                      <a:pt x="12455" y="11281"/>
                      <a:pt x="11800" y="10650"/>
                    </a:cubicBezTo>
                    <a:cubicBezTo>
                      <a:pt x="11693" y="10543"/>
                      <a:pt x="11705" y="10496"/>
                      <a:pt x="11836" y="10436"/>
                    </a:cubicBezTo>
                    <a:cubicBezTo>
                      <a:pt x="12526" y="10115"/>
                      <a:pt x="13252" y="9876"/>
                      <a:pt x="14014" y="9817"/>
                    </a:cubicBezTo>
                    <a:cubicBezTo>
                      <a:pt x="14193" y="9805"/>
                      <a:pt x="14360" y="9793"/>
                      <a:pt x="14526" y="9769"/>
                    </a:cubicBezTo>
                    <a:cubicBezTo>
                      <a:pt x="14931" y="9698"/>
                      <a:pt x="15134" y="9436"/>
                      <a:pt x="15074" y="9079"/>
                    </a:cubicBezTo>
                    <a:cubicBezTo>
                      <a:pt x="15029" y="8784"/>
                      <a:pt x="14735" y="8565"/>
                      <a:pt x="14410" y="8565"/>
                    </a:cubicBezTo>
                    <a:cubicBezTo>
                      <a:pt x="14393" y="8565"/>
                      <a:pt x="14376" y="8566"/>
                      <a:pt x="14360" y="8567"/>
                    </a:cubicBezTo>
                    <a:cubicBezTo>
                      <a:pt x="13229" y="8626"/>
                      <a:pt x="12157" y="8924"/>
                      <a:pt x="11133" y="9436"/>
                    </a:cubicBezTo>
                    <a:cubicBezTo>
                      <a:pt x="11082" y="9461"/>
                      <a:pt x="11019" y="9517"/>
                      <a:pt x="10962" y="9517"/>
                    </a:cubicBezTo>
                    <a:cubicBezTo>
                      <a:pt x="10938" y="9517"/>
                      <a:pt x="10916" y="9508"/>
                      <a:pt x="10895" y="9484"/>
                    </a:cubicBezTo>
                    <a:cubicBezTo>
                      <a:pt x="10824" y="9400"/>
                      <a:pt x="10931" y="9317"/>
                      <a:pt x="10966" y="9245"/>
                    </a:cubicBezTo>
                    <a:cubicBezTo>
                      <a:pt x="11157" y="8912"/>
                      <a:pt x="11371" y="8579"/>
                      <a:pt x="11550" y="8233"/>
                    </a:cubicBezTo>
                    <a:cubicBezTo>
                      <a:pt x="11681" y="7983"/>
                      <a:pt x="11871" y="7829"/>
                      <a:pt x="12121" y="7733"/>
                    </a:cubicBezTo>
                    <a:cubicBezTo>
                      <a:pt x="12967" y="7424"/>
                      <a:pt x="13836" y="7221"/>
                      <a:pt x="14741" y="7221"/>
                    </a:cubicBezTo>
                    <a:cubicBezTo>
                      <a:pt x="14848" y="7209"/>
                      <a:pt x="14955" y="7209"/>
                      <a:pt x="15062" y="7198"/>
                    </a:cubicBezTo>
                    <a:cubicBezTo>
                      <a:pt x="15443" y="7126"/>
                      <a:pt x="15646" y="6864"/>
                      <a:pt x="15622" y="6531"/>
                    </a:cubicBezTo>
                    <a:cubicBezTo>
                      <a:pt x="15586" y="6209"/>
                      <a:pt x="15336" y="6007"/>
                      <a:pt x="14967" y="6007"/>
                    </a:cubicBezTo>
                    <a:cubicBezTo>
                      <a:pt x="14916" y="6006"/>
                      <a:pt x="14866" y="6005"/>
                      <a:pt x="14815" y="6005"/>
                    </a:cubicBezTo>
                    <a:cubicBezTo>
                      <a:pt x="14260" y="6005"/>
                      <a:pt x="13715" y="6065"/>
                      <a:pt x="13169" y="6186"/>
                    </a:cubicBezTo>
                    <a:cubicBezTo>
                      <a:pt x="13139" y="6191"/>
                      <a:pt x="13110" y="6191"/>
                      <a:pt x="13077" y="6191"/>
                    </a:cubicBezTo>
                    <a:cubicBezTo>
                      <a:pt x="13044" y="6191"/>
                      <a:pt x="13008" y="6191"/>
                      <a:pt x="12967" y="6197"/>
                    </a:cubicBezTo>
                    <a:cubicBezTo>
                      <a:pt x="13050" y="5971"/>
                      <a:pt x="13205" y="5828"/>
                      <a:pt x="13324" y="5662"/>
                    </a:cubicBezTo>
                    <a:cubicBezTo>
                      <a:pt x="13550" y="5340"/>
                      <a:pt x="13514" y="4959"/>
                      <a:pt x="13240" y="4757"/>
                    </a:cubicBezTo>
                    <a:cubicBezTo>
                      <a:pt x="13130" y="4677"/>
                      <a:pt x="13015" y="4639"/>
                      <a:pt x="12900" y="4639"/>
                    </a:cubicBezTo>
                    <a:cubicBezTo>
                      <a:pt x="12705" y="4639"/>
                      <a:pt x="12512" y="4749"/>
                      <a:pt x="12348" y="4959"/>
                    </a:cubicBezTo>
                    <a:cubicBezTo>
                      <a:pt x="11871" y="5566"/>
                      <a:pt x="11431" y="6197"/>
                      <a:pt x="11014" y="6840"/>
                    </a:cubicBezTo>
                    <a:cubicBezTo>
                      <a:pt x="10943" y="6947"/>
                      <a:pt x="10871" y="7043"/>
                      <a:pt x="10764" y="7198"/>
                    </a:cubicBezTo>
                    <a:cubicBezTo>
                      <a:pt x="10395" y="6281"/>
                      <a:pt x="9871" y="5543"/>
                      <a:pt x="9180" y="4923"/>
                    </a:cubicBezTo>
                    <a:cubicBezTo>
                      <a:pt x="9019" y="4780"/>
                      <a:pt x="8843" y="4712"/>
                      <a:pt x="8682" y="4712"/>
                    </a:cubicBezTo>
                    <a:cubicBezTo>
                      <a:pt x="8415" y="4712"/>
                      <a:pt x="8187" y="4895"/>
                      <a:pt x="8121" y="5221"/>
                    </a:cubicBezTo>
                    <a:cubicBezTo>
                      <a:pt x="8061" y="5483"/>
                      <a:pt x="8204" y="5662"/>
                      <a:pt x="8383" y="5816"/>
                    </a:cubicBezTo>
                    <a:cubicBezTo>
                      <a:pt x="9097" y="6483"/>
                      <a:pt x="9597" y="7281"/>
                      <a:pt x="9847" y="8233"/>
                    </a:cubicBezTo>
                    <a:cubicBezTo>
                      <a:pt x="9907" y="8495"/>
                      <a:pt x="9895" y="8722"/>
                      <a:pt x="9752" y="8948"/>
                    </a:cubicBezTo>
                    <a:cubicBezTo>
                      <a:pt x="9633" y="9150"/>
                      <a:pt x="9526" y="9364"/>
                      <a:pt x="9419" y="9591"/>
                    </a:cubicBezTo>
                    <a:cubicBezTo>
                      <a:pt x="9370" y="9675"/>
                      <a:pt x="9333" y="9730"/>
                      <a:pt x="9282" y="9730"/>
                    </a:cubicBezTo>
                    <a:cubicBezTo>
                      <a:pt x="9247" y="9730"/>
                      <a:pt x="9204" y="9702"/>
                      <a:pt x="9145" y="9638"/>
                    </a:cubicBezTo>
                    <a:cubicBezTo>
                      <a:pt x="8318" y="8721"/>
                      <a:pt x="7243" y="8244"/>
                      <a:pt x="6107" y="8244"/>
                    </a:cubicBezTo>
                    <a:cubicBezTo>
                      <a:pt x="5590" y="8244"/>
                      <a:pt x="5061" y="8342"/>
                      <a:pt x="4537" y="8543"/>
                    </a:cubicBezTo>
                    <a:cubicBezTo>
                      <a:pt x="4504" y="8559"/>
                      <a:pt x="4472" y="8592"/>
                      <a:pt x="4424" y="8592"/>
                    </a:cubicBezTo>
                    <a:cubicBezTo>
                      <a:pt x="4402" y="8592"/>
                      <a:pt x="4376" y="8585"/>
                      <a:pt x="4347" y="8567"/>
                    </a:cubicBezTo>
                    <a:cubicBezTo>
                      <a:pt x="4525" y="7805"/>
                      <a:pt x="4918" y="7198"/>
                      <a:pt x="5549" y="6745"/>
                    </a:cubicBezTo>
                    <a:cubicBezTo>
                      <a:pt x="5751" y="6590"/>
                      <a:pt x="5978" y="6471"/>
                      <a:pt x="6216" y="6376"/>
                    </a:cubicBezTo>
                    <a:cubicBezTo>
                      <a:pt x="6644" y="6197"/>
                      <a:pt x="6763" y="5947"/>
                      <a:pt x="6633" y="5495"/>
                    </a:cubicBezTo>
                    <a:cubicBezTo>
                      <a:pt x="6268" y="4177"/>
                      <a:pt x="7274" y="2935"/>
                      <a:pt x="8564" y="2935"/>
                    </a:cubicBezTo>
                    <a:cubicBezTo>
                      <a:pt x="8707" y="2935"/>
                      <a:pt x="8853" y="2951"/>
                      <a:pt x="9002" y="2983"/>
                    </a:cubicBezTo>
                    <a:cubicBezTo>
                      <a:pt x="9094" y="3002"/>
                      <a:pt x="9179" y="3013"/>
                      <a:pt x="9260" y="3013"/>
                    </a:cubicBezTo>
                    <a:cubicBezTo>
                      <a:pt x="9521" y="3013"/>
                      <a:pt x="9724" y="2902"/>
                      <a:pt x="9907" y="2637"/>
                    </a:cubicBezTo>
                    <a:cubicBezTo>
                      <a:pt x="10523" y="1718"/>
                      <a:pt x="11424" y="1220"/>
                      <a:pt x="12509" y="1220"/>
                    </a:cubicBezTo>
                    <a:close/>
                    <a:moveTo>
                      <a:pt x="6138" y="9438"/>
                    </a:moveTo>
                    <a:cubicBezTo>
                      <a:pt x="6845" y="9438"/>
                      <a:pt x="7499" y="9717"/>
                      <a:pt x="8085" y="10269"/>
                    </a:cubicBezTo>
                    <a:cubicBezTo>
                      <a:pt x="8228" y="10400"/>
                      <a:pt x="8383" y="10531"/>
                      <a:pt x="8478" y="10722"/>
                    </a:cubicBezTo>
                    <a:cubicBezTo>
                      <a:pt x="8619" y="11004"/>
                      <a:pt x="8832" y="11097"/>
                      <a:pt x="9079" y="11097"/>
                    </a:cubicBezTo>
                    <a:cubicBezTo>
                      <a:pt x="9165" y="11097"/>
                      <a:pt x="9255" y="11086"/>
                      <a:pt x="9347" y="11067"/>
                    </a:cubicBezTo>
                    <a:cubicBezTo>
                      <a:pt x="9479" y="11043"/>
                      <a:pt x="9609" y="11032"/>
                      <a:pt x="9734" y="11032"/>
                    </a:cubicBezTo>
                    <a:cubicBezTo>
                      <a:pt x="10919" y="11032"/>
                      <a:pt x="11756" y="12055"/>
                      <a:pt x="11455" y="13294"/>
                    </a:cubicBezTo>
                    <a:cubicBezTo>
                      <a:pt x="11347" y="13758"/>
                      <a:pt x="11455" y="13972"/>
                      <a:pt x="11895" y="14163"/>
                    </a:cubicBezTo>
                    <a:cubicBezTo>
                      <a:pt x="12967" y="14627"/>
                      <a:pt x="13538" y="15460"/>
                      <a:pt x="13610" y="16603"/>
                    </a:cubicBezTo>
                    <a:cubicBezTo>
                      <a:pt x="13657" y="17330"/>
                      <a:pt x="13419" y="18044"/>
                      <a:pt x="12859" y="18556"/>
                    </a:cubicBezTo>
                    <a:cubicBezTo>
                      <a:pt x="12478" y="18901"/>
                      <a:pt x="12431" y="19247"/>
                      <a:pt x="12586" y="19711"/>
                    </a:cubicBezTo>
                    <a:cubicBezTo>
                      <a:pt x="13110" y="21199"/>
                      <a:pt x="12633" y="22842"/>
                      <a:pt x="11407" y="23842"/>
                    </a:cubicBezTo>
                    <a:cubicBezTo>
                      <a:pt x="11228" y="23021"/>
                      <a:pt x="11038" y="22235"/>
                      <a:pt x="10800" y="21461"/>
                    </a:cubicBezTo>
                    <a:cubicBezTo>
                      <a:pt x="10657" y="21033"/>
                      <a:pt x="10526" y="20604"/>
                      <a:pt x="10371" y="20175"/>
                    </a:cubicBezTo>
                    <a:cubicBezTo>
                      <a:pt x="10300" y="19985"/>
                      <a:pt x="10288" y="19818"/>
                      <a:pt x="10347" y="19628"/>
                    </a:cubicBezTo>
                    <a:cubicBezTo>
                      <a:pt x="10657" y="18628"/>
                      <a:pt x="11252" y="17830"/>
                      <a:pt x="12133" y="17246"/>
                    </a:cubicBezTo>
                    <a:cubicBezTo>
                      <a:pt x="12312" y="17127"/>
                      <a:pt x="12467" y="17008"/>
                      <a:pt x="12490" y="16758"/>
                    </a:cubicBezTo>
                    <a:cubicBezTo>
                      <a:pt x="12502" y="16508"/>
                      <a:pt x="12431" y="16306"/>
                      <a:pt x="12217" y="16163"/>
                    </a:cubicBezTo>
                    <a:cubicBezTo>
                      <a:pt x="12118" y="16099"/>
                      <a:pt x="12016" y="16069"/>
                      <a:pt x="11913" y="16069"/>
                    </a:cubicBezTo>
                    <a:cubicBezTo>
                      <a:pt x="11805" y="16069"/>
                      <a:pt x="11695" y="16102"/>
                      <a:pt x="11586" y="16163"/>
                    </a:cubicBezTo>
                    <a:cubicBezTo>
                      <a:pt x="11014" y="16496"/>
                      <a:pt x="10562" y="16973"/>
                      <a:pt x="10145" y="17461"/>
                    </a:cubicBezTo>
                    <a:cubicBezTo>
                      <a:pt x="9942" y="17699"/>
                      <a:pt x="9788" y="17961"/>
                      <a:pt x="9609" y="18211"/>
                    </a:cubicBezTo>
                    <a:cubicBezTo>
                      <a:pt x="9276" y="17556"/>
                      <a:pt x="8942" y="16913"/>
                      <a:pt x="8609" y="16258"/>
                    </a:cubicBezTo>
                    <a:cubicBezTo>
                      <a:pt x="8549" y="16163"/>
                      <a:pt x="8573" y="16068"/>
                      <a:pt x="8597" y="15972"/>
                    </a:cubicBezTo>
                    <a:cubicBezTo>
                      <a:pt x="8799" y="15056"/>
                      <a:pt x="9240" y="14270"/>
                      <a:pt x="9942" y="13651"/>
                    </a:cubicBezTo>
                    <a:cubicBezTo>
                      <a:pt x="10192" y="13436"/>
                      <a:pt x="10276" y="13174"/>
                      <a:pt x="10145" y="12889"/>
                    </a:cubicBezTo>
                    <a:cubicBezTo>
                      <a:pt x="10045" y="12653"/>
                      <a:pt x="9838" y="12529"/>
                      <a:pt x="9621" y="12529"/>
                    </a:cubicBezTo>
                    <a:cubicBezTo>
                      <a:pt x="9477" y="12529"/>
                      <a:pt x="9328" y="12584"/>
                      <a:pt x="9204" y="12698"/>
                    </a:cubicBezTo>
                    <a:cubicBezTo>
                      <a:pt x="8633" y="13210"/>
                      <a:pt x="8157" y="13782"/>
                      <a:pt x="7823" y="14472"/>
                    </a:cubicBezTo>
                    <a:cubicBezTo>
                      <a:pt x="7799" y="14544"/>
                      <a:pt x="7776" y="14639"/>
                      <a:pt x="7668" y="14675"/>
                    </a:cubicBezTo>
                    <a:cubicBezTo>
                      <a:pt x="7275" y="14103"/>
                      <a:pt x="6894" y="13520"/>
                      <a:pt x="6466" y="12960"/>
                    </a:cubicBezTo>
                    <a:cubicBezTo>
                      <a:pt x="6382" y="12865"/>
                      <a:pt x="6299" y="12758"/>
                      <a:pt x="6204" y="12674"/>
                    </a:cubicBezTo>
                    <a:cubicBezTo>
                      <a:pt x="6070" y="12534"/>
                      <a:pt x="5929" y="12465"/>
                      <a:pt x="5787" y="12465"/>
                    </a:cubicBezTo>
                    <a:cubicBezTo>
                      <a:pt x="5676" y="12465"/>
                      <a:pt x="5564" y="12507"/>
                      <a:pt x="5454" y="12591"/>
                    </a:cubicBezTo>
                    <a:cubicBezTo>
                      <a:pt x="5168" y="12805"/>
                      <a:pt x="5120" y="13067"/>
                      <a:pt x="5287" y="13389"/>
                    </a:cubicBezTo>
                    <a:cubicBezTo>
                      <a:pt x="5370" y="13555"/>
                      <a:pt x="5537" y="13663"/>
                      <a:pt x="5597" y="13889"/>
                    </a:cubicBezTo>
                    <a:cubicBezTo>
                      <a:pt x="5073" y="13780"/>
                      <a:pt x="4550" y="13721"/>
                      <a:pt x="4026" y="13721"/>
                    </a:cubicBezTo>
                    <a:cubicBezTo>
                      <a:pt x="3978" y="13721"/>
                      <a:pt x="3930" y="13721"/>
                      <a:pt x="3882" y="13722"/>
                    </a:cubicBezTo>
                    <a:cubicBezTo>
                      <a:pt x="3549" y="13734"/>
                      <a:pt x="3299" y="13925"/>
                      <a:pt x="3263" y="14210"/>
                    </a:cubicBezTo>
                    <a:cubicBezTo>
                      <a:pt x="3215" y="14544"/>
                      <a:pt x="3394" y="14794"/>
                      <a:pt x="3751" y="14889"/>
                    </a:cubicBezTo>
                    <a:cubicBezTo>
                      <a:pt x="4120" y="14996"/>
                      <a:pt x="4501" y="14913"/>
                      <a:pt x="4882" y="14984"/>
                    </a:cubicBezTo>
                    <a:cubicBezTo>
                      <a:pt x="5430" y="15079"/>
                      <a:pt x="5978" y="15210"/>
                      <a:pt x="6502" y="15413"/>
                    </a:cubicBezTo>
                    <a:cubicBezTo>
                      <a:pt x="6704" y="15484"/>
                      <a:pt x="6847" y="15627"/>
                      <a:pt x="6954" y="15818"/>
                    </a:cubicBezTo>
                    <a:cubicBezTo>
                      <a:pt x="7228" y="16306"/>
                      <a:pt x="7549" y="16770"/>
                      <a:pt x="7799" y="17330"/>
                    </a:cubicBezTo>
                    <a:cubicBezTo>
                      <a:pt x="7252" y="17151"/>
                      <a:pt x="6763" y="16961"/>
                      <a:pt x="6252" y="16842"/>
                    </a:cubicBezTo>
                    <a:cubicBezTo>
                      <a:pt x="5692" y="16723"/>
                      <a:pt x="5120" y="16663"/>
                      <a:pt x="4561" y="16627"/>
                    </a:cubicBezTo>
                    <a:cubicBezTo>
                      <a:pt x="4552" y="16627"/>
                      <a:pt x="4544" y="16627"/>
                      <a:pt x="4536" y="16627"/>
                    </a:cubicBezTo>
                    <a:cubicBezTo>
                      <a:pt x="4133" y="16627"/>
                      <a:pt x="3858" y="16908"/>
                      <a:pt x="3858" y="17258"/>
                    </a:cubicBezTo>
                    <a:cubicBezTo>
                      <a:pt x="3870" y="17580"/>
                      <a:pt x="4085" y="17818"/>
                      <a:pt x="4406" y="17830"/>
                    </a:cubicBezTo>
                    <a:cubicBezTo>
                      <a:pt x="5442" y="17854"/>
                      <a:pt x="6454" y="18056"/>
                      <a:pt x="7395" y="18497"/>
                    </a:cubicBezTo>
                    <a:cubicBezTo>
                      <a:pt x="7835" y="18699"/>
                      <a:pt x="8240" y="18961"/>
                      <a:pt x="8633" y="19247"/>
                    </a:cubicBezTo>
                    <a:cubicBezTo>
                      <a:pt x="8788" y="19366"/>
                      <a:pt x="8847" y="19556"/>
                      <a:pt x="8919" y="19735"/>
                    </a:cubicBezTo>
                    <a:lnTo>
                      <a:pt x="9514" y="21354"/>
                    </a:lnTo>
                    <a:lnTo>
                      <a:pt x="9454" y="21402"/>
                    </a:lnTo>
                    <a:cubicBezTo>
                      <a:pt x="9121" y="21187"/>
                      <a:pt x="8752" y="21044"/>
                      <a:pt x="8383" y="20902"/>
                    </a:cubicBezTo>
                    <a:cubicBezTo>
                      <a:pt x="7645" y="20628"/>
                      <a:pt x="6883" y="20497"/>
                      <a:pt x="6097" y="20485"/>
                    </a:cubicBezTo>
                    <a:cubicBezTo>
                      <a:pt x="5775" y="20485"/>
                      <a:pt x="5549" y="20663"/>
                      <a:pt x="5466" y="20949"/>
                    </a:cubicBezTo>
                    <a:cubicBezTo>
                      <a:pt x="5382" y="21235"/>
                      <a:pt x="5537" y="21425"/>
                      <a:pt x="5740" y="21592"/>
                    </a:cubicBezTo>
                    <a:cubicBezTo>
                      <a:pt x="5859" y="21687"/>
                      <a:pt x="6001" y="21687"/>
                      <a:pt x="6144" y="21687"/>
                    </a:cubicBezTo>
                    <a:cubicBezTo>
                      <a:pt x="7621" y="21723"/>
                      <a:pt x="8883" y="22283"/>
                      <a:pt x="9978" y="23259"/>
                    </a:cubicBezTo>
                    <a:cubicBezTo>
                      <a:pt x="10133" y="23402"/>
                      <a:pt x="10133" y="23628"/>
                      <a:pt x="10169" y="23807"/>
                    </a:cubicBezTo>
                    <a:cubicBezTo>
                      <a:pt x="10300" y="24604"/>
                      <a:pt x="10478" y="24485"/>
                      <a:pt x="9621" y="24640"/>
                    </a:cubicBezTo>
                    <a:cubicBezTo>
                      <a:pt x="9379" y="24687"/>
                      <a:pt x="9143" y="24711"/>
                      <a:pt x="8911" y="24711"/>
                    </a:cubicBezTo>
                    <a:cubicBezTo>
                      <a:pt x="8151" y="24711"/>
                      <a:pt x="7447" y="24460"/>
                      <a:pt x="6799" y="23985"/>
                    </a:cubicBezTo>
                    <a:cubicBezTo>
                      <a:pt x="6585" y="23831"/>
                      <a:pt x="6359" y="23747"/>
                      <a:pt x="6085" y="23735"/>
                    </a:cubicBezTo>
                    <a:cubicBezTo>
                      <a:pt x="4906" y="23723"/>
                      <a:pt x="3823" y="22699"/>
                      <a:pt x="3739" y="21461"/>
                    </a:cubicBezTo>
                    <a:cubicBezTo>
                      <a:pt x="3715" y="21211"/>
                      <a:pt x="3739" y="20973"/>
                      <a:pt x="3751" y="20723"/>
                    </a:cubicBezTo>
                    <a:cubicBezTo>
                      <a:pt x="3775" y="20413"/>
                      <a:pt x="3620" y="20211"/>
                      <a:pt x="3370" y="20056"/>
                    </a:cubicBezTo>
                    <a:cubicBezTo>
                      <a:pt x="2620" y="19592"/>
                      <a:pt x="2322" y="18794"/>
                      <a:pt x="2596" y="17925"/>
                    </a:cubicBezTo>
                    <a:cubicBezTo>
                      <a:pt x="2739" y="17485"/>
                      <a:pt x="2668" y="17282"/>
                      <a:pt x="2311" y="17032"/>
                    </a:cubicBezTo>
                    <a:cubicBezTo>
                      <a:pt x="1525" y="16461"/>
                      <a:pt x="1144" y="15675"/>
                      <a:pt x="1227" y="14722"/>
                    </a:cubicBezTo>
                    <a:cubicBezTo>
                      <a:pt x="1310" y="13746"/>
                      <a:pt x="1822" y="13032"/>
                      <a:pt x="2727" y="12627"/>
                    </a:cubicBezTo>
                    <a:cubicBezTo>
                      <a:pt x="3025" y="12484"/>
                      <a:pt x="3156" y="12293"/>
                      <a:pt x="3204" y="11972"/>
                    </a:cubicBezTo>
                    <a:cubicBezTo>
                      <a:pt x="3394" y="10805"/>
                      <a:pt x="4025" y="9972"/>
                      <a:pt x="5168" y="9603"/>
                    </a:cubicBezTo>
                    <a:cubicBezTo>
                      <a:pt x="5501" y="9493"/>
                      <a:pt x="5824" y="9438"/>
                      <a:pt x="6138" y="9438"/>
                    </a:cubicBezTo>
                    <a:close/>
                    <a:moveTo>
                      <a:pt x="12461" y="1"/>
                    </a:moveTo>
                    <a:cubicBezTo>
                      <a:pt x="11225" y="1"/>
                      <a:pt x="10140" y="536"/>
                      <a:pt x="9216" y="1542"/>
                    </a:cubicBezTo>
                    <a:cubicBezTo>
                      <a:pt x="9087" y="1682"/>
                      <a:pt x="8977" y="1734"/>
                      <a:pt x="8808" y="1734"/>
                    </a:cubicBezTo>
                    <a:cubicBezTo>
                      <a:pt x="8790" y="1734"/>
                      <a:pt x="8771" y="1734"/>
                      <a:pt x="8752" y="1733"/>
                    </a:cubicBezTo>
                    <a:cubicBezTo>
                      <a:pt x="8676" y="1727"/>
                      <a:pt x="8599" y="1725"/>
                      <a:pt x="8523" y="1725"/>
                    </a:cubicBezTo>
                    <a:cubicBezTo>
                      <a:pt x="8088" y="1725"/>
                      <a:pt x="7659" y="1812"/>
                      <a:pt x="7264" y="1995"/>
                    </a:cubicBezTo>
                    <a:cubicBezTo>
                      <a:pt x="6013" y="2566"/>
                      <a:pt x="5311" y="3721"/>
                      <a:pt x="5359" y="5150"/>
                    </a:cubicBezTo>
                    <a:cubicBezTo>
                      <a:pt x="5370" y="5293"/>
                      <a:pt x="5394" y="5424"/>
                      <a:pt x="5216" y="5531"/>
                    </a:cubicBezTo>
                    <a:cubicBezTo>
                      <a:pt x="3775" y="6388"/>
                      <a:pt x="3073" y="7674"/>
                      <a:pt x="3084" y="9341"/>
                    </a:cubicBezTo>
                    <a:cubicBezTo>
                      <a:pt x="3084" y="9484"/>
                      <a:pt x="3037" y="9591"/>
                      <a:pt x="2953" y="9698"/>
                    </a:cubicBezTo>
                    <a:cubicBezTo>
                      <a:pt x="2513" y="10198"/>
                      <a:pt x="2239" y="10781"/>
                      <a:pt x="2084" y="11424"/>
                    </a:cubicBezTo>
                    <a:cubicBezTo>
                      <a:pt x="2049" y="11567"/>
                      <a:pt x="1977" y="11650"/>
                      <a:pt x="1858" y="11722"/>
                    </a:cubicBezTo>
                    <a:cubicBezTo>
                      <a:pt x="953" y="12258"/>
                      <a:pt x="370" y="13032"/>
                      <a:pt x="108" y="14067"/>
                    </a:cubicBezTo>
                    <a:cubicBezTo>
                      <a:pt x="96" y="14163"/>
                      <a:pt x="108" y="14270"/>
                      <a:pt x="1" y="14329"/>
                    </a:cubicBezTo>
                    <a:lnTo>
                      <a:pt x="1" y="15544"/>
                    </a:lnTo>
                    <a:cubicBezTo>
                      <a:pt x="25" y="15568"/>
                      <a:pt x="60" y="15580"/>
                      <a:pt x="60" y="15603"/>
                    </a:cubicBezTo>
                    <a:cubicBezTo>
                      <a:pt x="227" y="16437"/>
                      <a:pt x="608" y="17151"/>
                      <a:pt x="1239" y="17723"/>
                    </a:cubicBezTo>
                    <a:cubicBezTo>
                      <a:pt x="1346" y="17806"/>
                      <a:pt x="1346" y="17901"/>
                      <a:pt x="1334" y="18020"/>
                    </a:cubicBezTo>
                    <a:cubicBezTo>
                      <a:pt x="1156" y="19163"/>
                      <a:pt x="1525" y="20104"/>
                      <a:pt x="2406" y="20866"/>
                    </a:cubicBezTo>
                    <a:cubicBezTo>
                      <a:pt x="2489" y="20937"/>
                      <a:pt x="2513" y="21009"/>
                      <a:pt x="2513" y="21116"/>
                    </a:cubicBezTo>
                    <a:cubicBezTo>
                      <a:pt x="2465" y="22973"/>
                      <a:pt x="3727" y="24533"/>
                      <a:pt x="5537" y="24902"/>
                    </a:cubicBezTo>
                    <a:cubicBezTo>
                      <a:pt x="5763" y="24950"/>
                      <a:pt x="6001" y="24914"/>
                      <a:pt x="6228" y="25057"/>
                    </a:cubicBezTo>
                    <a:cubicBezTo>
                      <a:pt x="7084" y="25633"/>
                      <a:pt x="7991" y="25913"/>
                      <a:pt x="8946" y="25913"/>
                    </a:cubicBezTo>
                    <a:cubicBezTo>
                      <a:pt x="9372" y="25913"/>
                      <a:pt x="9808" y="25858"/>
                      <a:pt x="10252" y="25747"/>
                    </a:cubicBezTo>
                    <a:cubicBezTo>
                      <a:pt x="10295" y="25738"/>
                      <a:pt x="10332" y="25733"/>
                      <a:pt x="10363" y="25733"/>
                    </a:cubicBezTo>
                    <a:cubicBezTo>
                      <a:pt x="10485" y="25733"/>
                      <a:pt x="10519" y="25807"/>
                      <a:pt x="10538" y="25950"/>
                    </a:cubicBezTo>
                    <a:cubicBezTo>
                      <a:pt x="10585" y="26355"/>
                      <a:pt x="10633" y="26748"/>
                      <a:pt x="10669" y="27152"/>
                    </a:cubicBezTo>
                    <a:cubicBezTo>
                      <a:pt x="10713" y="27532"/>
                      <a:pt x="10946" y="27775"/>
                      <a:pt x="11269" y="27775"/>
                    </a:cubicBezTo>
                    <a:cubicBezTo>
                      <a:pt x="11291" y="27775"/>
                      <a:pt x="11313" y="27774"/>
                      <a:pt x="11335" y="27771"/>
                    </a:cubicBezTo>
                    <a:cubicBezTo>
                      <a:pt x="11681" y="27736"/>
                      <a:pt x="11907" y="27426"/>
                      <a:pt x="11871" y="27033"/>
                    </a:cubicBezTo>
                    <a:cubicBezTo>
                      <a:pt x="11812" y="26498"/>
                      <a:pt x="11764" y="25950"/>
                      <a:pt x="11681" y="25426"/>
                    </a:cubicBezTo>
                    <a:cubicBezTo>
                      <a:pt x="11645" y="25235"/>
                      <a:pt x="11681" y="25140"/>
                      <a:pt x="11836" y="25033"/>
                    </a:cubicBezTo>
                    <a:cubicBezTo>
                      <a:pt x="13610" y="23783"/>
                      <a:pt x="14372" y="21699"/>
                      <a:pt x="13824" y="19604"/>
                    </a:cubicBezTo>
                    <a:cubicBezTo>
                      <a:pt x="13788" y="19449"/>
                      <a:pt x="13788" y="19342"/>
                      <a:pt x="13895" y="19223"/>
                    </a:cubicBezTo>
                    <a:cubicBezTo>
                      <a:pt x="14300" y="18770"/>
                      <a:pt x="14550" y="18235"/>
                      <a:pt x="14693" y="17651"/>
                    </a:cubicBezTo>
                    <a:cubicBezTo>
                      <a:pt x="14729" y="17520"/>
                      <a:pt x="14788" y="17413"/>
                      <a:pt x="14895" y="17330"/>
                    </a:cubicBezTo>
                    <a:cubicBezTo>
                      <a:pt x="15919" y="16496"/>
                      <a:pt x="16431" y="15425"/>
                      <a:pt x="16408" y="14103"/>
                    </a:cubicBezTo>
                    <a:cubicBezTo>
                      <a:pt x="16408" y="13925"/>
                      <a:pt x="16455" y="13805"/>
                      <a:pt x="16586" y="13686"/>
                    </a:cubicBezTo>
                    <a:cubicBezTo>
                      <a:pt x="17503" y="12901"/>
                      <a:pt x="17896" y="11912"/>
                      <a:pt x="17717" y="10710"/>
                    </a:cubicBezTo>
                    <a:cubicBezTo>
                      <a:pt x="17693" y="10507"/>
                      <a:pt x="17729" y="10376"/>
                      <a:pt x="17884" y="10222"/>
                    </a:cubicBezTo>
                    <a:cubicBezTo>
                      <a:pt x="19872" y="8329"/>
                      <a:pt x="19503" y="5185"/>
                      <a:pt x="17146" y="3792"/>
                    </a:cubicBezTo>
                    <a:cubicBezTo>
                      <a:pt x="17015" y="3709"/>
                      <a:pt x="16931" y="3614"/>
                      <a:pt x="16896" y="3459"/>
                    </a:cubicBezTo>
                    <a:cubicBezTo>
                      <a:pt x="16443" y="1721"/>
                      <a:pt x="15360" y="578"/>
                      <a:pt x="13621" y="149"/>
                    </a:cubicBezTo>
                    <a:cubicBezTo>
                      <a:pt x="13221" y="50"/>
                      <a:pt x="12834" y="1"/>
                      <a:pt x="124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4647335" y="4157600"/>
                <a:ext cx="256736" cy="511584"/>
              </a:xfrm>
              <a:custGeom>
                <a:avLst/>
                <a:gdLst/>
                <a:ahLst/>
                <a:cxnLst/>
                <a:rect l="l" t="t" r="r" b="b"/>
                <a:pathLst>
                  <a:path w="13872" h="27642" extrusionOk="0">
                    <a:moveTo>
                      <a:pt x="3843" y="1219"/>
                    </a:moveTo>
                    <a:cubicBezTo>
                      <a:pt x="4720" y="1219"/>
                      <a:pt x="5521" y="1686"/>
                      <a:pt x="5942" y="2501"/>
                    </a:cubicBezTo>
                    <a:cubicBezTo>
                      <a:pt x="6180" y="2965"/>
                      <a:pt x="6251" y="3441"/>
                      <a:pt x="6180" y="3977"/>
                    </a:cubicBezTo>
                    <a:cubicBezTo>
                      <a:pt x="6085" y="4656"/>
                      <a:pt x="6394" y="5204"/>
                      <a:pt x="6942" y="5608"/>
                    </a:cubicBezTo>
                    <a:cubicBezTo>
                      <a:pt x="7692" y="6156"/>
                      <a:pt x="7906" y="7240"/>
                      <a:pt x="7430" y="8025"/>
                    </a:cubicBezTo>
                    <a:cubicBezTo>
                      <a:pt x="7382" y="8109"/>
                      <a:pt x="7311" y="8168"/>
                      <a:pt x="7228" y="8263"/>
                    </a:cubicBezTo>
                    <a:cubicBezTo>
                      <a:pt x="6525" y="7037"/>
                      <a:pt x="5835" y="5847"/>
                      <a:pt x="5144" y="4668"/>
                    </a:cubicBezTo>
                    <a:cubicBezTo>
                      <a:pt x="4987" y="4383"/>
                      <a:pt x="4806" y="4244"/>
                      <a:pt x="4593" y="4244"/>
                    </a:cubicBezTo>
                    <a:cubicBezTo>
                      <a:pt x="4548" y="4244"/>
                      <a:pt x="4501" y="4250"/>
                      <a:pt x="4453" y="4263"/>
                    </a:cubicBezTo>
                    <a:cubicBezTo>
                      <a:pt x="3989" y="4382"/>
                      <a:pt x="3834" y="4811"/>
                      <a:pt x="4084" y="5251"/>
                    </a:cubicBezTo>
                    <a:cubicBezTo>
                      <a:pt x="4680" y="6263"/>
                      <a:pt x="5263" y="7275"/>
                      <a:pt x="5846" y="8299"/>
                    </a:cubicBezTo>
                    <a:cubicBezTo>
                      <a:pt x="5918" y="8418"/>
                      <a:pt x="6120" y="8561"/>
                      <a:pt x="5989" y="8680"/>
                    </a:cubicBezTo>
                    <a:cubicBezTo>
                      <a:pt x="5880" y="8780"/>
                      <a:pt x="5722" y="8859"/>
                      <a:pt x="5548" y="8859"/>
                    </a:cubicBezTo>
                    <a:cubicBezTo>
                      <a:pt x="5494" y="8859"/>
                      <a:pt x="5438" y="8852"/>
                      <a:pt x="5382" y="8835"/>
                    </a:cubicBezTo>
                    <a:cubicBezTo>
                      <a:pt x="4656" y="8621"/>
                      <a:pt x="4203" y="8144"/>
                      <a:pt x="4061" y="7394"/>
                    </a:cubicBezTo>
                    <a:cubicBezTo>
                      <a:pt x="3977" y="7001"/>
                      <a:pt x="3930" y="6620"/>
                      <a:pt x="3644" y="6287"/>
                    </a:cubicBezTo>
                    <a:cubicBezTo>
                      <a:pt x="3418" y="6025"/>
                      <a:pt x="3144" y="5870"/>
                      <a:pt x="2846" y="5727"/>
                    </a:cubicBezTo>
                    <a:cubicBezTo>
                      <a:pt x="2203" y="5430"/>
                      <a:pt x="1775" y="4942"/>
                      <a:pt x="1572" y="4263"/>
                    </a:cubicBezTo>
                    <a:cubicBezTo>
                      <a:pt x="1239" y="3156"/>
                      <a:pt x="1846" y="1822"/>
                      <a:pt x="2882" y="1405"/>
                    </a:cubicBezTo>
                    <a:cubicBezTo>
                      <a:pt x="3203" y="1280"/>
                      <a:pt x="3528" y="1219"/>
                      <a:pt x="3843" y="1219"/>
                    </a:cubicBezTo>
                    <a:close/>
                    <a:moveTo>
                      <a:pt x="10236" y="1202"/>
                    </a:moveTo>
                    <a:cubicBezTo>
                      <a:pt x="10586" y="1202"/>
                      <a:pt x="10939" y="1288"/>
                      <a:pt x="11288" y="1465"/>
                    </a:cubicBezTo>
                    <a:cubicBezTo>
                      <a:pt x="12133" y="1894"/>
                      <a:pt x="12573" y="2608"/>
                      <a:pt x="12609" y="3406"/>
                    </a:cubicBezTo>
                    <a:cubicBezTo>
                      <a:pt x="12621" y="4561"/>
                      <a:pt x="12026" y="5418"/>
                      <a:pt x="11121" y="5799"/>
                    </a:cubicBezTo>
                    <a:cubicBezTo>
                      <a:pt x="10442" y="6085"/>
                      <a:pt x="10109" y="6620"/>
                      <a:pt x="10014" y="7359"/>
                    </a:cubicBezTo>
                    <a:cubicBezTo>
                      <a:pt x="9930" y="8097"/>
                      <a:pt x="9478" y="8585"/>
                      <a:pt x="8775" y="8823"/>
                    </a:cubicBezTo>
                    <a:cubicBezTo>
                      <a:pt x="8714" y="8848"/>
                      <a:pt x="8649" y="8869"/>
                      <a:pt x="8589" y="8869"/>
                    </a:cubicBezTo>
                    <a:cubicBezTo>
                      <a:pt x="8533" y="8869"/>
                      <a:pt x="8482" y="8851"/>
                      <a:pt x="8442" y="8799"/>
                    </a:cubicBezTo>
                    <a:cubicBezTo>
                      <a:pt x="8347" y="8692"/>
                      <a:pt x="8490" y="8621"/>
                      <a:pt x="8525" y="8549"/>
                    </a:cubicBezTo>
                    <a:cubicBezTo>
                      <a:pt x="8704" y="8156"/>
                      <a:pt x="8859" y="7752"/>
                      <a:pt x="8883" y="7311"/>
                    </a:cubicBezTo>
                    <a:cubicBezTo>
                      <a:pt x="8906" y="6918"/>
                      <a:pt x="9180" y="6644"/>
                      <a:pt x="9347" y="6323"/>
                    </a:cubicBezTo>
                    <a:cubicBezTo>
                      <a:pt x="9549" y="5942"/>
                      <a:pt x="9787" y="5573"/>
                      <a:pt x="9990" y="5192"/>
                    </a:cubicBezTo>
                    <a:cubicBezTo>
                      <a:pt x="10180" y="4823"/>
                      <a:pt x="10097" y="4489"/>
                      <a:pt x="9811" y="4334"/>
                    </a:cubicBezTo>
                    <a:cubicBezTo>
                      <a:pt x="9699" y="4273"/>
                      <a:pt x="9591" y="4242"/>
                      <a:pt x="9489" y="4242"/>
                    </a:cubicBezTo>
                    <a:cubicBezTo>
                      <a:pt x="9275" y="4242"/>
                      <a:pt x="9087" y="4375"/>
                      <a:pt x="8942" y="4632"/>
                    </a:cubicBezTo>
                    <a:cubicBezTo>
                      <a:pt x="8811" y="4858"/>
                      <a:pt x="8668" y="5085"/>
                      <a:pt x="8549" y="5311"/>
                    </a:cubicBezTo>
                    <a:cubicBezTo>
                      <a:pt x="8507" y="5376"/>
                      <a:pt x="8469" y="5406"/>
                      <a:pt x="8432" y="5406"/>
                    </a:cubicBezTo>
                    <a:cubicBezTo>
                      <a:pt x="8394" y="5406"/>
                      <a:pt x="8359" y="5376"/>
                      <a:pt x="8323" y="5323"/>
                    </a:cubicBezTo>
                    <a:cubicBezTo>
                      <a:pt x="8216" y="5144"/>
                      <a:pt x="8061" y="5001"/>
                      <a:pt x="7906" y="4858"/>
                    </a:cubicBezTo>
                    <a:cubicBezTo>
                      <a:pt x="7847" y="4787"/>
                      <a:pt x="7811" y="4739"/>
                      <a:pt x="7835" y="4644"/>
                    </a:cubicBezTo>
                    <a:cubicBezTo>
                      <a:pt x="7942" y="4323"/>
                      <a:pt x="7871" y="4013"/>
                      <a:pt x="7859" y="3691"/>
                    </a:cubicBezTo>
                    <a:cubicBezTo>
                      <a:pt x="7847" y="2834"/>
                      <a:pt x="8180" y="2108"/>
                      <a:pt x="8918" y="1620"/>
                    </a:cubicBezTo>
                    <a:cubicBezTo>
                      <a:pt x="9341" y="1345"/>
                      <a:pt x="9786" y="1202"/>
                      <a:pt x="10236" y="1202"/>
                    </a:cubicBezTo>
                    <a:close/>
                    <a:moveTo>
                      <a:pt x="7099" y="9811"/>
                    </a:moveTo>
                    <a:cubicBezTo>
                      <a:pt x="8327" y="9811"/>
                      <a:pt x="9292" y="10456"/>
                      <a:pt x="9716" y="12002"/>
                    </a:cubicBezTo>
                    <a:cubicBezTo>
                      <a:pt x="9442" y="12145"/>
                      <a:pt x="9144" y="12097"/>
                      <a:pt x="8871" y="12145"/>
                    </a:cubicBezTo>
                    <a:cubicBezTo>
                      <a:pt x="8442" y="12204"/>
                      <a:pt x="8013" y="12252"/>
                      <a:pt x="7597" y="12395"/>
                    </a:cubicBezTo>
                    <a:cubicBezTo>
                      <a:pt x="7501" y="12419"/>
                      <a:pt x="7359" y="12454"/>
                      <a:pt x="7347" y="12574"/>
                    </a:cubicBezTo>
                    <a:cubicBezTo>
                      <a:pt x="7347" y="12716"/>
                      <a:pt x="7501" y="12752"/>
                      <a:pt x="7609" y="12788"/>
                    </a:cubicBezTo>
                    <a:cubicBezTo>
                      <a:pt x="8132" y="12955"/>
                      <a:pt x="8668" y="13002"/>
                      <a:pt x="9204" y="13062"/>
                    </a:cubicBezTo>
                    <a:cubicBezTo>
                      <a:pt x="9478" y="13097"/>
                      <a:pt x="9764" y="13062"/>
                      <a:pt x="10014" y="13216"/>
                    </a:cubicBezTo>
                    <a:cubicBezTo>
                      <a:pt x="10192" y="14348"/>
                      <a:pt x="10157" y="15491"/>
                      <a:pt x="10133" y="16634"/>
                    </a:cubicBezTo>
                    <a:cubicBezTo>
                      <a:pt x="10056" y="16719"/>
                      <a:pt x="9955" y="16731"/>
                      <a:pt x="9856" y="16731"/>
                    </a:cubicBezTo>
                    <a:cubicBezTo>
                      <a:pt x="9817" y="16731"/>
                      <a:pt x="9777" y="16729"/>
                      <a:pt x="9740" y="16729"/>
                    </a:cubicBezTo>
                    <a:cubicBezTo>
                      <a:pt x="9701" y="16728"/>
                      <a:pt x="9662" y="16728"/>
                      <a:pt x="9624" y="16728"/>
                    </a:cubicBezTo>
                    <a:cubicBezTo>
                      <a:pt x="8984" y="16728"/>
                      <a:pt x="8344" y="16818"/>
                      <a:pt x="7716" y="16919"/>
                    </a:cubicBezTo>
                    <a:cubicBezTo>
                      <a:pt x="7501" y="16955"/>
                      <a:pt x="7287" y="17015"/>
                      <a:pt x="7085" y="17122"/>
                    </a:cubicBezTo>
                    <a:cubicBezTo>
                      <a:pt x="6918" y="17205"/>
                      <a:pt x="6930" y="17312"/>
                      <a:pt x="7097" y="17396"/>
                    </a:cubicBezTo>
                    <a:cubicBezTo>
                      <a:pt x="7216" y="17467"/>
                      <a:pt x="7347" y="17503"/>
                      <a:pt x="7490" y="17527"/>
                    </a:cubicBezTo>
                    <a:cubicBezTo>
                      <a:pt x="8097" y="17669"/>
                      <a:pt x="8704" y="17741"/>
                      <a:pt x="9335" y="17765"/>
                    </a:cubicBezTo>
                    <a:cubicBezTo>
                      <a:pt x="9585" y="17777"/>
                      <a:pt x="9847" y="17765"/>
                      <a:pt x="10085" y="17908"/>
                    </a:cubicBezTo>
                    <a:cubicBezTo>
                      <a:pt x="10002" y="19658"/>
                      <a:pt x="9871" y="21408"/>
                      <a:pt x="9156" y="23039"/>
                    </a:cubicBezTo>
                    <a:cubicBezTo>
                      <a:pt x="8918" y="23575"/>
                      <a:pt x="8585" y="24051"/>
                      <a:pt x="8204" y="24492"/>
                    </a:cubicBezTo>
                    <a:cubicBezTo>
                      <a:pt x="7787" y="24956"/>
                      <a:pt x="7359" y="25408"/>
                      <a:pt x="7037" y="25992"/>
                    </a:cubicBezTo>
                    <a:cubicBezTo>
                      <a:pt x="6704" y="25385"/>
                      <a:pt x="6251" y="24908"/>
                      <a:pt x="5823" y="24420"/>
                    </a:cubicBezTo>
                    <a:cubicBezTo>
                      <a:pt x="4942" y="23420"/>
                      <a:pt x="4513" y="22218"/>
                      <a:pt x="4299" y="20920"/>
                    </a:cubicBezTo>
                    <a:cubicBezTo>
                      <a:pt x="4275" y="20801"/>
                      <a:pt x="4263" y="20682"/>
                      <a:pt x="4239" y="20563"/>
                    </a:cubicBezTo>
                    <a:cubicBezTo>
                      <a:pt x="4465" y="20408"/>
                      <a:pt x="4739" y="20432"/>
                      <a:pt x="4989" y="20420"/>
                    </a:cubicBezTo>
                    <a:cubicBezTo>
                      <a:pt x="5608" y="20384"/>
                      <a:pt x="6216" y="20301"/>
                      <a:pt x="6799" y="20134"/>
                    </a:cubicBezTo>
                    <a:cubicBezTo>
                      <a:pt x="6930" y="20098"/>
                      <a:pt x="7132" y="20086"/>
                      <a:pt x="7132" y="19932"/>
                    </a:cubicBezTo>
                    <a:cubicBezTo>
                      <a:pt x="7144" y="19741"/>
                      <a:pt x="6942" y="19729"/>
                      <a:pt x="6799" y="19693"/>
                    </a:cubicBezTo>
                    <a:cubicBezTo>
                      <a:pt x="6049" y="19479"/>
                      <a:pt x="5263" y="19420"/>
                      <a:pt x="4477" y="19372"/>
                    </a:cubicBezTo>
                    <a:cubicBezTo>
                      <a:pt x="4430" y="19372"/>
                      <a:pt x="4378" y="19377"/>
                      <a:pt x="4327" y="19377"/>
                    </a:cubicBezTo>
                    <a:cubicBezTo>
                      <a:pt x="4225" y="19377"/>
                      <a:pt x="4124" y="19356"/>
                      <a:pt x="4061" y="19229"/>
                    </a:cubicBezTo>
                    <a:cubicBezTo>
                      <a:pt x="3977" y="18003"/>
                      <a:pt x="3894" y="16788"/>
                      <a:pt x="3941" y="15562"/>
                    </a:cubicBezTo>
                    <a:cubicBezTo>
                      <a:pt x="4049" y="15443"/>
                      <a:pt x="4203" y="15479"/>
                      <a:pt x="4334" y="15467"/>
                    </a:cubicBezTo>
                    <a:cubicBezTo>
                      <a:pt x="5061" y="15455"/>
                      <a:pt x="5775" y="15383"/>
                      <a:pt x="6489" y="15229"/>
                    </a:cubicBezTo>
                    <a:cubicBezTo>
                      <a:pt x="6692" y="15181"/>
                      <a:pt x="7001" y="15157"/>
                      <a:pt x="7013" y="14955"/>
                    </a:cubicBezTo>
                    <a:cubicBezTo>
                      <a:pt x="7013" y="14705"/>
                      <a:pt x="6680" y="14705"/>
                      <a:pt x="6489" y="14657"/>
                    </a:cubicBezTo>
                    <a:cubicBezTo>
                      <a:pt x="5894" y="14526"/>
                      <a:pt x="5299" y="14455"/>
                      <a:pt x="4692" y="14431"/>
                    </a:cubicBezTo>
                    <a:cubicBezTo>
                      <a:pt x="4660" y="14431"/>
                      <a:pt x="4629" y="14431"/>
                      <a:pt x="4597" y="14431"/>
                    </a:cubicBezTo>
                    <a:cubicBezTo>
                      <a:pt x="4374" y="14431"/>
                      <a:pt x="4139" y="14422"/>
                      <a:pt x="3941" y="14276"/>
                    </a:cubicBezTo>
                    <a:cubicBezTo>
                      <a:pt x="4013" y="13371"/>
                      <a:pt x="4132" y="12466"/>
                      <a:pt x="4477" y="11609"/>
                    </a:cubicBezTo>
                    <a:cubicBezTo>
                      <a:pt x="4846" y="10728"/>
                      <a:pt x="5418" y="10037"/>
                      <a:pt x="6418" y="9871"/>
                    </a:cubicBezTo>
                    <a:cubicBezTo>
                      <a:pt x="6652" y="9831"/>
                      <a:pt x="6880" y="9811"/>
                      <a:pt x="7099" y="9811"/>
                    </a:cubicBezTo>
                    <a:close/>
                    <a:moveTo>
                      <a:pt x="3322" y="1"/>
                    </a:moveTo>
                    <a:cubicBezTo>
                      <a:pt x="3304" y="54"/>
                      <a:pt x="3260" y="61"/>
                      <a:pt x="3213" y="61"/>
                    </a:cubicBezTo>
                    <a:cubicBezTo>
                      <a:pt x="3198" y="61"/>
                      <a:pt x="3182" y="60"/>
                      <a:pt x="3168" y="60"/>
                    </a:cubicBezTo>
                    <a:cubicBezTo>
                      <a:pt x="1274" y="429"/>
                      <a:pt x="0" y="2239"/>
                      <a:pt x="310" y="4132"/>
                    </a:cubicBezTo>
                    <a:cubicBezTo>
                      <a:pt x="512" y="5394"/>
                      <a:pt x="1227" y="6299"/>
                      <a:pt x="2370" y="6847"/>
                    </a:cubicBezTo>
                    <a:cubicBezTo>
                      <a:pt x="2596" y="6954"/>
                      <a:pt x="2798" y="7073"/>
                      <a:pt x="2834" y="7347"/>
                    </a:cubicBezTo>
                    <a:cubicBezTo>
                      <a:pt x="2929" y="8359"/>
                      <a:pt x="3429" y="9121"/>
                      <a:pt x="4263" y="9668"/>
                    </a:cubicBezTo>
                    <a:cubicBezTo>
                      <a:pt x="4084" y="9930"/>
                      <a:pt x="3882" y="10168"/>
                      <a:pt x="3727" y="10430"/>
                    </a:cubicBezTo>
                    <a:cubicBezTo>
                      <a:pt x="3025" y="11597"/>
                      <a:pt x="2787" y="12895"/>
                      <a:pt x="2739" y="14205"/>
                    </a:cubicBezTo>
                    <a:cubicBezTo>
                      <a:pt x="2667" y="16503"/>
                      <a:pt x="2715" y="18789"/>
                      <a:pt x="3084" y="21051"/>
                    </a:cubicBezTo>
                    <a:cubicBezTo>
                      <a:pt x="3346" y="22587"/>
                      <a:pt x="3846" y="24004"/>
                      <a:pt x="4894" y="25194"/>
                    </a:cubicBezTo>
                    <a:cubicBezTo>
                      <a:pt x="5430" y="25801"/>
                      <a:pt x="5954" y="26420"/>
                      <a:pt x="6299" y="27171"/>
                    </a:cubicBezTo>
                    <a:cubicBezTo>
                      <a:pt x="6394" y="27397"/>
                      <a:pt x="6597" y="27552"/>
                      <a:pt x="6847" y="27611"/>
                    </a:cubicBezTo>
                    <a:cubicBezTo>
                      <a:pt x="6922" y="27631"/>
                      <a:pt x="6996" y="27641"/>
                      <a:pt x="7067" y="27641"/>
                    </a:cubicBezTo>
                    <a:cubicBezTo>
                      <a:pt x="7380" y="27641"/>
                      <a:pt x="7653" y="27449"/>
                      <a:pt x="7847" y="27051"/>
                    </a:cubicBezTo>
                    <a:cubicBezTo>
                      <a:pt x="8144" y="26420"/>
                      <a:pt x="8561" y="25897"/>
                      <a:pt x="9025" y="25385"/>
                    </a:cubicBezTo>
                    <a:cubicBezTo>
                      <a:pt x="9621" y="24718"/>
                      <a:pt x="10097" y="23980"/>
                      <a:pt x="10418" y="23146"/>
                    </a:cubicBezTo>
                    <a:cubicBezTo>
                      <a:pt x="10847" y="22075"/>
                      <a:pt x="11038" y="20956"/>
                      <a:pt x="11157" y="19813"/>
                    </a:cubicBezTo>
                    <a:cubicBezTo>
                      <a:pt x="11347" y="18098"/>
                      <a:pt x="11395" y="16372"/>
                      <a:pt x="11347" y="14645"/>
                    </a:cubicBezTo>
                    <a:cubicBezTo>
                      <a:pt x="11300" y="12847"/>
                      <a:pt x="11038" y="11121"/>
                      <a:pt x="9799" y="9680"/>
                    </a:cubicBezTo>
                    <a:cubicBezTo>
                      <a:pt x="10549" y="9192"/>
                      <a:pt x="11073" y="8525"/>
                      <a:pt x="11192" y="7644"/>
                    </a:cubicBezTo>
                    <a:cubicBezTo>
                      <a:pt x="11264" y="7180"/>
                      <a:pt x="11466" y="6966"/>
                      <a:pt x="11859" y="6763"/>
                    </a:cubicBezTo>
                    <a:cubicBezTo>
                      <a:pt x="13216" y="6049"/>
                      <a:pt x="13871" y="4894"/>
                      <a:pt x="13812" y="3358"/>
                    </a:cubicBezTo>
                    <a:cubicBezTo>
                      <a:pt x="13752" y="1929"/>
                      <a:pt x="12752" y="667"/>
                      <a:pt x="11395" y="203"/>
                    </a:cubicBezTo>
                    <a:cubicBezTo>
                      <a:pt x="11169" y="132"/>
                      <a:pt x="10919" y="72"/>
                      <a:pt x="10680" y="1"/>
                    </a:cubicBezTo>
                    <a:lnTo>
                      <a:pt x="10561" y="1"/>
                    </a:lnTo>
                    <a:cubicBezTo>
                      <a:pt x="10454" y="24"/>
                      <a:pt x="10344" y="36"/>
                      <a:pt x="10234" y="36"/>
                    </a:cubicBezTo>
                    <a:cubicBezTo>
                      <a:pt x="10124" y="36"/>
                      <a:pt x="10014" y="24"/>
                      <a:pt x="9906" y="1"/>
                    </a:cubicBezTo>
                    <a:lnTo>
                      <a:pt x="9716" y="1"/>
                    </a:lnTo>
                    <a:cubicBezTo>
                      <a:pt x="8513" y="155"/>
                      <a:pt x="7656" y="810"/>
                      <a:pt x="7037" y="1822"/>
                    </a:cubicBezTo>
                    <a:cubicBezTo>
                      <a:pt x="6406" y="810"/>
                      <a:pt x="5561" y="143"/>
                      <a:pt x="4358" y="1"/>
                    </a:cubicBezTo>
                    <a:lnTo>
                      <a:pt x="4168" y="1"/>
                    </a:lnTo>
                    <a:cubicBezTo>
                      <a:pt x="4061" y="24"/>
                      <a:pt x="3950" y="36"/>
                      <a:pt x="3840" y="36"/>
                    </a:cubicBezTo>
                    <a:cubicBezTo>
                      <a:pt x="3730" y="36"/>
                      <a:pt x="3620" y="24"/>
                      <a:pt x="3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" name="Google Shape;333;p33"/>
          <p:cNvGrpSpPr/>
          <p:nvPr/>
        </p:nvGrpSpPr>
        <p:grpSpPr>
          <a:xfrm>
            <a:off x="7147720" y="630296"/>
            <a:ext cx="736967" cy="736967"/>
            <a:chOff x="8070400" y="2196775"/>
            <a:chExt cx="822600" cy="822600"/>
          </a:xfrm>
        </p:grpSpPr>
        <p:sp>
          <p:nvSpPr>
            <p:cNvPr id="334" name="Google Shape;334;p33"/>
            <p:cNvSpPr/>
            <p:nvPr/>
          </p:nvSpPr>
          <p:spPr>
            <a:xfrm>
              <a:off x="8070400" y="2196775"/>
              <a:ext cx="822600" cy="822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28575" dir="528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33"/>
            <p:cNvGrpSpPr/>
            <p:nvPr/>
          </p:nvGrpSpPr>
          <p:grpSpPr>
            <a:xfrm>
              <a:off x="8307654" y="2380948"/>
              <a:ext cx="427727" cy="427727"/>
              <a:chOff x="5065321" y="4209159"/>
              <a:chExt cx="427727" cy="427727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5065321" y="4209159"/>
                <a:ext cx="427727" cy="427727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3111" extrusionOk="0">
                    <a:moveTo>
                      <a:pt x="8911" y="2706"/>
                    </a:moveTo>
                    <a:cubicBezTo>
                      <a:pt x="10054" y="2706"/>
                      <a:pt x="11062" y="3535"/>
                      <a:pt x="11276" y="4692"/>
                    </a:cubicBezTo>
                    <a:cubicBezTo>
                      <a:pt x="11395" y="5311"/>
                      <a:pt x="11383" y="5323"/>
                      <a:pt x="10776" y="5323"/>
                    </a:cubicBezTo>
                    <a:lnTo>
                      <a:pt x="6716" y="5323"/>
                    </a:lnTo>
                    <a:cubicBezTo>
                      <a:pt x="6561" y="5323"/>
                      <a:pt x="6490" y="5299"/>
                      <a:pt x="6501" y="5120"/>
                    </a:cubicBezTo>
                    <a:cubicBezTo>
                      <a:pt x="6513" y="3858"/>
                      <a:pt x="7466" y="2822"/>
                      <a:pt x="8704" y="2715"/>
                    </a:cubicBezTo>
                    <a:cubicBezTo>
                      <a:pt x="8773" y="2709"/>
                      <a:pt x="8842" y="2706"/>
                      <a:pt x="8911" y="2706"/>
                    </a:cubicBezTo>
                    <a:close/>
                    <a:moveTo>
                      <a:pt x="16681" y="6216"/>
                    </a:moveTo>
                    <a:cubicBezTo>
                      <a:pt x="16836" y="6216"/>
                      <a:pt x="16896" y="6275"/>
                      <a:pt x="16884" y="6430"/>
                    </a:cubicBezTo>
                    <a:cubicBezTo>
                      <a:pt x="16884" y="6763"/>
                      <a:pt x="16872" y="7109"/>
                      <a:pt x="16896" y="7442"/>
                    </a:cubicBezTo>
                    <a:cubicBezTo>
                      <a:pt x="16896" y="7621"/>
                      <a:pt x="16812" y="7680"/>
                      <a:pt x="16657" y="7704"/>
                    </a:cubicBezTo>
                    <a:cubicBezTo>
                      <a:pt x="16050" y="7775"/>
                      <a:pt x="15431" y="7847"/>
                      <a:pt x="14812" y="7930"/>
                    </a:cubicBezTo>
                    <a:cubicBezTo>
                      <a:pt x="14804" y="7931"/>
                      <a:pt x="14796" y="7931"/>
                      <a:pt x="14789" y="7931"/>
                    </a:cubicBezTo>
                    <a:cubicBezTo>
                      <a:pt x="14699" y="7931"/>
                      <a:pt x="14666" y="7866"/>
                      <a:pt x="14622" y="7811"/>
                    </a:cubicBezTo>
                    <a:cubicBezTo>
                      <a:pt x="14360" y="7382"/>
                      <a:pt x="14181" y="6918"/>
                      <a:pt x="14098" y="6430"/>
                    </a:cubicBezTo>
                    <a:cubicBezTo>
                      <a:pt x="14076" y="6297"/>
                      <a:pt x="14115" y="6226"/>
                      <a:pt x="14245" y="6226"/>
                    </a:cubicBezTo>
                    <a:cubicBezTo>
                      <a:pt x="14255" y="6226"/>
                      <a:pt x="14265" y="6227"/>
                      <a:pt x="14276" y="6228"/>
                    </a:cubicBezTo>
                    <a:lnTo>
                      <a:pt x="15491" y="6228"/>
                    </a:lnTo>
                    <a:cubicBezTo>
                      <a:pt x="15884" y="6228"/>
                      <a:pt x="16288" y="6228"/>
                      <a:pt x="16681" y="6216"/>
                    </a:cubicBezTo>
                    <a:close/>
                    <a:moveTo>
                      <a:pt x="8946" y="904"/>
                    </a:moveTo>
                    <a:cubicBezTo>
                      <a:pt x="8988" y="904"/>
                      <a:pt x="9031" y="904"/>
                      <a:pt x="9073" y="905"/>
                    </a:cubicBezTo>
                    <a:cubicBezTo>
                      <a:pt x="11050" y="965"/>
                      <a:pt x="12752" y="2489"/>
                      <a:pt x="13062" y="4454"/>
                    </a:cubicBezTo>
                    <a:cubicBezTo>
                      <a:pt x="13145" y="5001"/>
                      <a:pt x="13109" y="5549"/>
                      <a:pt x="13109" y="6097"/>
                    </a:cubicBezTo>
                    <a:cubicBezTo>
                      <a:pt x="13121" y="6561"/>
                      <a:pt x="13121" y="7037"/>
                      <a:pt x="13109" y="7502"/>
                    </a:cubicBezTo>
                    <a:cubicBezTo>
                      <a:pt x="13109" y="7826"/>
                      <a:pt x="12941" y="8026"/>
                      <a:pt x="12680" y="8026"/>
                    </a:cubicBezTo>
                    <a:cubicBezTo>
                      <a:pt x="12672" y="8026"/>
                      <a:pt x="12665" y="8026"/>
                      <a:pt x="12657" y="8025"/>
                    </a:cubicBezTo>
                    <a:cubicBezTo>
                      <a:pt x="12407" y="8025"/>
                      <a:pt x="12228" y="7823"/>
                      <a:pt x="12228" y="7502"/>
                    </a:cubicBezTo>
                    <a:cubicBezTo>
                      <a:pt x="12205" y="6620"/>
                      <a:pt x="12252" y="5728"/>
                      <a:pt x="12205" y="4846"/>
                    </a:cubicBezTo>
                    <a:cubicBezTo>
                      <a:pt x="12097" y="3239"/>
                      <a:pt x="10740" y="1906"/>
                      <a:pt x="9145" y="1810"/>
                    </a:cubicBezTo>
                    <a:cubicBezTo>
                      <a:pt x="9079" y="1807"/>
                      <a:pt x="9013" y="1805"/>
                      <a:pt x="8948" y="1805"/>
                    </a:cubicBezTo>
                    <a:cubicBezTo>
                      <a:pt x="7351" y="1805"/>
                      <a:pt x="5965" y="2909"/>
                      <a:pt x="5656" y="4454"/>
                    </a:cubicBezTo>
                    <a:cubicBezTo>
                      <a:pt x="5597" y="4799"/>
                      <a:pt x="5597" y="5144"/>
                      <a:pt x="5597" y="5489"/>
                    </a:cubicBezTo>
                    <a:lnTo>
                      <a:pt x="5597" y="7359"/>
                    </a:lnTo>
                    <a:cubicBezTo>
                      <a:pt x="5597" y="7442"/>
                      <a:pt x="5597" y="7537"/>
                      <a:pt x="5585" y="7621"/>
                    </a:cubicBezTo>
                    <a:cubicBezTo>
                      <a:pt x="5550" y="7862"/>
                      <a:pt x="5360" y="8026"/>
                      <a:pt x="5143" y="8026"/>
                    </a:cubicBezTo>
                    <a:cubicBezTo>
                      <a:pt x="5136" y="8026"/>
                      <a:pt x="5128" y="8026"/>
                      <a:pt x="5120" y="8025"/>
                    </a:cubicBezTo>
                    <a:cubicBezTo>
                      <a:pt x="4882" y="8013"/>
                      <a:pt x="4716" y="7835"/>
                      <a:pt x="4704" y="7573"/>
                    </a:cubicBezTo>
                    <a:cubicBezTo>
                      <a:pt x="4704" y="7097"/>
                      <a:pt x="4704" y="6632"/>
                      <a:pt x="4704" y="6013"/>
                    </a:cubicBezTo>
                    <a:cubicBezTo>
                      <a:pt x="4727" y="5501"/>
                      <a:pt x="4656" y="4846"/>
                      <a:pt x="4799" y="4204"/>
                    </a:cubicBezTo>
                    <a:cubicBezTo>
                      <a:pt x="5219" y="2268"/>
                      <a:pt x="6951" y="904"/>
                      <a:pt x="8946" y="904"/>
                    </a:cubicBezTo>
                    <a:close/>
                    <a:moveTo>
                      <a:pt x="17238" y="8529"/>
                    </a:moveTo>
                    <a:cubicBezTo>
                      <a:pt x="17570" y="8529"/>
                      <a:pt x="17820" y="8691"/>
                      <a:pt x="18086" y="8966"/>
                    </a:cubicBezTo>
                    <a:cubicBezTo>
                      <a:pt x="19372" y="10299"/>
                      <a:pt x="20694" y="11597"/>
                      <a:pt x="22003" y="12907"/>
                    </a:cubicBezTo>
                    <a:cubicBezTo>
                      <a:pt x="22277" y="13169"/>
                      <a:pt x="22265" y="13300"/>
                      <a:pt x="22003" y="13562"/>
                    </a:cubicBezTo>
                    <a:cubicBezTo>
                      <a:pt x="21206" y="14360"/>
                      <a:pt x="20396" y="15169"/>
                      <a:pt x="19598" y="15967"/>
                    </a:cubicBezTo>
                    <a:cubicBezTo>
                      <a:pt x="19466" y="16099"/>
                      <a:pt x="19364" y="16165"/>
                      <a:pt x="19263" y="16165"/>
                    </a:cubicBezTo>
                    <a:cubicBezTo>
                      <a:pt x="19164" y="16165"/>
                      <a:pt x="19067" y="16102"/>
                      <a:pt x="18943" y="15979"/>
                    </a:cubicBezTo>
                    <a:cubicBezTo>
                      <a:pt x="17539" y="14574"/>
                      <a:pt x="16146" y="13181"/>
                      <a:pt x="14752" y="11788"/>
                    </a:cubicBezTo>
                    <a:cubicBezTo>
                      <a:pt x="14586" y="11621"/>
                      <a:pt x="14526" y="11454"/>
                      <a:pt x="14562" y="11228"/>
                    </a:cubicBezTo>
                    <a:cubicBezTo>
                      <a:pt x="14645" y="10680"/>
                      <a:pt x="14693" y="10121"/>
                      <a:pt x="14764" y="9573"/>
                    </a:cubicBezTo>
                    <a:cubicBezTo>
                      <a:pt x="14764" y="9526"/>
                      <a:pt x="14752" y="9478"/>
                      <a:pt x="14812" y="9442"/>
                    </a:cubicBezTo>
                    <a:cubicBezTo>
                      <a:pt x="14979" y="9561"/>
                      <a:pt x="15110" y="9728"/>
                      <a:pt x="15264" y="9871"/>
                    </a:cubicBezTo>
                    <a:cubicBezTo>
                      <a:pt x="15407" y="10002"/>
                      <a:pt x="15538" y="10157"/>
                      <a:pt x="15693" y="10288"/>
                    </a:cubicBezTo>
                    <a:cubicBezTo>
                      <a:pt x="15788" y="10377"/>
                      <a:pt x="15901" y="10422"/>
                      <a:pt x="16013" y="10422"/>
                    </a:cubicBezTo>
                    <a:cubicBezTo>
                      <a:pt x="16125" y="10422"/>
                      <a:pt x="16235" y="10377"/>
                      <a:pt x="16324" y="10288"/>
                    </a:cubicBezTo>
                    <a:cubicBezTo>
                      <a:pt x="16491" y="10121"/>
                      <a:pt x="16503" y="9847"/>
                      <a:pt x="16324" y="9657"/>
                    </a:cubicBezTo>
                    <a:cubicBezTo>
                      <a:pt x="16098" y="9418"/>
                      <a:pt x="15848" y="9180"/>
                      <a:pt x="15610" y="8942"/>
                    </a:cubicBezTo>
                    <a:cubicBezTo>
                      <a:pt x="15562" y="8895"/>
                      <a:pt x="15491" y="8847"/>
                      <a:pt x="15467" y="8752"/>
                    </a:cubicBezTo>
                    <a:cubicBezTo>
                      <a:pt x="15979" y="8692"/>
                      <a:pt x="16479" y="8656"/>
                      <a:pt x="16967" y="8561"/>
                    </a:cubicBezTo>
                    <a:cubicBezTo>
                      <a:pt x="17064" y="8539"/>
                      <a:pt x="17153" y="8529"/>
                      <a:pt x="17238" y="8529"/>
                    </a:cubicBezTo>
                    <a:close/>
                    <a:moveTo>
                      <a:pt x="11085" y="6216"/>
                    </a:moveTo>
                    <a:cubicBezTo>
                      <a:pt x="11252" y="6216"/>
                      <a:pt x="11300" y="6287"/>
                      <a:pt x="11300" y="6442"/>
                    </a:cubicBezTo>
                    <a:cubicBezTo>
                      <a:pt x="11300" y="6871"/>
                      <a:pt x="11276" y="7299"/>
                      <a:pt x="11335" y="7728"/>
                    </a:cubicBezTo>
                    <a:cubicBezTo>
                      <a:pt x="11407" y="8275"/>
                      <a:pt x="11704" y="8645"/>
                      <a:pt x="12205" y="8835"/>
                    </a:cubicBezTo>
                    <a:cubicBezTo>
                      <a:pt x="12370" y="8900"/>
                      <a:pt x="12532" y="8932"/>
                      <a:pt x="12690" y="8932"/>
                    </a:cubicBezTo>
                    <a:cubicBezTo>
                      <a:pt x="13023" y="8932"/>
                      <a:pt x="13335" y="8792"/>
                      <a:pt x="13609" y="8525"/>
                    </a:cubicBezTo>
                    <a:cubicBezTo>
                      <a:pt x="13633" y="8502"/>
                      <a:pt x="13657" y="8466"/>
                      <a:pt x="13693" y="8454"/>
                    </a:cubicBezTo>
                    <a:cubicBezTo>
                      <a:pt x="13739" y="8417"/>
                      <a:pt x="13764" y="8321"/>
                      <a:pt x="13818" y="8321"/>
                    </a:cubicBezTo>
                    <a:cubicBezTo>
                      <a:pt x="13833" y="8321"/>
                      <a:pt x="13851" y="8329"/>
                      <a:pt x="13871" y="8347"/>
                    </a:cubicBezTo>
                    <a:cubicBezTo>
                      <a:pt x="13955" y="8406"/>
                      <a:pt x="14050" y="8490"/>
                      <a:pt x="14014" y="8621"/>
                    </a:cubicBezTo>
                    <a:cubicBezTo>
                      <a:pt x="13824" y="9252"/>
                      <a:pt x="13848" y="9918"/>
                      <a:pt x="13729" y="10561"/>
                    </a:cubicBezTo>
                    <a:cubicBezTo>
                      <a:pt x="13705" y="10740"/>
                      <a:pt x="13705" y="10931"/>
                      <a:pt x="13669" y="11121"/>
                    </a:cubicBezTo>
                    <a:cubicBezTo>
                      <a:pt x="13562" y="11645"/>
                      <a:pt x="13740" y="12074"/>
                      <a:pt x="14110" y="12443"/>
                    </a:cubicBezTo>
                    <a:cubicBezTo>
                      <a:pt x="14979" y="13300"/>
                      <a:pt x="15836" y="14169"/>
                      <a:pt x="16705" y="15038"/>
                    </a:cubicBezTo>
                    <a:cubicBezTo>
                      <a:pt x="16836" y="15157"/>
                      <a:pt x="16884" y="15276"/>
                      <a:pt x="16884" y="15443"/>
                    </a:cubicBezTo>
                    <a:cubicBezTo>
                      <a:pt x="16884" y="17015"/>
                      <a:pt x="16884" y="18586"/>
                      <a:pt x="16884" y="20158"/>
                    </a:cubicBezTo>
                    <a:cubicBezTo>
                      <a:pt x="16884" y="21301"/>
                      <a:pt x="16003" y="22182"/>
                      <a:pt x="14848" y="22182"/>
                    </a:cubicBezTo>
                    <a:lnTo>
                      <a:pt x="2953" y="22182"/>
                    </a:lnTo>
                    <a:cubicBezTo>
                      <a:pt x="1798" y="22182"/>
                      <a:pt x="929" y="21301"/>
                      <a:pt x="929" y="20158"/>
                    </a:cubicBezTo>
                    <a:cubicBezTo>
                      <a:pt x="929" y="17896"/>
                      <a:pt x="929" y="15633"/>
                      <a:pt x="929" y="13371"/>
                    </a:cubicBezTo>
                    <a:lnTo>
                      <a:pt x="929" y="6513"/>
                    </a:lnTo>
                    <a:cubicBezTo>
                      <a:pt x="929" y="6228"/>
                      <a:pt x="929" y="6228"/>
                      <a:pt x="1227" y="6228"/>
                    </a:cubicBezTo>
                    <a:cubicBezTo>
                      <a:pt x="1989" y="6228"/>
                      <a:pt x="2763" y="6228"/>
                      <a:pt x="3525" y="6216"/>
                    </a:cubicBezTo>
                    <a:cubicBezTo>
                      <a:pt x="3763" y="6216"/>
                      <a:pt x="3823" y="6287"/>
                      <a:pt x="3811" y="6513"/>
                    </a:cubicBezTo>
                    <a:cubicBezTo>
                      <a:pt x="3799" y="6894"/>
                      <a:pt x="3799" y="7263"/>
                      <a:pt x="3811" y="7644"/>
                    </a:cubicBezTo>
                    <a:cubicBezTo>
                      <a:pt x="3823" y="8323"/>
                      <a:pt x="4394" y="8906"/>
                      <a:pt x="5073" y="8930"/>
                    </a:cubicBezTo>
                    <a:cubicBezTo>
                      <a:pt x="5089" y="8931"/>
                      <a:pt x="5105" y="8931"/>
                      <a:pt x="5121" y="8931"/>
                    </a:cubicBezTo>
                    <a:cubicBezTo>
                      <a:pt x="5814" y="8931"/>
                      <a:pt x="6396" y="8427"/>
                      <a:pt x="6478" y="7763"/>
                    </a:cubicBezTo>
                    <a:cubicBezTo>
                      <a:pt x="6537" y="7335"/>
                      <a:pt x="6501" y="6894"/>
                      <a:pt x="6513" y="6466"/>
                    </a:cubicBezTo>
                    <a:cubicBezTo>
                      <a:pt x="6513" y="6299"/>
                      <a:pt x="6549" y="6216"/>
                      <a:pt x="6740" y="6216"/>
                    </a:cubicBezTo>
                    <a:cubicBezTo>
                      <a:pt x="7460" y="6222"/>
                      <a:pt x="8183" y="6225"/>
                      <a:pt x="8908" y="6225"/>
                    </a:cubicBezTo>
                    <a:cubicBezTo>
                      <a:pt x="9633" y="6225"/>
                      <a:pt x="10359" y="6222"/>
                      <a:pt x="11085" y="6216"/>
                    </a:cubicBezTo>
                    <a:close/>
                    <a:moveTo>
                      <a:pt x="8323" y="1"/>
                    </a:moveTo>
                    <a:cubicBezTo>
                      <a:pt x="8287" y="24"/>
                      <a:pt x="8252" y="24"/>
                      <a:pt x="8216" y="24"/>
                    </a:cubicBezTo>
                    <a:cubicBezTo>
                      <a:pt x="7847" y="60"/>
                      <a:pt x="7466" y="84"/>
                      <a:pt x="7109" y="215"/>
                    </a:cubicBezTo>
                    <a:cubicBezTo>
                      <a:pt x="6335" y="513"/>
                      <a:pt x="5656" y="953"/>
                      <a:pt x="5097" y="1572"/>
                    </a:cubicBezTo>
                    <a:cubicBezTo>
                      <a:pt x="4239" y="2501"/>
                      <a:pt x="3751" y="3584"/>
                      <a:pt x="3715" y="4858"/>
                    </a:cubicBezTo>
                    <a:cubicBezTo>
                      <a:pt x="3703" y="5192"/>
                      <a:pt x="3692" y="5216"/>
                      <a:pt x="3358" y="5216"/>
                    </a:cubicBezTo>
                    <a:lnTo>
                      <a:pt x="608" y="5216"/>
                    </a:lnTo>
                    <a:cubicBezTo>
                      <a:pt x="132" y="5227"/>
                      <a:pt x="1" y="5358"/>
                      <a:pt x="1" y="5835"/>
                    </a:cubicBezTo>
                    <a:cubicBezTo>
                      <a:pt x="1" y="10669"/>
                      <a:pt x="1" y="15514"/>
                      <a:pt x="1" y="20360"/>
                    </a:cubicBezTo>
                    <a:cubicBezTo>
                      <a:pt x="1" y="20646"/>
                      <a:pt x="13" y="20932"/>
                      <a:pt x="108" y="21206"/>
                    </a:cubicBezTo>
                    <a:cubicBezTo>
                      <a:pt x="416" y="22117"/>
                      <a:pt x="1370" y="23111"/>
                      <a:pt x="2703" y="23111"/>
                    </a:cubicBezTo>
                    <a:cubicBezTo>
                      <a:pt x="2711" y="23111"/>
                      <a:pt x="2719" y="23111"/>
                      <a:pt x="2727" y="23111"/>
                    </a:cubicBezTo>
                    <a:cubicBezTo>
                      <a:pt x="4249" y="23102"/>
                      <a:pt x="5771" y="23099"/>
                      <a:pt x="7292" y="23099"/>
                    </a:cubicBezTo>
                    <a:cubicBezTo>
                      <a:pt x="8956" y="23099"/>
                      <a:pt x="10619" y="23102"/>
                      <a:pt x="12281" y="23102"/>
                    </a:cubicBezTo>
                    <a:cubicBezTo>
                      <a:pt x="13212" y="23102"/>
                      <a:pt x="14143" y="23101"/>
                      <a:pt x="15074" y="23099"/>
                    </a:cubicBezTo>
                    <a:cubicBezTo>
                      <a:pt x="15395" y="23099"/>
                      <a:pt x="15729" y="23099"/>
                      <a:pt x="16026" y="22968"/>
                    </a:cubicBezTo>
                    <a:cubicBezTo>
                      <a:pt x="17158" y="22503"/>
                      <a:pt x="17884" y="21420"/>
                      <a:pt x="17884" y="20205"/>
                    </a:cubicBezTo>
                    <a:cubicBezTo>
                      <a:pt x="17896" y="19062"/>
                      <a:pt x="17884" y="17919"/>
                      <a:pt x="17884" y="16776"/>
                    </a:cubicBezTo>
                    <a:cubicBezTo>
                      <a:pt x="17884" y="16717"/>
                      <a:pt x="17884" y="16657"/>
                      <a:pt x="17896" y="16598"/>
                    </a:cubicBezTo>
                    <a:cubicBezTo>
                      <a:pt x="17896" y="16550"/>
                      <a:pt x="17884" y="16491"/>
                      <a:pt x="17931" y="16479"/>
                    </a:cubicBezTo>
                    <a:cubicBezTo>
                      <a:pt x="17942" y="16473"/>
                      <a:pt x="17952" y="16471"/>
                      <a:pt x="17962" y="16471"/>
                    </a:cubicBezTo>
                    <a:cubicBezTo>
                      <a:pt x="17995" y="16471"/>
                      <a:pt x="18020" y="16499"/>
                      <a:pt x="18039" y="16526"/>
                    </a:cubicBezTo>
                    <a:cubicBezTo>
                      <a:pt x="18110" y="16586"/>
                      <a:pt x="18181" y="16657"/>
                      <a:pt x="18253" y="16729"/>
                    </a:cubicBezTo>
                    <a:cubicBezTo>
                      <a:pt x="18567" y="17031"/>
                      <a:pt x="18913" y="17183"/>
                      <a:pt x="19258" y="17183"/>
                    </a:cubicBezTo>
                    <a:cubicBezTo>
                      <a:pt x="19607" y="17183"/>
                      <a:pt x="19954" y="17028"/>
                      <a:pt x="20265" y="16717"/>
                    </a:cubicBezTo>
                    <a:cubicBezTo>
                      <a:pt x="21039" y="15943"/>
                      <a:pt x="21813" y="15157"/>
                      <a:pt x="22599" y="14395"/>
                    </a:cubicBezTo>
                    <a:cubicBezTo>
                      <a:pt x="22861" y="14133"/>
                      <a:pt x="23087" y="13871"/>
                      <a:pt x="23111" y="13478"/>
                    </a:cubicBezTo>
                    <a:lnTo>
                      <a:pt x="23111" y="13038"/>
                    </a:lnTo>
                    <a:cubicBezTo>
                      <a:pt x="23051" y="12764"/>
                      <a:pt x="23027" y="12502"/>
                      <a:pt x="22801" y="12288"/>
                    </a:cubicBezTo>
                    <a:cubicBezTo>
                      <a:pt x="21337" y="10835"/>
                      <a:pt x="19872" y="9371"/>
                      <a:pt x="18420" y="7906"/>
                    </a:cubicBezTo>
                    <a:cubicBezTo>
                      <a:pt x="18324" y="7811"/>
                      <a:pt x="18241" y="7716"/>
                      <a:pt x="18122" y="7668"/>
                    </a:cubicBezTo>
                    <a:cubicBezTo>
                      <a:pt x="17931" y="7609"/>
                      <a:pt x="17884" y="7478"/>
                      <a:pt x="17884" y="7287"/>
                    </a:cubicBezTo>
                    <a:cubicBezTo>
                      <a:pt x="17896" y="6787"/>
                      <a:pt x="17896" y="6299"/>
                      <a:pt x="17884" y="5799"/>
                    </a:cubicBezTo>
                    <a:cubicBezTo>
                      <a:pt x="17872" y="5454"/>
                      <a:pt x="17658" y="5239"/>
                      <a:pt x="17324" y="5227"/>
                    </a:cubicBezTo>
                    <a:cubicBezTo>
                      <a:pt x="17217" y="5216"/>
                      <a:pt x="17110" y="5216"/>
                      <a:pt x="17003" y="5216"/>
                    </a:cubicBezTo>
                    <a:cubicBezTo>
                      <a:pt x="16431" y="5216"/>
                      <a:pt x="15854" y="5221"/>
                      <a:pt x="15279" y="5221"/>
                    </a:cubicBezTo>
                    <a:cubicBezTo>
                      <a:pt x="14992" y="5221"/>
                      <a:pt x="14705" y="5220"/>
                      <a:pt x="14419" y="5216"/>
                    </a:cubicBezTo>
                    <a:cubicBezTo>
                      <a:pt x="14121" y="5216"/>
                      <a:pt x="14110" y="5204"/>
                      <a:pt x="14098" y="4918"/>
                    </a:cubicBezTo>
                    <a:cubicBezTo>
                      <a:pt x="14098" y="4715"/>
                      <a:pt x="14098" y="4513"/>
                      <a:pt x="14062" y="4311"/>
                    </a:cubicBezTo>
                    <a:cubicBezTo>
                      <a:pt x="13693" y="2287"/>
                      <a:pt x="12526" y="929"/>
                      <a:pt x="10621" y="179"/>
                    </a:cubicBezTo>
                    <a:cubicBezTo>
                      <a:pt x="10252" y="36"/>
                      <a:pt x="9871" y="72"/>
                      <a:pt x="94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5134961" y="4384340"/>
                <a:ext cx="190387" cy="190183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0276" extrusionOk="0">
                    <a:moveTo>
                      <a:pt x="5132" y="0"/>
                    </a:moveTo>
                    <a:cubicBezTo>
                      <a:pt x="4882" y="12"/>
                      <a:pt x="4691" y="226"/>
                      <a:pt x="4691" y="524"/>
                    </a:cubicBezTo>
                    <a:cubicBezTo>
                      <a:pt x="4691" y="1036"/>
                      <a:pt x="4691" y="1548"/>
                      <a:pt x="4691" y="2060"/>
                    </a:cubicBezTo>
                    <a:lnTo>
                      <a:pt x="4691" y="2441"/>
                    </a:lnTo>
                    <a:cubicBezTo>
                      <a:pt x="4584" y="2417"/>
                      <a:pt x="4536" y="2346"/>
                      <a:pt x="4489" y="2286"/>
                    </a:cubicBezTo>
                    <a:cubicBezTo>
                      <a:pt x="4191" y="1988"/>
                      <a:pt x="3881" y="1691"/>
                      <a:pt x="3584" y="1381"/>
                    </a:cubicBezTo>
                    <a:cubicBezTo>
                      <a:pt x="3486" y="1283"/>
                      <a:pt x="3371" y="1217"/>
                      <a:pt x="3234" y="1217"/>
                    </a:cubicBezTo>
                    <a:cubicBezTo>
                      <a:pt x="3205" y="1217"/>
                      <a:pt x="3175" y="1220"/>
                      <a:pt x="3143" y="1226"/>
                    </a:cubicBezTo>
                    <a:cubicBezTo>
                      <a:pt x="2977" y="1274"/>
                      <a:pt x="2858" y="1369"/>
                      <a:pt x="2810" y="1536"/>
                    </a:cubicBezTo>
                    <a:cubicBezTo>
                      <a:pt x="2762" y="1726"/>
                      <a:pt x="2810" y="1893"/>
                      <a:pt x="2953" y="2024"/>
                    </a:cubicBezTo>
                    <a:cubicBezTo>
                      <a:pt x="3489" y="2560"/>
                      <a:pt x="4024" y="3096"/>
                      <a:pt x="4548" y="3620"/>
                    </a:cubicBezTo>
                    <a:cubicBezTo>
                      <a:pt x="4655" y="3715"/>
                      <a:pt x="4703" y="3810"/>
                      <a:pt x="4691" y="3953"/>
                    </a:cubicBezTo>
                    <a:cubicBezTo>
                      <a:pt x="4691" y="4143"/>
                      <a:pt x="4691" y="4334"/>
                      <a:pt x="4691" y="4513"/>
                    </a:cubicBezTo>
                    <a:cubicBezTo>
                      <a:pt x="4703" y="4643"/>
                      <a:pt x="4655" y="4679"/>
                      <a:pt x="4524" y="4691"/>
                    </a:cubicBezTo>
                    <a:cubicBezTo>
                      <a:pt x="4443" y="4699"/>
                      <a:pt x="4363" y="4704"/>
                      <a:pt x="4286" y="4704"/>
                    </a:cubicBezTo>
                    <a:cubicBezTo>
                      <a:pt x="3908" y="4704"/>
                      <a:pt x="3574" y="4594"/>
                      <a:pt x="3298" y="4239"/>
                    </a:cubicBezTo>
                    <a:cubicBezTo>
                      <a:pt x="3024" y="3870"/>
                      <a:pt x="2655" y="3572"/>
                      <a:pt x="2322" y="3239"/>
                    </a:cubicBezTo>
                    <a:cubicBezTo>
                      <a:pt x="2215" y="3131"/>
                      <a:pt x="2107" y="3012"/>
                      <a:pt x="1988" y="2917"/>
                    </a:cubicBezTo>
                    <a:cubicBezTo>
                      <a:pt x="1895" y="2829"/>
                      <a:pt x="1781" y="2788"/>
                      <a:pt x="1670" y="2788"/>
                    </a:cubicBezTo>
                    <a:cubicBezTo>
                      <a:pt x="1555" y="2788"/>
                      <a:pt x="1442" y="2832"/>
                      <a:pt x="1357" y="2917"/>
                    </a:cubicBezTo>
                    <a:cubicBezTo>
                      <a:pt x="1179" y="3084"/>
                      <a:pt x="1179" y="3346"/>
                      <a:pt x="1357" y="3548"/>
                    </a:cubicBezTo>
                    <a:cubicBezTo>
                      <a:pt x="1417" y="3608"/>
                      <a:pt x="1476" y="3667"/>
                      <a:pt x="1548" y="3739"/>
                    </a:cubicBezTo>
                    <a:cubicBezTo>
                      <a:pt x="1845" y="4036"/>
                      <a:pt x="2143" y="4334"/>
                      <a:pt x="2453" y="4643"/>
                    </a:cubicBezTo>
                    <a:cubicBezTo>
                      <a:pt x="2441" y="4655"/>
                      <a:pt x="2441" y="4679"/>
                      <a:pt x="2417" y="4691"/>
                    </a:cubicBezTo>
                    <a:lnTo>
                      <a:pt x="536" y="4691"/>
                    </a:lnTo>
                    <a:cubicBezTo>
                      <a:pt x="214" y="4691"/>
                      <a:pt x="0" y="4894"/>
                      <a:pt x="0" y="5155"/>
                    </a:cubicBezTo>
                    <a:cubicBezTo>
                      <a:pt x="12" y="5405"/>
                      <a:pt x="226" y="5596"/>
                      <a:pt x="524" y="5596"/>
                    </a:cubicBezTo>
                    <a:lnTo>
                      <a:pt x="2238" y="5596"/>
                    </a:lnTo>
                    <a:cubicBezTo>
                      <a:pt x="2265" y="5596"/>
                      <a:pt x="2294" y="5591"/>
                      <a:pt x="2324" y="5591"/>
                    </a:cubicBezTo>
                    <a:cubicBezTo>
                      <a:pt x="2361" y="5591"/>
                      <a:pt x="2401" y="5599"/>
                      <a:pt x="2441" y="5632"/>
                    </a:cubicBezTo>
                    <a:cubicBezTo>
                      <a:pt x="2393" y="5691"/>
                      <a:pt x="2346" y="5739"/>
                      <a:pt x="2286" y="5798"/>
                    </a:cubicBezTo>
                    <a:cubicBezTo>
                      <a:pt x="1976" y="6108"/>
                      <a:pt x="1655" y="6418"/>
                      <a:pt x="1357" y="6739"/>
                    </a:cubicBezTo>
                    <a:cubicBezTo>
                      <a:pt x="1191" y="6906"/>
                      <a:pt x="1167" y="7120"/>
                      <a:pt x="1286" y="7299"/>
                    </a:cubicBezTo>
                    <a:cubicBezTo>
                      <a:pt x="1376" y="7434"/>
                      <a:pt x="1501" y="7495"/>
                      <a:pt x="1645" y="7495"/>
                    </a:cubicBezTo>
                    <a:cubicBezTo>
                      <a:pt x="1690" y="7495"/>
                      <a:pt x="1738" y="7489"/>
                      <a:pt x="1786" y="7477"/>
                    </a:cubicBezTo>
                    <a:cubicBezTo>
                      <a:pt x="1893" y="7453"/>
                      <a:pt x="1976" y="7382"/>
                      <a:pt x="2060" y="7299"/>
                    </a:cubicBezTo>
                    <a:cubicBezTo>
                      <a:pt x="2560" y="6787"/>
                      <a:pt x="3072" y="6287"/>
                      <a:pt x="3572" y="5775"/>
                    </a:cubicBezTo>
                    <a:cubicBezTo>
                      <a:pt x="3686" y="5660"/>
                      <a:pt x="3800" y="5591"/>
                      <a:pt x="3954" y="5591"/>
                    </a:cubicBezTo>
                    <a:cubicBezTo>
                      <a:pt x="3977" y="5591"/>
                      <a:pt x="4000" y="5593"/>
                      <a:pt x="4024" y="5596"/>
                    </a:cubicBezTo>
                    <a:cubicBezTo>
                      <a:pt x="4045" y="5598"/>
                      <a:pt x="4066" y="5599"/>
                      <a:pt x="4088" y="5599"/>
                    </a:cubicBezTo>
                    <a:cubicBezTo>
                      <a:pt x="4203" y="5599"/>
                      <a:pt x="4328" y="5572"/>
                      <a:pt x="4437" y="5572"/>
                    </a:cubicBezTo>
                    <a:cubicBezTo>
                      <a:pt x="4519" y="5572"/>
                      <a:pt x="4592" y="5588"/>
                      <a:pt x="4643" y="5644"/>
                    </a:cubicBezTo>
                    <a:cubicBezTo>
                      <a:pt x="4774" y="5786"/>
                      <a:pt x="4667" y="6048"/>
                      <a:pt x="4691" y="6263"/>
                    </a:cubicBezTo>
                    <a:cubicBezTo>
                      <a:pt x="4703" y="6453"/>
                      <a:pt x="4632" y="6584"/>
                      <a:pt x="4501" y="6715"/>
                    </a:cubicBezTo>
                    <a:cubicBezTo>
                      <a:pt x="3977" y="7215"/>
                      <a:pt x="3465" y="7739"/>
                      <a:pt x="2953" y="8251"/>
                    </a:cubicBezTo>
                    <a:cubicBezTo>
                      <a:pt x="2738" y="8465"/>
                      <a:pt x="2727" y="8751"/>
                      <a:pt x="2917" y="8930"/>
                    </a:cubicBezTo>
                    <a:cubicBezTo>
                      <a:pt x="3005" y="9018"/>
                      <a:pt x="3107" y="9063"/>
                      <a:pt x="3213" y="9063"/>
                    </a:cubicBezTo>
                    <a:cubicBezTo>
                      <a:pt x="3335" y="9063"/>
                      <a:pt x="3463" y="9003"/>
                      <a:pt x="3584" y="8882"/>
                    </a:cubicBezTo>
                    <a:cubicBezTo>
                      <a:pt x="3893" y="8573"/>
                      <a:pt x="4203" y="8263"/>
                      <a:pt x="4512" y="7965"/>
                    </a:cubicBezTo>
                    <a:cubicBezTo>
                      <a:pt x="4557" y="7921"/>
                      <a:pt x="4580" y="7857"/>
                      <a:pt x="4668" y="7857"/>
                    </a:cubicBezTo>
                    <a:cubicBezTo>
                      <a:pt x="4675" y="7857"/>
                      <a:pt x="4683" y="7857"/>
                      <a:pt x="4691" y="7858"/>
                    </a:cubicBezTo>
                    <a:cubicBezTo>
                      <a:pt x="4691" y="8489"/>
                      <a:pt x="4679" y="9120"/>
                      <a:pt x="4691" y="9751"/>
                    </a:cubicBezTo>
                    <a:cubicBezTo>
                      <a:pt x="4691" y="10049"/>
                      <a:pt x="4870" y="10263"/>
                      <a:pt x="5132" y="10275"/>
                    </a:cubicBezTo>
                    <a:cubicBezTo>
                      <a:pt x="5394" y="10275"/>
                      <a:pt x="5584" y="10061"/>
                      <a:pt x="5584" y="9751"/>
                    </a:cubicBezTo>
                    <a:cubicBezTo>
                      <a:pt x="5596" y="9180"/>
                      <a:pt x="5584" y="8608"/>
                      <a:pt x="5596" y="8037"/>
                    </a:cubicBezTo>
                    <a:cubicBezTo>
                      <a:pt x="5596" y="7977"/>
                      <a:pt x="5560" y="7906"/>
                      <a:pt x="5632" y="7834"/>
                    </a:cubicBezTo>
                    <a:cubicBezTo>
                      <a:pt x="5691" y="7894"/>
                      <a:pt x="5751" y="7953"/>
                      <a:pt x="5810" y="8001"/>
                    </a:cubicBezTo>
                    <a:cubicBezTo>
                      <a:pt x="6120" y="8311"/>
                      <a:pt x="6417" y="8620"/>
                      <a:pt x="6739" y="8930"/>
                    </a:cubicBezTo>
                    <a:cubicBezTo>
                      <a:pt x="6835" y="9019"/>
                      <a:pt x="6943" y="9065"/>
                      <a:pt x="7053" y="9065"/>
                    </a:cubicBezTo>
                    <a:cubicBezTo>
                      <a:pt x="7135" y="9065"/>
                      <a:pt x="7218" y="9040"/>
                      <a:pt x="7299" y="8989"/>
                    </a:cubicBezTo>
                    <a:cubicBezTo>
                      <a:pt x="7477" y="8870"/>
                      <a:pt x="7513" y="8692"/>
                      <a:pt x="7477" y="8489"/>
                    </a:cubicBezTo>
                    <a:cubicBezTo>
                      <a:pt x="7453" y="8370"/>
                      <a:pt x="7370" y="8299"/>
                      <a:pt x="7287" y="8215"/>
                    </a:cubicBezTo>
                    <a:cubicBezTo>
                      <a:pt x="6787" y="7715"/>
                      <a:pt x="6287" y="7203"/>
                      <a:pt x="5775" y="6703"/>
                    </a:cubicBezTo>
                    <a:cubicBezTo>
                      <a:pt x="5644" y="6572"/>
                      <a:pt x="5560" y="6441"/>
                      <a:pt x="5584" y="6251"/>
                    </a:cubicBezTo>
                    <a:cubicBezTo>
                      <a:pt x="5608" y="6048"/>
                      <a:pt x="5501" y="5775"/>
                      <a:pt x="5632" y="5644"/>
                    </a:cubicBezTo>
                    <a:cubicBezTo>
                      <a:pt x="5684" y="5586"/>
                      <a:pt x="5759" y="5571"/>
                      <a:pt x="5844" y="5571"/>
                    </a:cubicBezTo>
                    <a:cubicBezTo>
                      <a:pt x="5942" y="5571"/>
                      <a:pt x="6052" y="5591"/>
                      <a:pt x="6156" y="5591"/>
                    </a:cubicBezTo>
                    <a:cubicBezTo>
                      <a:pt x="6188" y="5591"/>
                      <a:pt x="6220" y="5589"/>
                      <a:pt x="6251" y="5584"/>
                    </a:cubicBezTo>
                    <a:cubicBezTo>
                      <a:pt x="6273" y="5581"/>
                      <a:pt x="6294" y="5580"/>
                      <a:pt x="6314" y="5580"/>
                    </a:cubicBezTo>
                    <a:cubicBezTo>
                      <a:pt x="6471" y="5580"/>
                      <a:pt x="6587" y="5659"/>
                      <a:pt x="6703" y="5775"/>
                    </a:cubicBezTo>
                    <a:cubicBezTo>
                      <a:pt x="7215" y="6298"/>
                      <a:pt x="7727" y="6810"/>
                      <a:pt x="8251" y="7322"/>
                    </a:cubicBezTo>
                    <a:cubicBezTo>
                      <a:pt x="8365" y="7436"/>
                      <a:pt x="8498" y="7493"/>
                      <a:pt x="8625" y="7493"/>
                    </a:cubicBezTo>
                    <a:cubicBezTo>
                      <a:pt x="8738" y="7493"/>
                      <a:pt x="8846" y="7448"/>
                      <a:pt x="8930" y="7358"/>
                    </a:cubicBezTo>
                    <a:cubicBezTo>
                      <a:pt x="9120" y="7180"/>
                      <a:pt x="9108" y="6918"/>
                      <a:pt x="8882" y="6691"/>
                    </a:cubicBezTo>
                    <a:cubicBezTo>
                      <a:pt x="8573" y="6382"/>
                      <a:pt x="8263" y="6072"/>
                      <a:pt x="7953" y="5763"/>
                    </a:cubicBezTo>
                    <a:cubicBezTo>
                      <a:pt x="7918" y="5715"/>
                      <a:pt x="7846" y="5691"/>
                      <a:pt x="7858" y="5584"/>
                    </a:cubicBezTo>
                    <a:cubicBezTo>
                      <a:pt x="8279" y="5584"/>
                      <a:pt x="8700" y="5589"/>
                      <a:pt x="9120" y="5589"/>
                    </a:cubicBezTo>
                    <a:cubicBezTo>
                      <a:pt x="9331" y="5589"/>
                      <a:pt x="9541" y="5588"/>
                      <a:pt x="9751" y="5584"/>
                    </a:cubicBezTo>
                    <a:cubicBezTo>
                      <a:pt x="10061" y="5584"/>
                      <a:pt x="10287" y="5394"/>
                      <a:pt x="10275" y="5132"/>
                    </a:cubicBezTo>
                    <a:cubicBezTo>
                      <a:pt x="10263" y="4870"/>
                      <a:pt x="10049" y="4691"/>
                      <a:pt x="9751" y="4691"/>
                    </a:cubicBezTo>
                    <a:lnTo>
                      <a:pt x="8037" y="4691"/>
                    </a:lnTo>
                    <a:cubicBezTo>
                      <a:pt x="8013" y="4691"/>
                      <a:pt x="7987" y="4695"/>
                      <a:pt x="7960" y="4695"/>
                    </a:cubicBezTo>
                    <a:cubicBezTo>
                      <a:pt x="7920" y="4695"/>
                      <a:pt x="7877" y="4686"/>
                      <a:pt x="7834" y="4643"/>
                    </a:cubicBezTo>
                    <a:cubicBezTo>
                      <a:pt x="7894" y="4596"/>
                      <a:pt x="7941" y="4536"/>
                      <a:pt x="7989" y="4489"/>
                    </a:cubicBezTo>
                    <a:cubicBezTo>
                      <a:pt x="8299" y="4167"/>
                      <a:pt x="8620" y="3858"/>
                      <a:pt x="8930" y="3536"/>
                    </a:cubicBezTo>
                    <a:cubicBezTo>
                      <a:pt x="9084" y="3381"/>
                      <a:pt x="9108" y="3203"/>
                      <a:pt x="9001" y="3000"/>
                    </a:cubicBezTo>
                    <a:cubicBezTo>
                      <a:pt x="8915" y="2848"/>
                      <a:pt x="8776" y="2787"/>
                      <a:pt x="8621" y="2787"/>
                    </a:cubicBezTo>
                    <a:cubicBezTo>
                      <a:pt x="8582" y="2787"/>
                      <a:pt x="8542" y="2791"/>
                      <a:pt x="8501" y="2798"/>
                    </a:cubicBezTo>
                    <a:cubicBezTo>
                      <a:pt x="8382" y="2822"/>
                      <a:pt x="8299" y="2905"/>
                      <a:pt x="8215" y="2989"/>
                    </a:cubicBezTo>
                    <a:cubicBezTo>
                      <a:pt x="7715" y="3489"/>
                      <a:pt x="7203" y="3989"/>
                      <a:pt x="6715" y="4501"/>
                    </a:cubicBezTo>
                    <a:cubicBezTo>
                      <a:pt x="6599" y="4617"/>
                      <a:pt x="6483" y="4695"/>
                      <a:pt x="6326" y="4695"/>
                    </a:cubicBezTo>
                    <a:cubicBezTo>
                      <a:pt x="6306" y="4695"/>
                      <a:pt x="6285" y="4694"/>
                      <a:pt x="6263" y="4691"/>
                    </a:cubicBezTo>
                    <a:cubicBezTo>
                      <a:pt x="6240" y="4689"/>
                      <a:pt x="6216" y="4687"/>
                      <a:pt x="6192" y="4687"/>
                    </a:cubicBezTo>
                    <a:cubicBezTo>
                      <a:pt x="6085" y="4687"/>
                      <a:pt x="5971" y="4708"/>
                      <a:pt x="5867" y="4708"/>
                    </a:cubicBezTo>
                    <a:cubicBezTo>
                      <a:pt x="5775" y="4708"/>
                      <a:pt x="5692" y="4692"/>
                      <a:pt x="5632" y="4632"/>
                    </a:cubicBezTo>
                    <a:cubicBezTo>
                      <a:pt x="5501" y="4501"/>
                      <a:pt x="5608" y="4227"/>
                      <a:pt x="5584" y="4024"/>
                    </a:cubicBezTo>
                    <a:cubicBezTo>
                      <a:pt x="5572" y="3834"/>
                      <a:pt x="5644" y="3703"/>
                      <a:pt x="5775" y="3572"/>
                    </a:cubicBezTo>
                    <a:cubicBezTo>
                      <a:pt x="6298" y="3060"/>
                      <a:pt x="6822" y="2536"/>
                      <a:pt x="7334" y="2012"/>
                    </a:cubicBezTo>
                    <a:cubicBezTo>
                      <a:pt x="7549" y="1810"/>
                      <a:pt x="7549" y="1524"/>
                      <a:pt x="7370" y="1345"/>
                    </a:cubicBezTo>
                    <a:cubicBezTo>
                      <a:pt x="7285" y="1260"/>
                      <a:pt x="7178" y="1216"/>
                      <a:pt x="7067" y="1216"/>
                    </a:cubicBezTo>
                    <a:cubicBezTo>
                      <a:pt x="6946" y="1216"/>
                      <a:pt x="6821" y="1269"/>
                      <a:pt x="6715" y="1381"/>
                    </a:cubicBezTo>
                    <a:cubicBezTo>
                      <a:pt x="6394" y="1691"/>
                      <a:pt x="6084" y="2000"/>
                      <a:pt x="5763" y="2322"/>
                    </a:cubicBezTo>
                    <a:cubicBezTo>
                      <a:pt x="5727" y="2357"/>
                      <a:pt x="5691" y="2429"/>
                      <a:pt x="5596" y="2429"/>
                    </a:cubicBezTo>
                    <a:cubicBezTo>
                      <a:pt x="5596" y="1798"/>
                      <a:pt x="5596" y="1167"/>
                      <a:pt x="5596" y="536"/>
                    </a:cubicBezTo>
                    <a:cubicBezTo>
                      <a:pt x="5596" y="214"/>
                      <a:pt x="5405" y="0"/>
                      <a:pt x="5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5401342" y="4433919"/>
                <a:ext cx="32185" cy="3068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658" extrusionOk="0">
                    <a:moveTo>
                      <a:pt x="1237" y="0"/>
                    </a:moveTo>
                    <a:cubicBezTo>
                      <a:pt x="1144" y="0"/>
                      <a:pt x="1052" y="31"/>
                      <a:pt x="977" y="95"/>
                    </a:cubicBezTo>
                    <a:cubicBezTo>
                      <a:pt x="667" y="357"/>
                      <a:pt x="382" y="643"/>
                      <a:pt x="120" y="952"/>
                    </a:cubicBezTo>
                    <a:cubicBezTo>
                      <a:pt x="1" y="1083"/>
                      <a:pt x="1" y="1262"/>
                      <a:pt x="72" y="1417"/>
                    </a:cubicBezTo>
                    <a:cubicBezTo>
                      <a:pt x="155" y="1572"/>
                      <a:pt x="286" y="1655"/>
                      <a:pt x="501" y="1655"/>
                    </a:cubicBezTo>
                    <a:cubicBezTo>
                      <a:pt x="510" y="1657"/>
                      <a:pt x="521" y="1658"/>
                      <a:pt x="532" y="1658"/>
                    </a:cubicBezTo>
                    <a:cubicBezTo>
                      <a:pt x="591" y="1658"/>
                      <a:pt x="667" y="1631"/>
                      <a:pt x="727" y="1572"/>
                    </a:cubicBezTo>
                    <a:cubicBezTo>
                      <a:pt x="1037" y="1310"/>
                      <a:pt x="1334" y="1024"/>
                      <a:pt x="1596" y="702"/>
                    </a:cubicBezTo>
                    <a:cubicBezTo>
                      <a:pt x="1739" y="536"/>
                      <a:pt x="1703" y="274"/>
                      <a:pt x="1548" y="131"/>
                    </a:cubicBezTo>
                    <a:cubicBezTo>
                      <a:pt x="1463" y="46"/>
                      <a:pt x="1350" y="0"/>
                      <a:pt x="1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5377320" y="4410323"/>
                <a:ext cx="31537" cy="30778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63" extrusionOk="0">
                    <a:moveTo>
                      <a:pt x="1246" y="1"/>
                    </a:moveTo>
                    <a:cubicBezTo>
                      <a:pt x="1139" y="1"/>
                      <a:pt x="1042" y="43"/>
                      <a:pt x="953" y="132"/>
                    </a:cubicBezTo>
                    <a:cubicBezTo>
                      <a:pt x="703" y="370"/>
                      <a:pt x="453" y="620"/>
                      <a:pt x="203" y="870"/>
                    </a:cubicBezTo>
                    <a:cubicBezTo>
                      <a:pt x="1" y="1084"/>
                      <a:pt x="1" y="1346"/>
                      <a:pt x="179" y="1537"/>
                    </a:cubicBezTo>
                    <a:cubicBezTo>
                      <a:pt x="269" y="1621"/>
                      <a:pt x="374" y="1662"/>
                      <a:pt x="482" y="1662"/>
                    </a:cubicBezTo>
                    <a:cubicBezTo>
                      <a:pt x="605" y="1662"/>
                      <a:pt x="732" y="1609"/>
                      <a:pt x="846" y="1501"/>
                    </a:cubicBezTo>
                    <a:cubicBezTo>
                      <a:pt x="1084" y="1275"/>
                      <a:pt x="1311" y="1037"/>
                      <a:pt x="1549" y="799"/>
                    </a:cubicBezTo>
                    <a:cubicBezTo>
                      <a:pt x="1644" y="703"/>
                      <a:pt x="1703" y="584"/>
                      <a:pt x="1703" y="477"/>
                    </a:cubicBezTo>
                    <a:cubicBezTo>
                      <a:pt x="1692" y="263"/>
                      <a:pt x="1608" y="132"/>
                      <a:pt x="1453" y="49"/>
                    </a:cubicBezTo>
                    <a:cubicBezTo>
                      <a:pt x="1381" y="17"/>
                      <a:pt x="1312" y="1"/>
                      <a:pt x="1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33"/>
          <p:cNvGrpSpPr/>
          <p:nvPr/>
        </p:nvGrpSpPr>
        <p:grpSpPr>
          <a:xfrm>
            <a:off x="945888" y="531088"/>
            <a:ext cx="864600" cy="864600"/>
            <a:chOff x="945888" y="531088"/>
            <a:chExt cx="864600" cy="864600"/>
          </a:xfrm>
        </p:grpSpPr>
        <p:sp>
          <p:nvSpPr>
            <p:cNvPr id="341" name="Google Shape;341;p33"/>
            <p:cNvSpPr/>
            <p:nvPr/>
          </p:nvSpPr>
          <p:spPr>
            <a:xfrm>
              <a:off x="945888" y="531088"/>
              <a:ext cx="864600" cy="864600"/>
            </a:xfrm>
            <a:prstGeom prst="ellipse">
              <a:avLst/>
            </a:prstGeom>
            <a:solidFill>
              <a:srgbClr val="FFFFFF">
                <a:alpha val="30360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820000" algn="bl" rotWithShape="0">
                <a:schemeClr val="accent2">
                  <a:alpha val="4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33"/>
            <p:cNvGrpSpPr/>
            <p:nvPr/>
          </p:nvGrpSpPr>
          <p:grpSpPr>
            <a:xfrm>
              <a:off x="1140775" y="725975"/>
              <a:ext cx="474825" cy="474850"/>
              <a:chOff x="4006450" y="496400"/>
              <a:chExt cx="474825" cy="474850"/>
            </a:xfrm>
          </p:grpSpPr>
          <p:sp>
            <p:nvSpPr>
              <p:cNvPr id="343" name="Google Shape;343;p33"/>
              <p:cNvSpPr/>
              <p:nvPr/>
            </p:nvSpPr>
            <p:spPr>
              <a:xfrm>
                <a:off x="4006450" y="496400"/>
                <a:ext cx="474825" cy="474850"/>
              </a:xfrm>
              <a:custGeom>
                <a:avLst/>
                <a:gdLst/>
                <a:ahLst/>
                <a:cxnLst/>
                <a:rect l="l" t="t" r="r" b="b"/>
                <a:pathLst>
                  <a:path w="18993" h="18994" extrusionOk="0">
                    <a:moveTo>
                      <a:pt x="8745" y="2224"/>
                    </a:moveTo>
                    <a:cubicBezTo>
                      <a:pt x="9046" y="2224"/>
                      <a:pt x="9291" y="2469"/>
                      <a:pt x="9291" y="2770"/>
                    </a:cubicBezTo>
                    <a:lnTo>
                      <a:pt x="9291" y="4377"/>
                    </a:lnTo>
                    <a:lnTo>
                      <a:pt x="5326" y="4377"/>
                    </a:lnTo>
                    <a:lnTo>
                      <a:pt x="5326" y="2770"/>
                    </a:lnTo>
                    <a:cubicBezTo>
                      <a:pt x="5326" y="2469"/>
                      <a:pt x="5567" y="2224"/>
                      <a:pt x="5868" y="2224"/>
                    </a:cubicBezTo>
                    <a:close/>
                    <a:moveTo>
                      <a:pt x="8745" y="740"/>
                    </a:moveTo>
                    <a:cubicBezTo>
                      <a:pt x="9865" y="740"/>
                      <a:pt x="10775" y="1650"/>
                      <a:pt x="10775" y="2770"/>
                    </a:cubicBezTo>
                    <a:lnTo>
                      <a:pt x="10775" y="6818"/>
                    </a:lnTo>
                    <a:cubicBezTo>
                      <a:pt x="10775" y="7024"/>
                      <a:pt x="10608" y="7190"/>
                      <a:pt x="10403" y="7190"/>
                    </a:cubicBezTo>
                    <a:cubicBezTo>
                      <a:pt x="10197" y="7190"/>
                      <a:pt x="10031" y="7024"/>
                      <a:pt x="10031" y="6818"/>
                    </a:cubicBezTo>
                    <a:lnTo>
                      <a:pt x="10031" y="2770"/>
                    </a:lnTo>
                    <a:cubicBezTo>
                      <a:pt x="10031" y="2062"/>
                      <a:pt x="9453" y="1484"/>
                      <a:pt x="8745" y="1484"/>
                    </a:cubicBezTo>
                    <a:lnTo>
                      <a:pt x="5868" y="1484"/>
                    </a:lnTo>
                    <a:cubicBezTo>
                      <a:pt x="5160" y="1484"/>
                      <a:pt x="4582" y="2062"/>
                      <a:pt x="4582" y="2770"/>
                    </a:cubicBezTo>
                    <a:lnTo>
                      <a:pt x="4582" y="6818"/>
                    </a:lnTo>
                    <a:cubicBezTo>
                      <a:pt x="4582" y="7024"/>
                      <a:pt x="4416" y="7190"/>
                      <a:pt x="4210" y="7190"/>
                    </a:cubicBezTo>
                    <a:cubicBezTo>
                      <a:pt x="4009" y="7190"/>
                      <a:pt x="3842" y="7024"/>
                      <a:pt x="3842" y="6818"/>
                    </a:cubicBezTo>
                    <a:lnTo>
                      <a:pt x="3842" y="2770"/>
                    </a:lnTo>
                    <a:cubicBezTo>
                      <a:pt x="3842" y="1650"/>
                      <a:pt x="4752" y="740"/>
                      <a:pt x="5868" y="740"/>
                    </a:cubicBezTo>
                    <a:close/>
                    <a:moveTo>
                      <a:pt x="13873" y="5116"/>
                    </a:moveTo>
                    <a:lnTo>
                      <a:pt x="13873" y="8642"/>
                    </a:lnTo>
                    <a:lnTo>
                      <a:pt x="13817" y="8642"/>
                    </a:lnTo>
                    <a:cubicBezTo>
                      <a:pt x="10965" y="8642"/>
                      <a:pt x="8642" y="10965"/>
                      <a:pt x="8642" y="13818"/>
                    </a:cubicBezTo>
                    <a:cubicBezTo>
                      <a:pt x="8642" y="15697"/>
                      <a:pt x="9647" y="17343"/>
                      <a:pt x="11151" y="18249"/>
                    </a:cubicBezTo>
                    <a:lnTo>
                      <a:pt x="2378" y="18249"/>
                    </a:lnTo>
                    <a:cubicBezTo>
                      <a:pt x="1476" y="18249"/>
                      <a:pt x="740" y="17517"/>
                      <a:pt x="740" y="16615"/>
                    </a:cubicBezTo>
                    <a:lnTo>
                      <a:pt x="740" y="5116"/>
                    </a:lnTo>
                    <a:lnTo>
                      <a:pt x="3098" y="5116"/>
                    </a:lnTo>
                    <a:lnTo>
                      <a:pt x="3098" y="6818"/>
                    </a:lnTo>
                    <a:cubicBezTo>
                      <a:pt x="3098" y="7435"/>
                      <a:pt x="3597" y="7934"/>
                      <a:pt x="4210" y="7934"/>
                    </a:cubicBezTo>
                    <a:cubicBezTo>
                      <a:pt x="4824" y="7934"/>
                      <a:pt x="5322" y="7435"/>
                      <a:pt x="5322" y="6818"/>
                    </a:cubicBezTo>
                    <a:lnTo>
                      <a:pt x="5322" y="5116"/>
                    </a:lnTo>
                    <a:lnTo>
                      <a:pt x="9287" y="5116"/>
                    </a:lnTo>
                    <a:lnTo>
                      <a:pt x="9287" y="6818"/>
                    </a:lnTo>
                    <a:cubicBezTo>
                      <a:pt x="9287" y="7435"/>
                      <a:pt x="9789" y="7934"/>
                      <a:pt x="10403" y="7934"/>
                    </a:cubicBezTo>
                    <a:cubicBezTo>
                      <a:pt x="11016" y="7934"/>
                      <a:pt x="11515" y="7435"/>
                      <a:pt x="11515" y="6818"/>
                    </a:cubicBezTo>
                    <a:lnTo>
                      <a:pt x="11515" y="5116"/>
                    </a:lnTo>
                    <a:close/>
                    <a:moveTo>
                      <a:pt x="13817" y="9386"/>
                    </a:moveTo>
                    <a:cubicBezTo>
                      <a:pt x="16263" y="9386"/>
                      <a:pt x="18249" y="11372"/>
                      <a:pt x="18249" y="13818"/>
                    </a:cubicBezTo>
                    <a:cubicBezTo>
                      <a:pt x="18249" y="16263"/>
                      <a:pt x="16263" y="18249"/>
                      <a:pt x="13817" y="18249"/>
                    </a:cubicBezTo>
                    <a:cubicBezTo>
                      <a:pt x="11372" y="18249"/>
                      <a:pt x="9386" y="16263"/>
                      <a:pt x="9386" y="13818"/>
                    </a:cubicBezTo>
                    <a:cubicBezTo>
                      <a:pt x="9386" y="11372"/>
                      <a:pt x="11372" y="9386"/>
                      <a:pt x="13817" y="9386"/>
                    </a:cubicBezTo>
                    <a:close/>
                    <a:moveTo>
                      <a:pt x="5868" y="0"/>
                    </a:moveTo>
                    <a:cubicBezTo>
                      <a:pt x="4341" y="0"/>
                      <a:pt x="3098" y="1243"/>
                      <a:pt x="3098" y="2770"/>
                    </a:cubicBezTo>
                    <a:lnTo>
                      <a:pt x="3098" y="4377"/>
                    </a:lnTo>
                    <a:lnTo>
                      <a:pt x="368" y="4377"/>
                    </a:lnTo>
                    <a:cubicBezTo>
                      <a:pt x="166" y="4377"/>
                      <a:pt x="0" y="4543"/>
                      <a:pt x="0" y="4748"/>
                    </a:cubicBezTo>
                    <a:lnTo>
                      <a:pt x="0" y="16615"/>
                    </a:lnTo>
                    <a:cubicBezTo>
                      <a:pt x="0" y="17925"/>
                      <a:pt x="1065" y="18993"/>
                      <a:pt x="2378" y="18993"/>
                    </a:cubicBezTo>
                    <a:lnTo>
                      <a:pt x="13817" y="18993"/>
                    </a:lnTo>
                    <a:cubicBezTo>
                      <a:pt x="16670" y="18993"/>
                      <a:pt x="18993" y="16670"/>
                      <a:pt x="18993" y="13818"/>
                    </a:cubicBezTo>
                    <a:cubicBezTo>
                      <a:pt x="18993" y="11234"/>
                      <a:pt x="17090" y="9089"/>
                      <a:pt x="14613" y="8705"/>
                    </a:cubicBezTo>
                    <a:lnTo>
                      <a:pt x="14613" y="4748"/>
                    </a:lnTo>
                    <a:cubicBezTo>
                      <a:pt x="14613" y="4543"/>
                      <a:pt x="14447" y="4377"/>
                      <a:pt x="14245" y="4377"/>
                    </a:cubicBezTo>
                    <a:lnTo>
                      <a:pt x="11515" y="4377"/>
                    </a:lnTo>
                    <a:lnTo>
                      <a:pt x="11515" y="2770"/>
                    </a:lnTo>
                    <a:cubicBezTo>
                      <a:pt x="11515" y="1243"/>
                      <a:pt x="10272" y="0"/>
                      <a:pt x="8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4317850" y="773425"/>
                <a:ext cx="69450" cy="133725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5349" extrusionOk="0">
                    <a:moveTo>
                      <a:pt x="2356" y="1"/>
                    </a:moveTo>
                    <a:cubicBezTo>
                      <a:pt x="2211" y="1"/>
                      <a:pt x="2074" y="85"/>
                      <a:pt x="2014" y="228"/>
                    </a:cubicBezTo>
                    <a:lnTo>
                      <a:pt x="83" y="4834"/>
                    </a:lnTo>
                    <a:cubicBezTo>
                      <a:pt x="0" y="5020"/>
                      <a:pt x="91" y="5237"/>
                      <a:pt x="281" y="5316"/>
                    </a:cubicBezTo>
                    <a:cubicBezTo>
                      <a:pt x="329" y="5336"/>
                      <a:pt x="376" y="5348"/>
                      <a:pt x="424" y="5348"/>
                    </a:cubicBezTo>
                    <a:cubicBezTo>
                      <a:pt x="570" y="5348"/>
                      <a:pt x="705" y="5261"/>
                      <a:pt x="764" y="5119"/>
                    </a:cubicBezTo>
                    <a:lnTo>
                      <a:pt x="2699" y="517"/>
                    </a:lnTo>
                    <a:cubicBezTo>
                      <a:pt x="2778" y="327"/>
                      <a:pt x="2687" y="109"/>
                      <a:pt x="2501" y="30"/>
                    </a:cubicBezTo>
                    <a:cubicBezTo>
                      <a:pt x="2454" y="10"/>
                      <a:pt x="2404" y="1"/>
                      <a:pt x="2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4279650" y="773375"/>
                <a:ext cx="57400" cy="63625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545" extrusionOk="0">
                    <a:moveTo>
                      <a:pt x="1148" y="744"/>
                    </a:moveTo>
                    <a:cubicBezTo>
                      <a:pt x="1366" y="744"/>
                      <a:pt x="1552" y="986"/>
                      <a:pt x="1552" y="1275"/>
                    </a:cubicBezTo>
                    <a:cubicBezTo>
                      <a:pt x="1552" y="1559"/>
                      <a:pt x="1366" y="1805"/>
                      <a:pt x="1148" y="1805"/>
                    </a:cubicBezTo>
                    <a:cubicBezTo>
                      <a:pt x="931" y="1805"/>
                      <a:pt x="745" y="1559"/>
                      <a:pt x="745" y="1275"/>
                    </a:cubicBezTo>
                    <a:cubicBezTo>
                      <a:pt x="745" y="986"/>
                      <a:pt x="931" y="744"/>
                      <a:pt x="1148" y="744"/>
                    </a:cubicBezTo>
                    <a:close/>
                    <a:moveTo>
                      <a:pt x="1148" y="0"/>
                    </a:moveTo>
                    <a:cubicBezTo>
                      <a:pt x="515" y="0"/>
                      <a:pt x="1" y="574"/>
                      <a:pt x="1" y="1275"/>
                    </a:cubicBezTo>
                    <a:cubicBezTo>
                      <a:pt x="1" y="1975"/>
                      <a:pt x="515" y="2545"/>
                      <a:pt x="1148" y="2545"/>
                    </a:cubicBezTo>
                    <a:cubicBezTo>
                      <a:pt x="1782" y="2545"/>
                      <a:pt x="2296" y="1975"/>
                      <a:pt x="2296" y="1275"/>
                    </a:cubicBezTo>
                    <a:cubicBezTo>
                      <a:pt x="2296" y="574"/>
                      <a:pt x="1782" y="0"/>
                      <a:pt x="11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4368600" y="843500"/>
                <a:ext cx="57300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542" extrusionOk="0">
                    <a:moveTo>
                      <a:pt x="1148" y="741"/>
                    </a:moveTo>
                    <a:cubicBezTo>
                      <a:pt x="1365" y="741"/>
                      <a:pt x="1551" y="982"/>
                      <a:pt x="1551" y="1271"/>
                    </a:cubicBezTo>
                    <a:cubicBezTo>
                      <a:pt x="1551" y="1560"/>
                      <a:pt x="1365" y="1801"/>
                      <a:pt x="1148" y="1801"/>
                    </a:cubicBezTo>
                    <a:cubicBezTo>
                      <a:pt x="926" y="1801"/>
                      <a:pt x="744" y="1560"/>
                      <a:pt x="744" y="1271"/>
                    </a:cubicBezTo>
                    <a:cubicBezTo>
                      <a:pt x="744" y="982"/>
                      <a:pt x="926" y="741"/>
                      <a:pt x="1148" y="741"/>
                    </a:cubicBezTo>
                    <a:close/>
                    <a:moveTo>
                      <a:pt x="1148" y="1"/>
                    </a:moveTo>
                    <a:cubicBezTo>
                      <a:pt x="515" y="1"/>
                      <a:pt x="0" y="571"/>
                      <a:pt x="0" y="1271"/>
                    </a:cubicBezTo>
                    <a:cubicBezTo>
                      <a:pt x="0" y="1971"/>
                      <a:pt x="515" y="2541"/>
                      <a:pt x="1148" y="2541"/>
                    </a:cubicBezTo>
                    <a:cubicBezTo>
                      <a:pt x="1777" y="2541"/>
                      <a:pt x="2291" y="1971"/>
                      <a:pt x="2291" y="1271"/>
                    </a:cubicBezTo>
                    <a:cubicBezTo>
                      <a:pt x="2291" y="571"/>
                      <a:pt x="1777" y="1"/>
                      <a:pt x="1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5933F9E2-77CB-4AEC-9848-14FBA2062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AFCDF-16B4-4BD6-9BB0-C8A4353B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FB94A2-8369-443B-B891-3B2675A8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24" y="435307"/>
            <a:ext cx="4772752" cy="339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9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5636E-2DE6-4FE4-8078-2D2E9DBB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Make_pair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E8C77B-C8B2-417E-A0B9-13C5C5CD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9" y="648450"/>
            <a:ext cx="7502262" cy="28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8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01691-538B-43E0-9071-9B1F112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3CB1B4-7B6C-4676-B14C-0E53477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8" y="585239"/>
            <a:ext cx="6291461" cy="3429211"/>
          </a:xfrm>
          <a:prstGeom prst="rect">
            <a:avLst/>
          </a:prstGeom>
        </p:spPr>
      </p:pic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F592ED3-2156-446D-A96D-0A56C6D5E718}"/>
              </a:ext>
            </a:extLst>
          </p:cNvPr>
          <p:cNvSpPr txBox="1">
            <a:spLocks/>
          </p:cNvSpPr>
          <p:nvPr/>
        </p:nvSpPr>
        <p:spPr>
          <a:xfrm>
            <a:off x="6593685" y="2299844"/>
            <a:ext cx="6172200" cy="11614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dirty="0">
                <a:solidFill>
                  <a:schemeClr val="bg1"/>
                </a:solidFill>
              </a:rPr>
              <a:t>&gt;&gt;&gt;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0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01691-538B-43E0-9071-9B1F112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內容版面配置區 6">
            <a:extLst>
              <a:ext uri="{FF2B5EF4-FFF2-40B4-BE49-F238E27FC236}">
                <a16:creationId xmlns:a16="http://schemas.microsoft.com/office/drawing/2014/main" id="{FF592ED3-2156-446D-A96D-0A56C6D5E718}"/>
              </a:ext>
            </a:extLst>
          </p:cNvPr>
          <p:cNvSpPr txBox="1">
            <a:spLocks/>
          </p:cNvSpPr>
          <p:nvPr/>
        </p:nvSpPr>
        <p:spPr>
          <a:xfrm>
            <a:off x="6593685" y="2299844"/>
            <a:ext cx="6172200" cy="11614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dirty="0">
                <a:solidFill>
                  <a:schemeClr val="bg1"/>
                </a:solidFill>
              </a:rPr>
              <a:t>&gt;&gt;&gt;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84FD8D-17B1-4925-9415-0C17F5A3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4" y="811223"/>
            <a:ext cx="5970412" cy="32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9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01691-538B-43E0-9071-9B1F112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 with Structure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4FA34B-CCB1-4AF3-88FD-C28836BB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8" y="607961"/>
            <a:ext cx="4491390" cy="31844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3E324E-2536-4A14-8812-DEC42FA6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48" y="999640"/>
            <a:ext cx="4104788" cy="27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Why Structure?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C0DD15-0FEA-4105-8B7B-827F78F5340C}"/>
              </a:ext>
            </a:extLst>
          </p:cNvPr>
          <p:cNvSpPr/>
          <p:nvPr/>
        </p:nvSpPr>
        <p:spPr>
          <a:xfrm>
            <a:off x="1250830" y="556350"/>
            <a:ext cx="7020560" cy="3129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61F0A8-C7DE-44AB-A348-49A70C4E9362}"/>
              </a:ext>
            </a:extLst>
          </p:cNvPr>
          <p:cNvSpPr txBox="1"/>
          <p:nvPr/>
        </p:nvSpPr>
        <p:spPr>
          <a:xfrm flipH="1">
            <a:off x="4471549" y="2654409"/>
            <a:ext cx="295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My_definition</a:t>
            </a:r>
            <a:endParaRPr lang="zh-TW" altLang="en-US" sz="3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239F46-1380-4597-B741-42428EA07BF9}"/>
              </a:ext>
            </a:extLst>
          </p:cNvPr>
          <p:cNvSpPr txBox="1"/>
          <p:nvPr/>
        </p:nvSpPr>
        <p:spPr>
          <a:xfrm flipH="1">
            <a:off x="1809630" y="920492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INT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FBBB10-B571-4D04-8E10-8E071521AFBE}"/>
              </a:ext>
            </a:extLst>
          </p:cNvPr>
          <p:cNvSpPr txBox="1"/>
          <p:nvPr/>
        </p:nvSpPr>
        <p:spPr>
          <a:xfrm flipH="1">
            <a:off x="1809630" y="1746299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String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6AB29E-50EB-49ED-AB6A-E7C4979C3167}"/>
              </a:ext>
            </a:extLst>
          </p:cNvPr>
          <p:cNvSpPr txBox="1"/>
          <p:nvPr/>
        </p:nvSpPr>
        <p:spPr>
          <a:xfrm flipH="1">
            <a:off x="1829949" y="2572106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Bool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CC4056-022C-45C0-9D7E-517739B3A6A1}"/>
              </a:ext>
            </a:extLst>
          </p:cNvPr>
          <p:cNvSpPr txBox="1"/>
          <p:nvPr/>
        </p:nvSpPr>
        <p:spPr>
          <a:xfrm flipH="1">
            <a:off x="4491869" y="920492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A0D967-A9CE-4AAC-A073-75EF30A9232F}"/>
              </a:ext>
            </a:extLst>
          </p:cNvPr>
          <p:cNvSpPr txBox="1"/>
          <p:nvPr/>
        </p:nvSpPr>
        <p:spPr>
          <a:xfrm flipH="1">
            <a:off x="4491869" y="1746298"/>
            <a:ext cx="1793240" cy="461665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Char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3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Why Structure?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DB814-4A4E-467C-A9A0-60A1B785220E}"/>
              </a:ext>
            </a:extLst>
          </p:cNvPr>
          <p:cNvSpPr/>
          <p:nvPr/>
        </p:nvSpPr>
        <p:spPr>
          <a:xfrm>
            <a:off x="163582" y="1078995"/>
            <a:ext cx="4296430" cy="18393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C8DE63-3F7D-4ADC-9303-5F2BB302D1C7}"/>
              </a:ext>
            </a:extLst>
          </p:cNvPr>
          <p:cNvSpPr txBox="1"/>
          <p:nvPr/>
        </p:nvSpPr>
        <p:spPr>
          <a:xfrm flipH="1">
            <a:off x="163582" y="560072"/>
            <a:ext cx="19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Student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C6A98F-87FD-4BEA-9569-03D09B8A4C49}"/>
              </a:ext>
            </a:extLst>
          </p:cNvPr>
          <p:cNvSpPr txBox="1"/>
          <p:nvPr/>
        </p:nvSpPr>
        <p:spPr>
          <a:xfrm flipH="1">
            <a:off x="539502" y="1336929"/>
            <a:ext cx="1122571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ID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C291D5-A046-4365-B79C-2115832A4F68}"/>
              </a:ext>
            </a:extLst>
          </p:cNvPr>
          <p:cNvSpPr txBox="1"/>
          <p:nvPr/>
        </p:nvSpPr>
        <p:spPr>
          <a:xfrm flipH="1">
            <a:off x="539502" y="2244282"/>
            <a:ext cx="1357004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gender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1807A6-D20E-49A1-A228-2B2A35BA1EAD}"/>
              </a:ext>
            </a:extLst>
          </p:cNvPr>
          <p:cNvSpPr txBox="1"/>
          <p:nvPr/>
        </p:nvSpPr>
        <p:spPr>
          <a:xfrm flipH="1">
            <a:off x="2403863" y="1336929"/>
            <a:ext cx="1357004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grade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32C1BC-F6F3-498F-B9D3-4EED36D70EE5}"/>
              </a:ext>
            </a:extLst>
          </p:cNvPr>
          <p:cNvSpPr txBox="1"/>
          <p:nvPr/>
        </p:nvSpPr>
        <p:spPr>
          <a:xfrm flipH="1">
            <a:off x="2444502" y="2238122"/>
            <a:ext cx="1357004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name</a:t>
            </a:r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F9F214-4BAF-413C-9D9B-3C96E5D94099}"/>
              </a:ext>
            </a:extLst>
          </p:cNvPr>
          <p:cNvSpPr/>
          <p:nvPr/>
        </p:nvSpPr>
        <p:spPr>
          <a:xfrm>
            <a:off x="4683988" y="1078995"/>
            <a:ext cx="4296430" cy="18393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0F27D-50A6-437E-8EAD-C2B0AF2022CD}"/>
              </a:ext>
            </a:extLst>
          </p:cNvPr>
          <p:cNvSpPr txBox="1"/>
          <p:nvPr/>
        </p:nvSpPr>
        <p:spPr>
          <a:xfrm flipH="1">
            <a:off x="4683988" y="560072"/>
            <a:ext cx="19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Teacher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677ECA-2C0D-40C8-A7D5-F6D00AD5E24E}"/>
              </a:ext>
            </a:extLst>
          </p:cNvPr>
          <p:cNvSpPr txBox="1"/>
          <p:nvPr/>
        </p:nvSpPr>
        <p:spPr>
          <a:xfrm flipH="1">
            <a:off x="5059908" y="1336929"/>
            <a:ext cx="1122571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ID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E07588-C937-46A4-B5C2-9ADF7947CFA8}"/>
              </a:ext>
            </a:extLst>
          </p:cNvPr>
          <p:cNvSpPr txBox="1"/>
          <p:nvPr/>
        </p:nvSpPr>
        <p:spPr>
          <a:xfrm flipH="1">
            <a:off x="5059908" y="2244282"/>
            <a:ext cx="1357004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subject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19B849-7FA9-4A9C-ACAE-141A5CA9A8BB}"/>
              </a:ext>
            </a:extLst>
          </p:cNvPr>
          <p:cNvSpPr txBox="1"/>
          <p:nvPr/>
        </p:nvSpPr>
        <p:spPr>
          <a:xfrm flipH="1">
            <a:off x="6924269" y="1336929"/>
            <a:ext cx="1357004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name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6F51602-F278-4476-91A4-9857ECBFD511}"/>
              </a:ext>
            </a:extLst>
          </p:cNvPr>
          <p:cNvSpPr txBox="1"/>
          <p:nvPr/>
        </p:nvSpPr>
        <p:spPr>
          <a:xfrm flipH="1">
            <a:off x="6964908" y="2238122"/>
            <a:ext cx="1357004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239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Why Structure?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277700C-E6C8-4FF6-A7B4-B841F3E09539}"/>
              </a:ext>
            </a:extLst>
          </p:cNvPr>
          <p:cNvSpPr/>
          <p:nvPr/>
        </p:nvSpPr>
        <p:spPr>
          <a:xfrm>
            <a:off x="36240" y="1131243"/>
            <a:ext cx="4404376" cy="18856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2D301C-8E54-4AA6-8501-0D97C6039CBC}"/>
              </a:ext>
            </a:extLst>
          </p:cNvPr>
          <p:cNvSpPr txBox="1"/>
          <p:nvPr/>
        </p:nvSpPr>
        <p:spPr>
          <a:xfrm flipH="1">
            <a:off x="36238" y="612322"/>
            <a:ext cx="2038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2C8A15-1512-464C-9940-6DA6C64F3514}"/>
              </a:ext>
            </a:extLst>
          </p:cNvPr>
          <p:cNvSpPr txBox="1"/>
          <p:nvPr/>
        </p:nvSpPr>
        <p:spPr>
          <a:xfrm flipH="1">
            <a:off x="412160" y="1389179"/>
            <a:ext cx="1538988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Teacher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3A4CF1-31D5-4777-A2B3-E617EF911A0B}"/>
              </a:ext>
            </a:extLst>
          </p:cNvPr>
          <p:cNvSpPr txBox="1"/>
          <p:nvPr/>
        </p:nvSpPr>
        <p:spPr>
          <a:xfrm flipH="1">
            <a:off x="412160" y="2296532"/>
            <a:ext cx="1391096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Student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81D4F04-DC7D-46AE-A7A7-2F35BFC966BC}"/>
              </a:ext>
            </a:extLst>
          </p:cNvPr>
          <p:cNvSpPr txBox="1"/>
          <p:nvPr/>
        </p:nvSpPr>
        <p:spPr>
          <a:xfrm flipH="1">
            <a:off x="2276521" y="1389179"/>
            <a:ext cx="1391096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Student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5E6C1F-F8C0-4435-8930-04D5023ABCFA}"/>
              </a:ext>
            </a:extLst>
          </p:cNvPr>
          <p:cNvSpPr txBox="1"/>
          <p:nvPr/>
        </p:nvSpPr>
        <p:spPr>
          <a:xfrm flipH="1">
            <a:off x="2317160" y="2290372"/>
            <a:ext cx="1811661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Student…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48C5EE-659A-4993-8E15-5052480F8035}"/>
              </a:ext>
            </a:extLst>
          </p:cNvPr>
          <p:cNvSpPr/>
          <p:nvPr/>
        </p:nvSpPr>
        <p:spPr>
          <a:xfrm>
            <a:off x="4572000" y="1131243"/>
            <a:ext cx="4404376" cy="18856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5A72F83-A3F0-4239-A28C-A09DBB35B90D}"/>
              </a:ext>
            </a:extLst>
          </p:cNvPr>
          <p:cNvSpPr txBox="1"/>
          <p:nvPr/>
        </p:nvSpPr>
        <p:spPr>
          <a:xfrm flipH="1">
            <a:off x="4571998" y="612322"/>
            <a:ext cx="2038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F27FAD-4161-42F6-9C27-B16D3B20497B}"/>
              </a:ext>
            </a:extLst>
          </p:cNvPr>
          <p:cNvSpPr txBox="1"/>
          <p:nvPr/>
        </p:nvSpPr>
        <p:spPr>
          <a:xfrm flipH="1">
            <a:off x="4947920" y="1389179"/>
            <a:ext cx="1538988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Teacher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A5710-69C0-4864-A75B-31945D4373B9}"/>
              </a:ext>
            </a:extLst>
          </p:cNvPr>
          <p:cNvSpPr txBox="1"/>
          <p:nvPr/>
        </p:nvSpPr>
        <p:spPr>
          <a:xfrm flipH="1">
            <a:off x="4947920" y="2296532"/>
            <a:ext cx="1391096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Student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0C08B5C-9780-428B-BE79-A555F48B7184}"/>
              </a:ext>
            </a:extLst>
          </p:cNvPr>
          <p:cNvSpPr txBox="1"/>
          <p:nvPr/>
        </p:nvSpPr>
        <p:spPr>
          <a:xfrm flipH="1">
            <a:off x="6812281" y="1389179"/>
            <a:ext cx="1391096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Student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66A51DB-6CD1-4E79-BDC6-FB3480B6A519}"/>
              </a:ext>
            </a:extLst>
          </p:cNvPr>
          <p:cNvSpPr txBox="1"/>
          <p:nvPr/>
        </p:nvSpPr>
        <p:spPr>
          <a:xfrm flipH="1">
            <a:off x="6852920" y="2290372"/>
            <a:ext cx="1811661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Student…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252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Why Structure?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4DFBD8-49EA-4AE1-98D3-6A9F2042704B}"/>
              </a:ext>
            </a:extLst>
          </p:cNvPr>
          <p:cNvSpPr/>
          <p:nvPr/>
        </p:nvSpPr>
        <p:spPr>
          <a:xfrm>
            <a:off x="68902" y="1276469"/>
            <a:ext cx="4369528" cy="1870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62A5D2-2A3F-4BE4-A25C-3C339FA02F7A}"/>
              </a:ext>
            </a:extLst>
          </p:cNvPr>
          <p:cNvSpPr txBox="1"/>
          <p:nvPr/>
        </p:nvSpPr>
        <p:spPr>
          <a:xfrm flipH="1">
            <a:off x="68902" y="757547"/>
            <a:ext cx="20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School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CA0517-C18D-4D69-B6F8-A932C86B89BB}"/>
              </a:ext>
            </a:extLst>
          </p:cNvPr>
          <p:cNvSpPr txBox="1"/>
          <p:nvPr/>
        </p:nvSpPr>
        <p:spPr>
          <a:xfrm flipH="1">
            <a:off x="444822" y="1534404"/>
            <a:ext cx="152681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D0E22F-8519-4864-89EF-F5493C39BE97}"/>
              </a:ext>
            </a:extLst>
          </p:cNvPr>
          <p:cNvSpPr txBox="1"/>
          <p:nvPr/>
        </p:nvSpPr>
        <p:spPr>
          <a:xfrm flipH="1">
            <a:off x="444822" y="2441757"/>
            <a:ext cx="152681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8C018A4-B54F-4AB4-8F59-CB63D8365766}"/>
              </a:ext>
            </a:extLst>
          </p:cNvPr>
          <p:cNvSpPr txBox="1"/>
          <p:nvPr/>
        </p:nvSpPr>
        <p:spPr>
          <a:xfrm flipH="1">
            <a:off x="2309183" y="1534404"/>
            <a:ext cx="1380092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E879ED2-E91C-4A76-AB66-4573FD6C9930}"/>
              </a:ext>
            </a:extLst>
          </p:cNvPr>
          <p:cNvSpPr txBox="1"/>
          <p:nvPr/>
        </p:nvSpPr>
        <p:spPr>
          <a:xfrm flipH="1">
            <a:off x="2349821" y="2435597"/>
            <a:ext cx="134341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84C847-C920-4805-A5E1-5DAA6C82117E}"/>
              </a:ext>
            </a:extLst>
          </p:cNvPr>
          <p:cNvSpPr/>
          <p:nvPr/>
        </p:nvSpPr>
        <p:spPr>
          <a:xfrm>
            <a:off x="4647681" y="1276469"/>
            <a:ext cx="4369528" cy="1870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8329B6D-B44A-4796-BE41-753744696645}"/>
              </a:ext>
            </a:extLst>
          </p:cNvPr>
          <p:cNvSpPr txBox="1"/>
          <p:nvPr/>
        </p:nvSpPr>
        <p:spPr>
          <a:xfrm flipH="1">
            <a:off x="4647681" y="757547"/>
            <a:ext cx="202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School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027B5C-5001-42C6-BC9C-CE4D249AB57D}"/>
              </a:ext>
            </a:extLst>
          </p:cNvPr>
          <p:cNvSpPr txBox="1"/>
          <p:nvPr/>
        </p:nvSpPr>
        <p:spPr>
          <a:xfrm flipH="1">
            <a:off x="5023601" y="1534404"/>
            <a:ext cx="152681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B051582-C28F-456A-9759-1C4536280799}"/>
              </a:ext>
            </a:extLst>
          </p:cNvPr>
          <p:cNvSpPr txBox="1"/>
          <p:nvPr/>
        </p:nvSpPr>
        <p:spPr>
          <a:xfrm flipH="1">
            <a:off x="5023601" y="2441757"/>
            <a:ext cx="152681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2F91CEE-1F24-4680-98EC-4B62EA65E1AA}"/>
              </a:ext>
            </a:extLst>
          </p:cNvPr>
          <p:cNvSpPr txBox="1"/>
          <p:nvPr/>
        </p:nvSpPr>
        <p:spPr>
          <a:xfrm flipH="1">
            <a:off x="6887962" y="1534404"/>
            <a:ext cx="1380092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6D16D59-82E3-4173-8D16-5FA1B88E2B74}"/>
              </a:ext>
            </a:extLst>
          </p:cNvPr>
          <p:cNvSpPr txBox="1"/>
          <p:nvPr/>
        </p:nvSpPr>
        <p:spPr>
          <a:xfrm flipH="1">
            <a:off x="6928600" y="2435597"/>
            <a:ext cx="1343413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26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Example for C++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3CAD7D86-97B5-4F01-BCF9-42E6CAF1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38" y="172084"/>
            <a:ext cx="5828145" cy="3942568"/>
          </a:xfrm>
          <a:prstGeom prst="rect">
            <a:avLst/>
          </a:prstGeom>
        </p:spPr>
      </p:pic>
      <p:sp>
        <p:nvSpPr>
          <p:cNvPr id="25" name="橢圓 24">
            <a:extLst>
              <a:ext uri="{FF2B5EF4-FFF2-40B4-BE49-F238E27FC236}">
                <a16:creationId xmlns:a16="http://schemas.microsoft.com/office/drawing/2014/main" id="{2973CCD6-2C32-4EC2-861E-12D086C999FC}"/>
              </a:ext>
            </a:extLst>
          </p:cNvPr>
          <p:cNvSpPr/>
          <p:nvPr/>
        </p:nvSpPr>
        <p:spPr>
          <a:xfrm>
            <a:off x="2422719" y="1157565"/>
            <a:ext cx="721911" cy="66448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Example for C++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F8036-0099-4704-9FA1-30DC559F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" y="708272"/>
            <a:ext cx="4114298" cy="28005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E6A46F-511A-40F5-987B-9B4E6604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98" y="708272"/>
            <a:ext cx="3011302" cy="29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06250-54F1-44E9-8BB0-6152A1F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</p:spPr>
        <p:txBody>
          <a:bodyPr/>
          <a:lstStyle/>
          <a:p>
            <a:r>
              <a:rPr lang="en-US" altLang="zh-TW" dirty="0"/>
              <a:t>Example for C++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1BD639-72AC-42B8-B8F6-B9A80CB4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556350"/>
            <a:ext cx="4148417" cy="28237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4E9952-E635-48D6-B934-77FEB822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92" y="556350"/>
            <a:ext cx="3036274" cy="29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4112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 Sales Marketing Plan by Slidesgo">
  <a:themeElements>
    <a:clrScheme name="Simple Light">
      <a:dk1>
        <a:srgbClr val="B7D6DC"/>
      </a:dk1>
      <a:lt1>
        <a:srgbClr val="3A5463"/>
      </a:lt1>
      <a:dk2>
        <a:srgbClr val="D98162"/>
      </a:dk2>
      <a:lt2>
        <a:srgbClr val="00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54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154</Words>
  <Application>Microsoft Office PowerPoint</Application>
  <PresentationFormat>如螢幕大小 (16:9)</PresentationFormat>
  <Paragraphs>72</Paragraphs>
  <Slides>26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Open Sans SemiBold</vt:lpstr>
      <vt:lpstr>新細明體</vt:lpstr>
      <vt:lpstr>Arial</vt:lpstr>
      <vt:lpstr>Righteous</vt:lpstr>
      <vt:lpstr>Bebas Neue</vt:lpstr>
      <vt:lpstr>Winter Sales Marketing Plan by Slidesgo</vt:lpstr>
      <vt:lpstr>Structure &amp; Pair</vt:lpstr>
      <vt:lpstr>Structure</vt:lpstr>
      <vt:lpstr>Why Structure?</vt:lpstr>
      <vt:lpstr>Why Structure?</vt:lpstr>
      <vt:lpstr>Why Structure?</vt:lpstr>
      <vt:lpstr>Why Structure?</vt:lpstr>
      <vt:lpstr>Example for C++</vt:lpstr>
      <vt:lpstr>Example for C++</vt:lpstr>
      <vt:lpstr>Example for C++</vt:lpstr>
      <vt:lpstr>Example for C</vt:lpstr>
      <vt:lpstr>Example for C</vt:lpstr>
      <vt:lpstr>Example for C/C++</vt:lpstr>
      <vt:lpstr>Common Example</vt:lpstr>
      <vt:lpstr>Structure in structure</vt:lpstr>
      <vt:lpstr>Structure in structure</vt:lpstr>
      <vt:lpstr>Structure with array</vt:lpstr>
      <vt:lpstr>Structure with pointer</vt:lpstr>
      <vt:lpstr>Structure with function only for C++</vt:lpstr>
      <vt:lpstr>Structure with function only for C++</vt:lpstr>
      <vt:lpstr>Structure with function only for C++</vt:lpstr>
      <vt:lpstr>Pair</vt:lpstr>
      <vt:lpstr>Usage</vt:lpstr>
      <vt:lpstr>Make_pair</vt:lpstr>
      <vt:lpstr>Comparison</vt:lpstr>
      <vt:lpstr>Comparison</vt:lpstr>
      <vt:lpstr>Combine with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&amp; Pair</dc:title>
  <cp:lastModifiedBy>Wendy</cp:lastModifiedBy>
  <cp:revision>2</cp:revision>
  <dcterms:modified xsi:type="dcterms:W3CDTF">2022-11-18T05:15:29Z</dcterms:modified>
</cp:coreProperties>
</file>