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4" r:id="rId4"/>
    <p:sldId id="275" r:id="rId5"/>
    <p:sldId id="276" r:id="rId6"/>
    <p:sldId id="258" r:id="rId7"/>
    <p:sldId id="260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84" r:id="rId17"/>
    <p:sldId id="285" r:id="rId18"/>
    <p:sldId id="278" r:id="rId19"/>
    <p:sldId id="270" r:id="rId20"/>
    <p:sldId id="271" r:id="rId21"/>
    <p:sldId id="272" r:id="rId22"/>
    <p:sldId id="279" r:id="rId23"/>
    <p:sldId id="277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91" autoAdjust="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412C1-069B-4BF3-9556-1058C64BF07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2ED1A-AD5F-4661-BF23-84BFB35D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7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陣列出小例題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2ED1A-AD5F-4661-BF23-84BFB35D9EF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63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多一個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問比較結果</a:t>
            </a:r>
            <a:endParaRPr lang="en-US" altLang="zh-TW" dirty="0" smtClean="0"/>
          </a:p>
          <a:p>
            <a:r>
              <a:rPr lang="en-US" altLang="zh-TW" dirty="0" smtClean="0"/>
              <a:t>(a&gt;b)</a:t>
            </a:r>
            <a:r>
              <a:rPr lang="zh-TW" altLang="en-US" dirty="0" smtClean="0"/>
              <a:t>用</a:t>
            </a:r>
            <a:r>
              <a:rPr lang="en-US" altLang="zh-TW" dirty="0" smtClean="0"/>
              <a:t>if</a:t>
            </a:r>
            <a:r>
              <a:rPr lang="zh-TW" altLang="en-US" dirty="0" smtClean="0"/>
              <a:t>代替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2ED1A-AD5F-4661-BF23-84BFB35D9EF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9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注意不能比較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2ED1A-AD5F-4661-BF23-84BFB35D9EF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8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9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8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82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21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5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1576-8CC7-468B-91D1-CD66890D5DC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ECFA-DBD2-4804-8729-25E70A241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2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5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C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2" y="1690688"/>
            <a:ext cx="5420541" cy="45678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26" y="1671638"/>
            <a:ext cx="5506459" cy="465931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013200" y="3234690"/>
            <a:ext cx="1239520" cy="73993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44880" y="4470400"/>
            <a:ext cx="1239520" cy="73993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56400" y="2997200"/>
            <a:ext cx="1463040" cy="80263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266226" y="4303713"/>
            <a:ext cx="1463040" cy="80263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15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C/C++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19" y="1690688"/>
            <a:ext cx="506199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451" y="1690688"/>
            <a:ext cx="4612789" cy="47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in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3" y="1690687"/>
            <a:ext cx="4620376" cy="4486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76" y="1690686"/>
            <a:ext cx="5713670" cy="45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in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3" y="1690687"/>
            <a:ext cx="4620376" cy="4486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96" y="1976437"/>
            <a:ext cx="6111929" cy="40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with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443" y="1690688"/>
            <a:ext cx="5500810" cy="45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Structure?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5720" y="2326640"/>
            <a:ext cx="7020560" cy="3129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flipH="1">
            <a:off x="5806439" y="4424699"/>
            <a:ext cx="295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My_definition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 flipH="1">
            <a:off x="3144520" y="2690782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 flipH="1">
            <a:off x="3144520" y="3516589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</a:t>
            </a:r>
            <a:r>
              <a:rPr lang="en-US" altLang="zh-TW" sz="2400" dirty="0" smtClean="0"/>
              <a:t>tring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 flipH="1">
            <a:off x="3164839" y="4342396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Bool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5826759" y="2690782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Vector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flipH="1">
            <a:off x="5826759" y="3516588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Char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35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Why Structure?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60031" y="1619568"/>
            <a:ext cx="4018280" cy="2844800"/>
            <a:chOff x="2585720" y="2326640"/>
            <a:chExt cx="7020560" cy="3129280"/>
          </a:xfrm>
        </p:grpSpPr>
        <p:sp>
          <p:nvSpPr>
            <p:cNvPr id="4" name="矩形 3"/>
            <p:cNvSpPr/>
            <p:nvPr/>
          </p:nvSpPr>
          <p:spPr>
            <a:xfrm>
              <a:off x="2585720" y="2326640"/>
              <a:ext cx="7020560" cy="31292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flipH="1">
              <a:off x="3144520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INT</a:t>
              </a:r>
              <a:endParaRPr lang="zh-TW" altLang="en-US" sz="2400" dirty="0"/>
            </a:p>
          </p:txBody>
        </p:sp>
        <p:sp>
          <p:nvSpPr>
            <p:cNvPr id="7" name="文字方塊 6"/>
            <p:cNvSpPr txBox="1"/>
            <p:nvPr/>
          </p:nvSpPr>
          <p:spPr>
            <a:xfrm flipH="1">
              <a:off x="3144520" y="3516589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</a:t>
              </a:r>
              <a:r>
                <a:rPr lang="en-US" altLang="zh-TW" sz="2400" dirty="0" smtClean="0"/>
                <a:t>tring</a:t>
              </a:r>
              <a:endParaRPr lang="zh-TW" altLang="en-US" sz="2400" dirty="0"/>
            </a:p>
          </p:txBody>
        </p:sp>
        <p:sp>
          <p:nvSpPr>
            <p:cNvPr id="8" name="文字方塊 7"/>
            <p:cNvSpPr txBox="1"/>
            <p:nvPr/>
          </p:nvSpPr>
          <p:spPr>
            <a:xfrm flipH="1">
              <a:off x="3164839" y="4342396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Bool</a:t>
              </a:r>
              <a:endParaRPr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 flipH="1">
              <a:off x="5826759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Vector</a:t>
              </a:r>
              <a:endParaRPr lang="zh-TW" altLang="en-US" sz="2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 flipH="1">
              <a:off x="5826759" y="3516588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Char</a:t>
              </a:r>
              <a:endParaRPr lang="zh-TW" altLang="en-US" sz="2400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427231" y="1619568"/>
            <a:ext cx="4018280" cy="2844800"/>
            <a:chOff x="2585720" y="2326640"/>
            <a:chExt cx="7020560" cy="3129280"/>
          </a:xfrm>
        </p:grpSpPr>
        <p:sp>
          <p:nvSpPr>
            <p:cNvPr id="19" name="矩形 18"/>
            <p:cNvSpPr/>
            <p:nvPr/>
          </p:nvSpPr>
          <p:spPr>
            <a:xfrm>
              <a:off x="2585720" y="2326640"/>
              <a:ext cx="7020560" cy="31292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 flipH="1">
              <a:off x="3144520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INT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 flipH="1">
              <a:off x="3144520" y="3516589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</a:t>
              </a:r>
              <a:r>
                <a:rPr lang="en-US" altLang="zh-TW" sz="2400" dirty="0" smtClean="0"/>
                <a:t>tring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 flipH="1">
              <a:off x="3164839" y="4342396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Bool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 flipH="1">
              <a:off x="5826759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Vector</a:t>
              </a:r>
              <a:endParaRPr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 flipH="1">
              <a:off x="5826759" y="3516588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Char</a:t>
              </a:r>
              <a:endParaRPr lang="zh-TW" altLang="en-US" sz="24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694431" y="1619568"/>
            <a:ext cx="4018280" cy="2844800"/>
            <a:chOff x="2585720" y="2326640"/>
            <a:chExt cx="7020560" cy="3129280"/>
          </a:xfrm>
        </p:grpSpPr>
        <p:sp>
          <p:nvSpPr>
            <p:cNvPr id="26" name="矩形 25"/>
            <p:cNvSpPr/>
            <p:nvPr/>
          </p:nvSpPr>
          <p:spPr>
            <a:xfrm>
              <a:off x="2585720" y="2326640"/>
              <a:ext cx="7020560" cy="31292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 flipH="1">
              <a:off x="3144520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INT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 flipH="1">
              <a:off x="3144520" y="3516589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</a:t>
              </a:r>
              <a:r>
                <a:rPr lang="en-US" altLang="zh-TW" sz="2400" dirty="0" smtClean="0"/>
                <a:t>tring</a:t>
              </a:r>
              <a:endParaRPr lang="zh-TW" altLang="en-US" sz="24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 flipH="1">
              <a:off x="3164839" y="4342396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Bool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 flipH="1">
              <a:off x="5826759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Vector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flipH="1">
              <a:off x="5826759" y="3516588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Char</a:t>
              </a:r>
              <a:endParaRPr lang="zh-TW" altLang="en-US" sz="2400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80351" y="4874473"/>
            <a:ext cx="4018280" cy="2844800"/>
            <a:chOff x="2585720" y="2326640"/>
            <a:chExt cx="7020560" cy="3129280"/>
          </a:xfrm>
        </p:grpSpPr>
        <p:sp>
          <p:nvSpPr>
            <p:cNvPr id="33" name="矩形 32"/>
            <p:cNvSpPr/>
            <p:nvPr/>
          </p:nvSpPr>
          <p:spPr>
            <a:xfrm>
              <a:off x="2585720" y="2326640"/>
              <a:ext cx="7020560" cy="31292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 flipH="1">
              <a:off x="3144520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INT</a:t>
              </a:r>
              <a:endParaRPr lang="zh-TW" altLang="en-US" sz="24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 flipH="1">
              <a:off x="3144520" y="3516589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</a:t>
              </a:r>
              <a:r>
                <a:rPr lang="en-US" altLang="zh-TW" sz="2400" dirty="0" smtClean="0"/>
                <a:t>tring</a:t>
              </a:r>
              <a:endParaRPr lang="zh-TW" altLang="en-US" sz="24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 flipH="1">
              <a:off x="3164839" y="4342396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Bool</a:t>
              </a:r>
              <a:endParaRPr lang="zh-TW" altLang="en-US" sz="2400" dirty="0"/>
            </a:p>
          </p:txBody>
        </p:sp>
        <p:sp>
          <p:nvSpPr>
            <p:cNvPr id="37" name="文字方塊 36"/>
            <p:cNvSpPr txBox="1"/>
            <p:nvPr/>
          </p:nvSpPr>
          <p:spPr>
            <a:xfrm flipH="1">
              <a:off x="5826759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Vector</a:t>
              </a:r>
              <a:endParaRPr lang="zh-TW" altLang="en-US" sz="24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 flipH="1">
              <a:off x="5826759" y="3516588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Char</a:t>
              </a:r>
              <a:endParaRPr lang="zh-TW" altLang="en-US" sz="24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714751" y="4874473"/>
            <a:ext cx="4018280" cy="2844800"/>
            <a:chOff x="2585720" y="2326640"/>
            <a:chExt cx="7020560" cy="3129280"/>
          </a:xfrm>
        </p:grpSpPr>
        <p:sp>
          <p:nvSpPr>
            <p:cNvPr id="40" name="矩形 39"/>
            <p:cNvSpPr/>
            <p:nvPr/>
          </p:nvSpPr>
          <p:spPr>
            <a:xfrm>
              <a:off x="2585720" y="2326640"/>
              <a:ext cx="7020560" cy="31292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 flipH="1">
              <a:off x="3144520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INT</a:t>
              </a:r>
              <a:endParaRPr lang="zh-TW" altLang="en-US" sz="24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flipH="1">
              <a:off x="3144520" y="3516589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</a:t>
              </a:r>
              <a:r>
                <a:rPr lang="en-US" altLang="zh-TW" sz="2400" dirty="0" smtClean="0"/>
                <a:t>tring</a:t>
              </a:r>
              <a:endParaRPr lang="zh-TW" altLang="en-US" sz="24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 flipH="1">
              <a:off x="3164839" y="4342396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Bool</a:t>
              </a:r>
              <a:endParaRPr lang="zh-TW" altLang="en-US" sz="24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 flipH="1">
              <a:off x="5826759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Vector</a:t>
              </a:r>
              <a:endParaRPr lang="zh-TW" altLang="en-US" sz="2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 flipH="1">
              <a:off x="5826759" y="3516588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Char</a:t>
              </a:r>
              <a:endParaRPr lang="zh-TW" altLang="en-US" sz="2400" dirty="0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431582" y="4874473"/>
            <a:ext cx="4018280" cy="2844800"/>
            <a:chOff x="2585720" y="2326640"/>
            <a:chExt cx="7020560" cy="3129280"/>
          </a:xfrm>
        </p:grpSpPr>
        <p:sp>
          <p:nvSpPr>
            <p:cNvPr id="47" name="矩形 46"/>
            <p:cNvSpPr/>
            <p:nvPr/>
          </p:nvSpPr>
          <p:spPr>
            <a:xfrm>
              <a:off x="2585720" y="2326640"/>
              <a:ext cx="7020560" cy="31292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 flipH="1">
              <a:off x="3144520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INT</a:t>
              </a:r>
              <a:endParaRPr lang="zh-TW" altLang="en-US" sz="2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 flipH="1">
              <a:off x="3144520" y="3516589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</a:t>
              </a:r>
              <a:r>
                <a:rPr lang="en-US" altLang="zh-TW" sz="2400" dirty="0" smtClean="0"/>
                <a:t>tring</a:t>
              </a:r>
              <a:endParaRPr lang="zh-TW" altLang="en-US" sz="24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 flipH="1">
              <a:off x="3164839" y="4342396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Bool</a:t>
              </a:r>
              <a:endParaRPr lang="zh-TW" altLang="en-US" sz="24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 flipH="1">
              <a:off x="5826759" y="2690782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Vector</a:t>
              </a:r>
              <a:endParaRPr lang="zh-TW" altLang="en-US" sz="24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 flipH="1">
              <a:off x="5826759" y="3516588"/>
              <a:ext cx="1793240" cy="46166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Char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3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with 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09" y="1758156"/>
            <a:ext cx="47339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with function only for C++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012"/>
            <a:ext cx="5073096" cy="5440564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911296" y="3044716"/>
            <a:ext cx="6172200" cy="116141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8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Structure?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5720" y="2326640"/>
            <a:ext cx="7020560" cy="3129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flipH="1">
            <a:off x="5806439" y="4424699"/>
            <a:ext cx="295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My_definition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 flipH="1">
            <a:off x="3144520" y="2690782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 flipH="1">
            <a:off x="3144520" y="3516589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</a:t>
            </a:r>
            <a:r>
              <a:rPr lang="en-US" altLang="zh-TW" sz="2400" dirty="0" smtClean="0"/>
              <a:t>tring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 flipH="1">
            <a:off x="3164839" y="4342396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Bool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5826759" y="2690782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Vector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flipH="1">
            <a:off x="5826759" y="3516588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Char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05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with function</a:t>
            </a:r>
            <a:r>
              <a:rPr lang="en-US" altLang="zh-TW" dirty="0" smtClean="0"/>
              <a:t> only for C++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911296" y="3044716"/>
            <a:ext cx="6172200" cy="116141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19.5312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54" y="1435634"/>
            <a:ext cx="3867226" cy="51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with function</a:t>
            </a:r>
            <a:r>
              <a:rPr lang="en-US" altLang="zh-TW" dirty="0" smtClean="0"/>
              <a:t> only for C++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911296" y="3044716"/>
            <a:ext cx="6172200" cy="116141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15.4321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30" y="1529610"/>
            <a:ext cx="4575922" cy="50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Pair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1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57" y="1825625"/>
            <a:ext cx="6229503" cy="44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Make_pair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81" y="2061162"/>
            <a:ext cx="10045838" cy="3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7" y="1781811"/>
            <a:ext cx="8063641" cy="4395152"/>
          </a:xfrm>
          <a:prstGeom prst="rect">
            <a:avLst/>
          </a:prstGeom>
        </p:spPr>
      </p:pic>
      <p:sp>
        <p:nvSpPr>
          <p:cNvPr id="5" name="內容版面配置區 6"/>
          <p:cNvSpPr txBox="1">
            <a:spLocks/>
          </p:cNvSpPr>
          <p:nvPr/>
        </p:nvSpPr>
        <p:spPr>
          <a:xfrm>
            <a:off x="8520728" y="3420586"/>
            <a:ext cx="3872784" cy="116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2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6"/>
          <p:cNvSpPr txBox="1">
            <a:spLocks/>
          </p:cNvSpPr>
          <p:nvPr/>
        </p:nvSpPr>
        <p:spPr>
          <a:xfrm>
            <a:off x="8520728" y="3420586"/>
            <a:ext cx="3872784" cy="116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/>
              <a:t>0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0" y="1944371"/>
            <a:ext cx="7889018" cy="42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Combine with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4" y="1825625"/>
            <a:ext cx="5984077" cy="42427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10" y="1895846"/>
            <a:ext cx="5442255" cy="36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Structure?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7160" y="2143760"/>
            <a:ext cx="4841240" cy="2072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flipH="1">
            <a:off x="1407160" y="1624837"/>
            <a:ext cx="2240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Student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 flipH="1">
            <a:off x="1783080" y="2401694"/>
            <a:ext cx="126492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ID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 flipH="1">
            <a:off x="1783080" y="3309047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gender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3647441" y="2401694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grade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 flipH="1">
            <a:off x="3688080" y="3302887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name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6817360" y="2143760"/>
            <a:ext cx="4841240" cy="2072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 flipH="1">
            <a:off x="6817360" y="1624837"/>
            <a:ext cx="2240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Teacher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 flipH="1">
            <a:off x="7193280" y="2401694"/>
            <a:ext cx="126492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ID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 flipH="1">
            <a:off x="7193280" y="3309047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subject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 flipH="1">
            <a:off x="9057641" y="2401694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name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 flipH="1">
            <a:off x="9098280" y="3302887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…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19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Structure?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7160" y="2143760"/>
            <a:ext cx="4841240" cy="2072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flipH="1">
            <a:off x="1407160" y="1624837"/>
            <a:ext cx="2240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 flipH="1">
            <a:off x="1783080" y="2401694"/>
            <a:ext cx="169164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Teacher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 flipH="1">
            <a:off x="1783080" y="3309047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Student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3647441" y="2401694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Student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 flipH="1">
            <a:off x="3688080" y="3302887"/>
            <a:ext cx="199136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Student…</a:t>
            </a:r>
            <a:endParaRPr lang="zh-TW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512560" y="2143760"/>
            <a:ext cx="4841240" cy="2072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 flipH="1">
            <a:off x="6512560" y="1624837"/>
            <a:ext cx="2240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 flipH="1">
            <a:off x="6888480" y="2401694"/>
            <a:ext cx="169164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Teacher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 flipH="1">
            <a:off x="6888480" y="3309047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Student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 flipH="1">
            <a:off x="8752841" y="2401694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Student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 flipH="1">
            <a:off x="8793480" y="3302887"/>
            <a:ext cx="199136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Student…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74720" y="4508200"/>
            <a:ext cx="110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…</a:t>
            </a:r>
            <a:endParaRPr lang="zh-TW" altLang="en-US" sz="3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503920" y="4508200"/>
            <a:ext cx="110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…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62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Structure?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7160" y="2143760"/>
            <a:ext cx="4841240" cy="2072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flipH="1">
            <a:off x="1407160" y="1624837"/>
            <a:ext cx="2240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School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 flipH="1">
            <a:off x="1783080" y="2401694"/>
            <a:ext cx="169164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 flipH="1">
            <a:off x="1783080" y="3309047"/>
            <a:ext cx="169164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3647441" y="2401694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 flipH="1">
            <a:off x="3688080" y="3302887"/>
            <a:ext cx="1488441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6685281" y="2143760"/>
            <a:ext cx="4841240" cy="2072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 flipH="1">
            <a:off x="6685281" y="1624837"/>
            <a:ext cx="2240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School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 flipH="1">
            <a:off x="7061201" y="2401694"/>
            <a:ext cx="169164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 flipH="1">
            <a:off x="7061201" y="3309047"/>
            <a:ext cx="169164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 flipH="1">
            <a:off x="8925562" y="2401694"/>
            <a:ext cx="1529080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  <p:sp>
        <p:nvSpPr>
          <p:cNvPr id="29" name="文字方塊 28"/>
          <p:cNvSpPr txBox="1"/>
          <p:nvPr/>
        </p:nvSpPr>
        <p:spPr>
          <a:xfrm flipH="1">
            <a:off x="8966201" y="3302887"/>
            <a:ext cx="1488441" cy="5847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80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C++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07808"/>
            <a:ext cx="7218100" cy="488283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058160" y="2600960"/>
            <a:ext cx="894080" cy="82296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39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C++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1" y="1893571"/>
            <a:ext cx="6292737" cy="42833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74" y="1746296"/>
            <a:ext cx="4605726" cy="45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C++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1" y="1893571"/>
            <a:ext cx="6292737" cy="42833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74" y="1746296"/>
            <a:ext cx="4605726" cy="45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C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42" y="1690688"/>
            <a:ext cx="5928775" cy="46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192</Words>
  <Application>Microsoft Office PowerPoint</Application>
  <PresentationFormat>寬螢幕</PresentationFormat>
  <Paragraphs>113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Office 佈景主題</vt:lpstr>
      <vt:lpstr>Structure</vt:lpstr>
      <vt:lpstr>Why Structure?</vt:lpstr>
      <vt:lpstr>Why Structure?</vt:lpstr>
      <vt:lpstr>Why Structure?</vt:lpstr>
      <vt:lpstr>Why Structure?</vt:lpstr>
      <vt:lpstr>Example for C++</vt:lpstr>
      <vt:lpstr>Example for C++</vt:lpstr>
      <vt:lpstr>Example for C++</vt:lpstr>
      <vt:lpstr>Example for C</vt:lpstr>
      <vt:lpstr>Example for C</vt:lpstr>
      <vt:lpstr>Example for C/C++</vt:lpstr>
      <vt:lpstr>Common Example</vt:lpstr>
      <vt:lpstr>Structure in structure</vt:lpstr>
      <vt:lpstr>Structure in structure</vt:lpstr>
      <vt:lpstr>Structure with array</vt:lpstr>
      <vt:lpstr>Why Structure?</vt:lpstr>
      <vt:lpstr>Why Structure?</vt:lpstr>
      <vt:lpstr>Structure with pointer</vt:lpstr>
      <vt:lpstr>Structure with function only for C++</vt:lpstr>
      <vt:lpstr>Structure with function only for C++</vt:lpstr>
      <vt:lpstr>Structure with function only for C++</vt:lpstr>
      <vt:lpstr>Pair</vt:lpstr>
      <vt:lpstr>Usage </vt:lpstr>
      <vt:lpstr>Make_pair</vt:lpstr>
      <vt:lpstr>Comparison</vt:lpstr>
      <vt:lpstr>Comparison</vt:lpstr>
      <vt:lpstr>Combine with Structure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>TSAI-LING CHENG</dc:creator>
  <cp:lastModifiedBy>TSAI-LING CHENG</cp:lastModifiedBy>
  <cp:revision>16</cp:revision>
  <dcterms:created xsi:type="dcterms:W3CDTF">2022-11-11T03:45:04Z</dcterms:created>
  <dcterms:modified xsi:type="dcterms:W3CDTF">2022-11-11T10:33:36Z</dcterms:modified>
</cp:coreProperties>
</file>