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4C153C-217A-4BD1-B356-085BDC61D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9267D70-02F9-4546-850A-45D583150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7DE880-7CEF-493A-8139-EDFA8CC97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54704-58BA-47C1-85A9-34D28DF705F6}" type="datetimeFigureOut">
              <a:rPr lang="zh-TW" altLang="en-US" smtClean="0"/>
              <a:t>2022/6/30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C1C3F2-B3EE-424F-BCA3-44B034CC1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63D02D-09A8-401F-9319-A02F7F7E1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3A73-47CB-44F1-B5C0-39FCBC6A27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9730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A205F7-4D98-4353-B57E-BF1B325E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DA0FB38-972F-41C0-9EA5-879338CBC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7F438D-6CA7-4D1A-9430-311E4C74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54704-58BA-47C1-85A9-34D28DF705F6}" type="datetimeFigureOut">
              <a:rPr lang="zh-TW" altLang="en-US" smtClean="0"/>
              <a:t>2022/6/30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C07078-DD26-4C0A-83E8-660807794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97A381-F03B-4AF9-A54F-FF47F036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3A73-47CB-44F1-B5C0-39FCBC6A27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571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35AF71E-8E12-47B5-98ED-4D7B459D9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701DEBF-3240-4C41-8BF5-83FFB4B1E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AF7978-C002-4FF9-A883-581B917F0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54704-58BA-47C1-85A9-34D28DF705F6}" type="datetimeFigureOut">
              <a:rPr lang="zh-TW" altLang="en-US" smtClean="0"/>
              <a:t>2022/6/30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8F41E3-26BB-4D24-8143-A4BB33D38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5BCC60-AC4A-4532-A869-4B29F45E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3A73-47CB-44F1-B5C0-39FCBC6A27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526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0BBADB-9B3F-4DA2-8A97-3043158EB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BC1960-37E4-467C-B278-98737E685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5DC7D4-5757-46CE-AABC-8E9959180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54704-58BA-47C1-85A9-34D28DF705F6}" type="datetimeFigureOut">
              <a:rPr lang="zh-TW" altLang="en-US" smtClean="0"/>
              <a:t>2022/6/30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3B61A9-1F27-4B7C-99A7-2822BFC1E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86685F-5F11-4CB5-9D4A-7D852F078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3A73-47CB-44F1-B5C0-39FCBC6A27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9091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53C89D-DFED-417B-A6A8-F43259A05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6050BAA-0BE1-40C6-811C-5E5F45FAE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21DA60-BAE5-48FB-88CB-E1ACBF8EA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54704-58BA-47C1-85A9-34D28DF705F6}" type="datetimeFigureOut">
              <a:rPr lang="zh-TW" altLang="en-US" smtClean="0"/>
              <a:t>2022/6/30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130BD3-8157-4250-A185-17E2CFBB4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D22AAB-D4BC-4B57-BF90-8CE050DEC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3A73-47CB-44F1-B5C0-39FCBC6A27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2197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E6D710-6BB1-469B-9C6C-921273C7F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14D7B2-E638-4561-ABC4-57E92C5FE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AF3488F-0808-4C07-AA95-B3794A646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DDCF36D-F678-4288-9C82-ECD31CC5B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54704-58BA-47C1-85A9-34D28DF705F6}" type="datetimeFigureOut">
              <a:rPr lang="zh-TW" altLang="en-US" smtClean="0"/>
              <a:t>2022/6/30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D821C07-1ABE-478F-AB55-0B5EED965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2F3AD1C-1050-44E7-B2AB-BB83B596F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3A73-47CB-44F1-B5C0-39FCBC6A27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0572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943CDE-27C2-404D-8971-B4E62637D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57AE0E8-248E-46AD-9DEF-2FD602616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3807BC6-8075-4C9E-A1B5-FC6DF38EE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BEFF6DE-F160-420C-9B50-F8EA4F3F84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13026DD-1B6F-4C16-BFDF-F3DB0516DA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3CFF4B6-659A-4F0B-86E1-CB8E36A64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54704-58BA-47C1-85A9-34D28DF705F6}" type="datetimeFigureOut">
              <a:rPr lang="zh-TW" altLang="en-US" smtClean="0"/>
              <a:t>2022/6/30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EAB8E67-7A76-458D-9432-C6387E8F7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88BF74C-3B30-4FD7-A8BF-B41783595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3A73-47CB-44F1-B5C0-39FCBC6A27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8748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59CF00-EC17-4290-9999-31F1278DD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813ED22-9DF1-4222-A09D-9821BC578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54704-58BA-47C1-85A9-34D28DF705F6}" type="datetimeFigureOut">
              <a:rPr lang="zh-TW" altLang="en-US" smtClean="0"/>
              <a:t>2022/6/30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49E8FDF-6F20-4D64-92EF-2384E621C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064E02D-F819-424B-AFE3-ECDB574D7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3A73-47CB-44F1-B5C0-39FCBC6A27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478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682C078-0884-4A7D-9109-CE6109074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54704-58BA-47C1-85A9-34D28DF705F6}" type="datetimeFigureOut">
              <a:rPr lang="zh-TW" altLang="en-US" smtClean="0"/>
              <a:t>2022/6/30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184BC5E-44BB-4D78-80BF-CF5AD5E8E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CF7D15-E112-47FF-9493-CF97F4076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3A73-47CB-44F1-B5C0-39FCBC6A27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3678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8B699A-D2E2-4F70-935B-7EE3FEA5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C11B49-42E1-477A-B087-EB2745B9F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FAFB74D-42F2-4745-BEC2-4B149FE46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4CD926B-F528-46F2-BB4D-FAAF5EC26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54704-58BA-47C1-85A9-34D28DF705F6}" type="datetimeFigureOut">
              <a:rPr lang="zh-TW" altLang="en-US" smtClean="0"/>
              <a:t>2022/6/30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6D91635-3019-4D15-98D1-16EAA5377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EFA60E5-D432-4910-9007-504E680B9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3A73-47CB-44F1-B5C0-39FCBC6A27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70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9B6F2E-E905-481A-B17E-C423FCE3E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E1133B5-D59A-4646-A89C-4960E0C5F1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C3416FB-ED62-4A85-831E-9A9C1A2FC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F160031-D16D-4ECB-9767-72CC2D672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54704-58BA-47C1-85A9-34D28DF705F6}" type="datetimeFigureOut">
              <a:rPr lang="zh-TW" altLang="en-US" smtClean="0"/>
              <a:t>2022/6/30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02CA579-77EF-471D-97F3-FBBC2D7DA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8B9030B-8FE2-4F72-9D89-CC8FDECDD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3A73-47CB-44F1-B5C0-39FCBC6A27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5546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FFEABE0-84E9-4875-AB3C-A9A088EAC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7044A0E-0FFA-443A-96B7-E3DDE5A3D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640477-B98F-4E12-96B6-6DBD15748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54704-58BA-47C1-85A9-34D28DF705F6}" type="datetimeFigureOut">
              <a:rPr lang="zh-TW" altLang="en-US" smtClean="0"/>
              <a:t>2022/6/30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53E4A7-703A-4DDD-8ADF-F088F908A9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39C71E-41A1-4314-BAE7-E383AD59C6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83A73-47CB-44F1-B5C0-39FCBC6A27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188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CC8C0A-671C-4F8E-A2D4-8DA637E40E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Keyword Transformer: A Self-Attention Model for Keyword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974305C-C337-4F55-85A0-E3E37C3B4C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Axel Berg and Mark O'Connor and Miguel </a:t>
            </a:r>
            <a:r>
              <a:rPr lang="en-US" altLang="zh-TW" dirty="0" err="1"/>
              <a:t>Tairum</a:t>
            </a:r>
            <a:r>
              <a:rPr lang="en-US" altLang="zh-TW" dirty="0"/>
              <a:t> Cruz</a:t>
            </a:r>
          </a:p>
          <a:p>
            <a:r>
              <a:rPr lang="en-US" altLang="zh-TW" dirty="0" err="1"/>
              <a:t>Interspeech</a:t>
            </a:r>
            <a:r>
              <a:rPr lang="en-US" altLang="zh-TW" dirty="0"/>
              <a:t> 2021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3367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B1F66B-9C74-4180-B552-9D1C9789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497CE4F-8000-4480-852C-B0FCD567B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3485" cy="6430272"/>
          </a:xfrm>
          <a:prstGeom prst="rect">
            <a:avLst/>
          </a:prstGeom>
        </p:spPr>
      </p:pic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277A63AA-191E-4D65-959E-964E88A9C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68107" y="575130"/>
            <a:ext cx="3743847" cy="3762900"/>
          </a:xfrm>
          <a:prstGeom prst="rect">
            <a:avLst/>
          </a:prstGeom>
        </p:spPr>
      </p:pic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34B95B7E-5CE9-4D10-966D-136F61B625DE}"/>
              </a:ext>
            </a:extLst>
          </p:cNvPr>
          <p:cNvCxnSpPr>
            <a:cxnSpLocks/>
          </p:cNvCxnSpPr>
          <p:nvPr/>
        </p:nvCxnSpPr>
        <p:spPr>
          <a:xfrm flipV="1">
            <a:off x="7324078" y="1027906"/>
            <a:ext cx="932155" cy="12619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80EEE43-CD4A-49AB-B27F-23104AEBE722}"/>
              </a:ext>
            </a:extLst>
          </p:cNvPr>
          <p:cNvCxnSpPr>
            <a:cxnSpLocks/>
          </p:cNvCxnSpPr>
          <p:nvPr/>
        </p:nvCxnSpPr>
        <p:spPr>
          <a:xfrm>
            <a:off x="7324078" y="1491449"/>
            <a:ext cx="932155" cy="22194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64514BC-EBE3-44ED-816C-AEF96ADF2987}"/>
              </a:ext>
            </a:extLst>
          </p:cNvPr>
          <p:cNvSpPr txBox="1"/>
          <p:nvPr/>
        </p:nvSpPr>
        <p:spPr>
          <a:xfrm>
            <a:off x="10245064" y="992395"/>
            <a:ext cx="1915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Layer Norm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300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E63DC0-84B4-4738-BDD5-53175EE1B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Norm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30E3C9-DFA8-4894-9D57-816CD0085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0421471-C331-4E80-A02A-849EB1C96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046" y="2821782"/>
            <a:ext cx="8649907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086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CFFD22-8CAF-4B52-8B62-67E52D6A7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Model Architecture</a:t>
            </a:r>
            <a:endParaRPr lang="zh-TW" altLang="en-US" dirty="0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6C508C78-2ED3-4897-84A3-5AD7BB19D7BC}"/>
              </a:ext>
            </a:extLst>
          </p:cNvPr>
          <p:cNvGrpSpPr/>
          <p:nvPr/>
        </p:nvGrpSpPr>
        <p:grpSpPr>
          <a:xfrm>
            <a:off x="3059340" y="1903752"/>
            <a:ext cx="5816840" cy="3382704"/>
            <a:chOff x="362329" y="1700450"/>
            <a:chExt cx="5816840" cy="3382704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51A77753-9158-4E3B-8573-327A93DC8E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767"/>
            <a:stretch/>
          </p:blipFill>
          <p:spPr>
            <a:xfrm>
              <a:off x="2698377" y="4015636"/>
              <a:ext cx="3296110" cy="673268"/>
            </a:xfrm>
            <a:prstGeom prst="rect">
              <a:avLst/>
            </a:prstGeom>
          </p:spPr>
        </p:pic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018C7A04-F527-43DD-A4B4-EE29472D7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98377" y="2194957"/>
              <a:ext cx="2924583" cy="800212"/>
            </a:xfrm>
            <a:prstGeom prst="rect">
              <a:avLst/>
            </a:prstGeom>
          </p:spPr>
        </p:pic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F70B95D0-2B4C-4973-9C3A-7E1BF763ED71}"/>
                </a:ext>
              </a:extLst>
            </p:cNvPr>
            <p:cNvSpPr txBox="1"/>
            <p:nvPr/>
          </p:nvSpPr>
          <p:spPr>
            <a:xfrm>
              <a:off x="3151177" y="1700450"/>
              <a:ext cx="27193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Time </a:t>
              </a:r>
              <a:r>
                <a:rPr lang="en-US" altLang="zh-TW" sz="2000" dirty="0"/>
                <a:t>windows</a:t>
              </a:r>
              <a:r>
                <a:rPr lang="en-US" altLang="zh-TW" dirty="0"/>
                <a:t> from 1 to T</a:t>
              </a:r>
              <a:endParaRPr lang="zh-TW" altLang="en-US" dirty="0"/>
            </a:p>
          </p:txBody>
        </p:sp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C5185275-E7BC-45B1-8D28-06A42E439E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5166" y="2060020"/>
              <a:ext cx="0" cy="23098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C07C631-C879-49AE-BBA6-8ED7348C27E3}"/>
                </a:ext>
              </a:extLst>
            </p:cNvPr>
            <p:cNvSpPr txBox="1"/>
            <p:nvPr/>
          </p:nvSpPr>
          <p:spPr>
            <a:xfrm>
              <a:off x="3625890" y="2995169"/>
              <a:ext cx="2368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frequencies from 1 to F</a:t>
              </a:r>
              <a:endParaRPr lang="zh-TW" altLang="en-US" dirty="0"/>
            </a:p>
          </p:txBody>
        </p: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3A81D454-A8FC-4178-80BA-0F637B9FAAB1}"/>
                </a:ext>
              </a:extLst>
            </p:cNvPr>
            <p:cNvCxnSpPr>
              <a:cxnSpLocks/>
            </p:cNvCxnSpPr>
            <p:nvPr/>
          </p:nvCxnSpPr>
          <p:spPr>
            <a:xfrm>
              <a:off x="5389355" y="2689406"/>
              <a:ext cx="0" cy="27328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B7A1CD5C-BD50-4611-93CA-65970DCB101C}"/>
                </a:ext>
              </a:extLst>
            </p:cNvPr>
            <p:cNvSpPr txBox="1"/>
            <p:nvPr/>
          </p:nvSpPr>
          <p:spPr>
            <a:xfrm>
              <a:off x="958614" y="2420200"/>
              <a:ext cx="1042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MFCC</a:t>
              </a:r>
              <a:endPara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39E3AD7-272B-4B6E-B4BB-8F8ABF1D19E6}"/>
                </a:ext>
              </a:extLst>
            </p:cNvPr>
            <p:cNvSpPr txBox="1"/>
            <p:nvPr/>
          </p:nvSpPr>
          <p:spPr>
            <a:xfrm>
              <a:off x="4160668" y="4713822"/>
              <a:ext cx="2018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Higher dimension d</a:t>
              </a:r>
              <a:endParaRPr lang="zh-TW" altLang="en-US" dirty="0"/>
            </a:p>
          </p:txBody>
        </p: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E691700B-2AEB-434B-810E-2263E6769C8B}"/>
                </a:ext>
              </a:extLst>
            </p:cNvPr>
            <p:cNvCxnSpPr>
              <a:cxnSpLocks/>
            </p:cNvCxnSpPr>
            <p:nvPr/>
          </p:nvCxnSpPr>
          <p:spPr>
            <a:xfrm>
              <a:off x="5790910" y="4415623"/>
              <a:ext cx="0" cy="27328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48A92365-A2DD-4AD4-9B37-905D27871EEA}"/>
                </a:ext>
              </a:extLst>
            </p:cNvPr>
            <p:cNvSpPr txBox="1"/>
            <p:nvPr/>
          </p:nvSpPr>
          <p:spPr>
            <a:xfrm>
              <a:off x="362329" y="4070056"/>
              <a:ext cx="22354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Project matrix</a:t>
              </a:r>
              <a:endPara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4374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DAD042-8ADC-49A6-AE4C-F9F0FEDC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Architecture</a:t>
            </a:r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02EE02F-9DF8-454A-AE90-5A3BC1243062}"/>
              </a:ext>
            </a:extLst>
          </p:cNvPr>
          <p:cNvGrpSpPr/>
          <p:nvPr/>
        </p:nvGrpSpPr>
        <p:grpSpPr>
          <a:xfrm>
            <a:off x="630315" y="2037182"/>
            <a:ext cx="5918447" cy="676369"/>
            <a:chOff x="140575" y="5604626"/>
            <a:chExt cx="5918447" cy="676369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C3D041C0-3F6B-4BAE-9E78-CF54A5D6ABAB}"/>
                </a:ext>
              </a:extLst>
            </p:cNvPr>
            <p:cNvSpPr txBox="1"/>
            <p:nvPr/>
          </p:nvSpPr>
          <p:spPr>
            <a:xfrm>
              <a:off x="140575" y="5686885"/>
              <a:ext cx="23887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Learnable class</a:t>
              </a:r>
            </a:p>
          </p:txBody>
        </p:sp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0535C922-D146-4120-950F-0553C71DE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62912" y="5604626"/>
              <a:ext cx="3296110" cy="676369"/>
            </a:xfrm>
            <a:prstGeom prst="rect">
              <a:avLst/>
            </a:prstGeom>
          </p:spPr>
        </p:pic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B28C1C4E-03C8-4A17-9346-0CA06572A77B}"/>
              </a:ext>
            </a:extLst>
          </p:cNvPr>
          <p:cNvGrpSpPr/>
          <p:nvPr/>
        </p:nvGrpSpPr>
        <p:grpSpPr>
          <a:xfrm>
            <a:off x="665702" y="3429000"/>
            <a:ext cx="6716467" cy="1384995"/>
            <a:chOff x="6162058" y="3783363"/>
            <a:chExt cx="6716467" cy="1384995"/>
          </a:xfrm>
        </p:grpSpPr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5D00A8FE-6DD9-4AC7-AC4B-691FBDA2D173}"/>
                </a:ext>
              </a:extLst>
            </p:cNvPr>
            <p:cNvSpPr txBox="1"/>
            <p:nvPr/>
          </p:nvSpPr>
          <p:spPr>
            <a:xfrm>
              <a:off x="6162058" y="3783363"/>
              <a:ext cx="195474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Learnable </a:t>
              </a:r>
            </a:p>
            <a:p>
              <a:r>
                <a:rPr lang="en-US" altLang="zh-TW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positional</a:t>
              </a:r>
            </a:p>
            <a:p>
              <a:r>
                <a:rPr lang="en-US" altLang="zh-TW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embedding</a:t>
              </a:r>
              <a:endPara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A9A7E016-D5C2-42F4-80B2-F9D5ADE16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15466" y="4071601"/>
              <a:ext cx="4363059" cy="733527"/>
            </a:xfrm>
            <a:prstGeom prst="rect">
              <a:avLst/>
            </a:prstGeom>
          </p:spPr>
        </p:pic>
      </p:grpSp>
      <p:pic>
        <p:nvPicPr>
          <p:cNvPr id="10" name="圖片 9">
            <a:extLst>
              <a:ext uri="{FF2B5EF4-FFF2-40B4-BE49-F238E27FC236}">
                <a16:creationId xmlns:a16="http://schemas.microsoft.com/office/drawing/2014/main" id="{8BF146CD-E0D1-4731-A903-4B74A3C0A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0443" y="5563696"/>
            <a:ext cx="6716062" cy="81926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2CD3A7E-60F9-445D-9D2A-8DE36970A14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767"/>
          <a:stretch/>
        </p:blipFill>
        <p:spPr>
          <a:xfrm>
            <a:off x="8230188" y="3663128"/>
            <a:ext cx="3296110" cy="67326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317D2A39-2A07-45C4-B108-75E65F87BB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0188" y="1842449"/>
            <a:ext cx="2924583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066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2056</TotalTime>
  <Words>48</Words>
  <Application>Microsoft Office PowerPoint</Application>
  <PresentationFormat>寬螢幕</PresentationFormat>
  <Paragraphs>16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Keyword Transformer: A Self-Attention Model for Keyword</vt:lpstr>
      <vt:lpstr>PowerPoint 簡報</vt:lpstr>
      <vt:lpstr>Norm</vt:lpstr>
      <vt:lpstr>Model Architecture</vt:lpstr>
      <vt:lpstr>Model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Keyword Transformer: A Self-Attention Model for Keyword</dc:title>
  <dc:creator>洪佳偉</dc:creator>
  <cp:lastModifiedBy>洪佳偉</cp:lastModifiedBy>
  <cp:revision>7</cp:revision>
  <dcterms:created xsi:type="dcterms:W3CDTF">2022-06-22T11:20:46Z</dcterms:created>
  <dcterms:modified xsi:type="dcterms:W3CDTF">2022-06-29T20:36:20Z</dcterms:modified>
</cp:coreProperties>
</file>