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2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6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3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9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48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18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7454-DA7E-4739-B076-B189E52D9933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5D27-FB2D-4494-8B00-92EF2E9EF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鄭采玲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KWS Introduction</a:t>
            </a:r>
          </a:p>
          <a:p>
            <a:r>
              <a:rPr lang="en-US" altLang="zh-TW" dirty="0" smtClean="0"/>
              <a:t>Keyword Transformer</a:t>
            </a:r>
          </a:p>
          <a:p>
            <a:r>
              <a:rPr lang="en-US" altLang="zh-TW" dirty="0" smtClean="0"/>
              <a:t>Corpus</a:t>
            </a:r>
          </a:p>
          <a:p>
            <a:r>
              <a:rPr lang="en-US" altLang="zh-TW" dirty="0" smtClean="0"/>
              <a:t>Target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9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KWS 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Keyword Transformer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Corpus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Target  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KWT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Final Report</vt:lpstr>
      <vt:lpstr>Outline</vt:lpstr>
      <vt:lpstr>Outline</vt:lpstr>
      <vt:lpstr>KWT Introduction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TSAI-LING CHENG</dc:creator>
  <cp:lastModifiedBy>TSAI-LING CHENG</cp:lastModifiedBy>
  <cp:revision>2</cp:revision>
  <dcterms:created xsi:type="dcterms:W3CDTF">2022-08-11T16:24:40Z</dcterms:created>
  <dcterms:modified xsi:type="dcterms:W3CDTF">2022-08-11T17:39:17Z</dcterms:modified>
</cp:coreProperties>
</file>