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5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6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0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0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B1B4-A4B0-4A74-8052-E155F6F0CA41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E58B-CF41-46E7-B071-D55C8B25C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8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8945" y="1441017"/>
            <a:ext cx="5999018" cy="2387600"/>
          </a:xfrm>
        </p:spPr>
        <p:txBody>
          <a:bodyPr/>
          <a:lstStyle/>
          <a:p>
            <a:r>
              <a:rPr lang="zh-CN" altLang="en-US" dirty="0"/>
              <a:t>计算机体系结构第一次实验课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6454" y="4377893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董前琨</a:t>
            </a:r>
            <a:endParaRPr lang="en-US" altLang="zh-CN" dirty="0"/>
          </a:p>
          <a:p>
            <a:pPr algn="r"/>
            <a:r>
              <a:rPr lang="zh-CN" altLang="en-US" dirty="0"/>
              <a:t>网络空间安全学院</a:t>
            </a:r>
            <a:endParaRPr lang="en-US" altLang="zh-CN" dirty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0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A0777-B9FD-4998-ADE3-90FE3B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实验课介绍及资料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E303D-A7DA-4296-991B-9CCD5831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https://pan.baidu.com/s/1qpt6wfZV8ex5581CiI6iqw </a:t>
            </a:r>
            <a:r>
              <a:rPr lang="zh-CN" altLang="en-US" dirty="0"/>
              <a:t>提取码：</a:t>
            </a:r>
            <a:r>
              <a:rPr lang="en-US" altLang="zh-CN" dirty="0"/>
              <a:t>l78z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2C69F-5A08-4A66-9A9B-EF8F4961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429000"/>
            <a:ext cx="2667000" cy="26670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BB3BED-CD9D-4F6B-A277-72AE9F80C818}"/>
              </a:ext>
            </a:extLst>
          </p:cNvPr>
          <p:cNvSpPr txBox="1">
            <a:spLocks/>
          </p:cNvSpPr>
          <p:nvPr/>
        </p:nvSpPr>
        <p:spPr>
          <a:xfrm>
            <a:off x="443346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b="1" dirty="0"/>
              <a:t>龙芯</a:t>
            </a:r>
            <a:r>
              <a:rPr lang="en-US" altLang="zh-CN" b="1" dirty="0"/>
              <a:t>CPU</a:t>
            </a:r>
            <a:r>
              <a:rPr lang="zh-CN" altLang="en-US" b="1" dirty="0"/>
              <a:t>设计</a:t>
            </a:r>
            <a:endParaRPr lang="en-US" altLang="zh-CN" b="1" dirty="0"/>
          </a:p>
          <a:p>
            <a:pPr lvl="1"/>
            <a:r>
              <a:rPr lang="zh-CN" altLang="en-US" dirty="0"/>
              <a:t>四次实验，提交三次实验报告</a:t>
            </a:r>
            <a:endParaRPr lang="en-US" altLang="zh-CN" dirty="0"/>
          </a:p>
          <a:p>
            <a:pPr lvl="1"/>
            <a:r>
              <a:rPr lang="zh-CN" altLang="en-US" dirty="0"/>
              <a:t>计划用</a:t>
            </a:r>
            <a:r>
              <a:rPr lang="en-US" altLang="zh-CN" dirty="0"/>
              <a:t>9-10</a:t>
            </a:r>
            <a:r>
              <a:rPr lang="zh-CN" altLang="en-US" dirty="0"/>
              <a:t>周的实验课时间</a:t>
            </a:r>
            <a:endParaRPr lang="en-US" altLang="zh-CN" dirty="0"/>
          </a:p>
          <a:p>
            <a:r>
              <a:rPr lang="zh-CN" altLang="en-US" b="1" dirty="0"/>
              <a:t>李雨森老师的仿真实验</a:t>
            </a:r>
            <a:endParaRPr lang="en-US" altLang="zh-CN" b="1" dirty="0"/>
          </a:p>
          <a:p>
            <a:pPr lvl="1"/>
            <a:r>
              <a:rPr lang="zh-CN" altLang="en-US" dirty="0"/>
              <a:t>计划</a:t>
            </a:r>
            <a:r>
              <a:rPr lang="en-US" altLang="zh-CN" dirty="0"/>
              <a:t>3-4</a:t>
            </a:r>
            <a:r>
              <a:rPr lang="zh-CN" altLang="en-US" dirty="0"/>
              <a:t>周实验课时间</a:t>
            </a:r>
            <a:endParaRPr lang="en-US" altLang="zh-CN" dirty="0"/>
          </a:p>
          <a:p>
            <a:pPr lvl="1"/>
            <a:r>
              <a:rPr lang="zh-CN" altLang="en-US" dirty="0"/>
              <a:t>助教安排</a:t>
            </a:r>
            <a:endParaRPr lang="en-US" altLang="zh-CN" dirty="0"/>
          </a:p>
          <a:p>
            <a:r>
              <a:rPr lang="zh-CN" altLang="en-US" dirty="0"/>
              <a:t>实验地点</a:t>
            </a:r>
            <a:endParaRPr lang="en-US" altLang="zh-CN" dirty="0"/>
          </a:p>
          <a:p>
            <a:pPr lvl="1"/>
            <a:r>
              <a:rPr lang="zh-CN" altLang="en-US" dirty="0"/>
              <a:t>综合实验楼</a:t>
            </a:r>
            <a:r>
              <a:rPr lang="en-US" altLang="zh-CN" dirty="0"/>
              <a:t>A306</a:t>
            </a:r>
            <a:r>
              <a:rPr lang="zh-CN" altLang="en-US" dirty="0"/>
              <a:t> </a:t>
            </a:r>
            <a:r>
              <a:rPr lang="en-US" altLang="zh-CN" dirty="0"/>
              <a:t>308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303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43C81E-CF52-40C0-AF51-3126862F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03" y="-380286"/>
            <a:ext cx="2370593" cy="24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实验一 单周期</a:t>
            </a:r>
            <a:r>
              <a:rPr lang="en-US" altLang="zh-CN" dirty="0"/>
              <a:t>CPU</a:t>
            </a:r>
            <a:r>
              <a:rPr lang="zh-CN" altLang="en-US" dirty="0"/>
              <a:t>复现（</a:t>
            </a:r>
            <a:r>
              <a:rPr lang="en-US" altLang="zh-CN" dirty="0"/>
              <a:t>1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/>
            <a:r>
              <a:rPr lang="zh-CN" altLang="en-US" dirty="0"/>
              <a:t>回顾组成原理实验（不用写实验报告）</a:t>
            </a:r>
            <a:endParaRPr lang="en-US" altLang="zh-CN" dirty="0"/>
          </a:p>
          <a:p>
            <a:r>
              <a:rPr lang="zh-CN" altLang="en-US" dirty="0"/>
              <a:t>实验二 多周期</a:t>
            </a:r>
            <a:r>
              <a:rPr lang="en-US" altLang="zh-CN" dirty="0"/>
              <a:t>CPU</a:t>
            </a:r>
            <a:r>
              <a:rPr lang="zh-CN" altLang="en-US" dirty="0"/>
              <a:t>实现（</a:t>
            </a:r>
            <a:r>
              <a:rPr lang="en-US" altLang="zh-CN" dirty="0"/>
              <a:t>2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/>
            <a:r>
              <a:rPr lang="zh-CN" altLang="en-US" dirty="0"/>
              <a:t>复现，分析多周期特点</a:t>
            </a:r>
            <a:endParaRPr lang="en-US" altLang="zh-CN" dirty="0"/>
          </a:p>
          <a:p>
            <a:r>
              <a:rPr lang="zh-CN" altLang="en-US" dirty="0"/>
              <a:t>实验三 流水线</a:t>
            </a:r>
            <a:r>
              <a:rPr lang="en-US" altLang="zh-CN" dirty="0"/>
              <a:t>CPU</a:t>
            </a:r>
            <a:r>
              <a:rPr lang="zh-CN" altLang="en-US" dirty="0"/>
              <a:t>实现（</a:t>
            </a:r>
            <a:r>
              <a:rPr lang="en-US" altLang="zh-CN" dirty="0"/>
              <a:t>2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/>
            <a:r>
              <a:rPr lang="zh-CN" altLang="en-US" dirty="0"/>
              <a:t>复现，寻找代码中存在的</a:t>
            </a:r>
            <a:r>
              <a:rPr lang="en-US" altLang="zh-CN" dirty="0"/>
              <a:t>bug</a:t>
            </a:r>
            <a:r>
              <a:rPr lang="zh-CN" altLang="en-US" dirty="0"/>
              <a:t>和不合理需要改进之处</a:t>
            </a:r>
            <a:endParaRPr lang="en-US" altLang="zh-CN" dirty="0"/>
          </a:p>
          <a:p>
            <a:r>
              <a:rPr lang="zh-CN" altLang="en-US" dirty="0"/>
              <a:t>实验四 流水线</a:t>
            </a:r>
            <a:r>
              <a:rPr lang="en-US" altLang="zh-CN" dirty="0"/>
              <a:t>CPU</a:t>
            </a:r>
            <a:r>
              <a:rPr lang="zh-CN" altLang="en-US" dirty="0"/>
              <a:t>改进（</a:t>
            </a:r>
            <a:r>
              <a:rPr lang="en-US" altLang="zh-CN" dirty="0"/>
              <a:t>3-4</a:t>
            </a:r>
            <a:r>
              <a:rPr lang="zh-CN" altLang="en-US" dirty="0"/>
              <a:t>周）</a:t>
            </a:r>
            <a:endParaRPr lang="en-US" altLang="zh-CN" dirty="0"/>
          </a:p>
          <a:p>
            <a:pPr lvl="1"/>
            <a:r>
              <a:rPr lang="zh-CN" altLang="en-US" dirty="0"/>
              <a:t>对流水线</a:t>
            </a:r>
            <a:r>
              <a:rPr lang="en-US" altLang="zh-CN" dirty="0"/>
              <a:t>CPU</a:t>
            </a:r>
            <a:r>
              <a:rPr lang="zh-CN" altLang="en-US" dirty="0"/>
              <a:t>进行改进</a:t>
            </a:r>
            <a:endParaRPr lang="en-US" altLang="zh-CN" dirty="0"/>
          </a:p>
          <a:p>
            <a:pPr lvl="1"/>
            <a:r>
              <a:rPr lang="zh-CN" altLang="en-US" dirty="0"/>
              <a:t>改进不限于扩充指令、增加旁路、修改流水线级数等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4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err="1"/>
              <a:t>verilog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/>
              <a:t>Verilog</a:t>
            </a:r>
            <a:r>
              <a:rPr lang="zh-CN" altLang="en-US" dirty="0"/>
              <a:t>语言入门</a:t>
            </a:r>
            <a:r>
              <a:rPr lang="en-US" altLang="zh-CN" dirty="0"/>
              <a:t>.</a:t>
            </a:r>
            <a:r>
              <a:rPr lang="en-US" altLang="zh-CN" dirty="0" err="1"/>
              <a:t>ppt</a:t>
            </a:r>
            <a:endParaRPr lang="en-US" altLang="zh-CN" dirty="0"/>
          </a:p>
          <a:p>
            <a:r>
              <a:rPr lang="zh-CN" altLang="en-US" dirty="0"/>
              <a:t>熟悉实验平台和</a:t>
            </a:r>
            <a:r>
              <a:rPr lang="en-US" altLang="zh-CN" dirty="0" err="1"/>
              <a:t>vivado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实验平台培训文稿</a:t>
            </a:r>
            <a:r>
              <a:rPr lang="en-US" altLang="zh-CN" dirty="0"/>
              <a:t>.</a:t>
            </a:r>
            <a:r>
              <a:rPr lang="en-US" altLang="zh-CN" dirty="0" err="1"/>
              <a:t>ppt</a:t>
            </a:r>
            <a:endParaRPr lang="en-US" altLang="zh-CN" dirty="0"/>
          </a:p>
          <a:p>
            <a:r>
              <a:rPr lang="zh-CN" altLang="en-US" dirty="0"/>
              <a:t>回顾单周期</a:t>
            </a:r>
            <a:r>
              <a:rPr lang="en-US" altLang="zh-CN" dirty="0"/>
              <a:t>CPU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lvl="1"/>
            <a:r>
              <a:rPr lang="zh-CN" altLang="en-US" dirty="0"/>
              <a:t>实验指导手册</a:t>
            </a:r>
            <a:endParaRPr lang="en-US" altLang="zh-CN" dirty="0"/>
          </a:p>
          <a:p>
            <a:r>
              <a:rPr lang="zh-CN" altLang="en-US" dirty="0"/>
              <a:t>复现单周期</a:t>
            </a:r>
            <a:r>
              <a:rPr lang="en-US" altLang="zh-CN" dirty="0"/>
              <a:t>CPU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自己动手做实验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4DF914-DA53-4ADE-BF43-C1AF1BF1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91" y="1246884"/>
            <a:ext cx="3939223" cy="41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5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238</TotalTime>
  <Words>201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计算机体系结构第一次实验课</vt:lpstr>
      <vt:lpstr>实验课介绍及资料</vt:lpstr>
      <vt:lpstr>实验安排</vt:lpstr>
      <vt:lpstr>第一次实验目标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组成原理第一次实验课</dc:title>
  <dc:creator>quinn109</dc:creator>
  <cp:lastModifiedBy>QianKun Dong</cp:lastModifiedBy>
  <cp:revision>16</cp:revision>
  <dcterms:created xsi:type="dcterms:W3CDTF">2020-08-30T13:46:34Z</dcterms:created>
  <dcterms:modified xsi:type="dcterms:W3CDTF">2023-09-11T03:17:12Z</dcterms:modified>
</cp:coreProperties>
</file>