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1148000" cy="19202400"/>
  <p:notesSz cx="6715125" cy="9239250"/>
  <p:defaultTextStyle>
    <a:defPPr>
      <a:defRPr lang="en-US"/>
    </a:defPPr>
    <a:lvl1pPr algn="ctr" rtl="0" fontAlgn="base">
      <a:spcBef>
        <a:spcPct val="0"/>
      </a:spcBef>
      <a:spcAft>
        <a:spcPct val="0"/>
      </a:spcAft>
      <a:defRPr sz="5200" kern="1200">
        <a:solidFill>
          <a:schemeClr val="tx1"/>
        </a:solidFill>
        <a:latin typeface="Arial" charset="0"/>
        <a:ea typeface="+mn-ea"/>
        <a:cs typeface="+mn-cs"/>
      </a:defRPr>
    </a:lvl1pPr>
    <a:lvl2pPr marL="457200" algn="ctr" rtl="0" fontAlgn="base">
      <a:spcBef>
        <a:spcPct val="0"/>
      </a:spcBef>
      <a:spcAft>
        <a:spcPct val="0"/>
      </a:spcAft>
      <a:defRPr sz="5200" kern="1200">
        <a:solidFill>
          <a:schemeClr val="tx1"/>
        </a:solidFill>
        <a:latin typeface="Arial" charset="0"/>
        <a:ea typeface="+mn-ea"/>
        <a:cs typeface="+mn-cs"/>
      </a:defRPr>
    </a:lvl2pPr>
    <a:lvl3pPr marL="914400" algn="ctr" rtl="0" fontAlgn="base">
      <a:spcBef>
        <a:spcPct val="0"/>
      </a:spcBef>
      <a:spcAft>
        <a:spcPct val="0"/>
      </a:spcAft>
      <a:defRPr sz="5200" kern="1200">
        <a:solidFill>
          <a:schemeClr val="tx1"/>
        </a:solidFill>
        <a:latin typeface="Arial" charset="0"/>
        <a:ea typeface="+mn-ea"/>
        <a:cs typeface="+mn-cs"/>
      </a:defRPr>
    </a:lvl3pPr>
    <a:lvl4pPr marL="1371600" algn="ctr" rtl="0" fontAlgn="base">
      <a:spcBef>
        <a:spcPct val="0"/>
      </a:spcBef>
      <a:spcAft>
        <a:spcPct val="0"/>
      </a:spcAft>
      <a:defRPr sz="5200" kern="1200">
        <a:solidFill>
          <a:schemeClr val="tx1"/>
        </a:solidFill>
        <a:latin typeface="Arial" charset="0"/>
        <a:ea typeface="+mn-ea"/>
        <a:cs typeface="+mn-cs"/>
      </a:defRPr>
    </a:lvl4pPr>
    <a:lvl5pPr marL="1828800" algn="ctr" rtl="0" fontAlgn="base">
      <a:spcBef>
        <a:spcPct val="0"/>
      </a:spcBef>
      <a:spcAft>
        <a:spcPct val="0"/>
      </a:spcAft>
      <a:defRPr sz="5200" kern="1200">
        <a:solidFill>
          <a:schemeClr val="tx1"/>
        </a:solidFill>
        <a:latin typeface="Arial" charset="0"/>
        <a:ea typeface="+mn-ea"/>
        <a:cs typeface="+mn-cs"/>
      </a:defRPr>
    </a:lvl5pPr>
    <a:lvl6pPr marL="2286000" algn="l" defTabSz="914400" rtl="0" eaLnBrk="1" latinLnBrk="0" hangingPunct="1">
      <a:defRPr sz="5200" kern="1200">
        <a:solidFill>
          <a:schemeClr val="tx1"/>
        </a:solidFill>
        <a:latin typeface="Arial" charset="0"/>
        <a:ea typeface="+mn-ea"/>
        <a:cs typeface="+mn-cs"/>
      </a:defRPr>
    </a:lvl6pPr>
    <a:lvl7pPr marL="2743200" algn="l" defTabSz="914400" rtl="0" eaLnBrk="1" latinLnBrk="0" hangingPunct="1">
      <a:defRPr sz="5200" kern="1200">
        <a:solidFill>
          <a:schemeClr val="tx1"/>
        </a:solidFill>
        <a:latin typeface="Arial" charset="0"/>
        <a:ea typeface="+mn-ea"/>
        <a:cs typeface="+mn-cs"/>
      </a:defRPr>
    </a:lvl7pPr>
    <a:lvl8pPr marL="3200400" algn="l" defTabSz="914400" rtl="0" eaLnBrk="1" latinLnBrk="0" hangingPunct="1">
      <a:defRPr sz="5200" kern="1200">
        <a:solidFill>
          <a:schemeClr val="tx1"/>
        </a:solidFill>
        <a:latin typeface="Arial" charset="0"/>
        <a:ea typeface="+mn-ea"/>
        <a:cs typeface="+mn-cs"/>
      </a:defRPr>
    </a:lvl8pPr>
    <a:lvl9pPr marL="3657600" algn="l" defTabSz="914400" rtl="0" eaLnBrk="1" latinLnBrk="0" hangingPunct="1">
      <a:defRPr sz="5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21">
          <p15:clr>
            <a:srgbClr val="A4A3A4"/>
          </p15:clr>
        </p15:guide>
        <p15:guide id="2" orient="horz" pos="11781">
          <p15:clr>
            <a:srgbClr val="A4A3A4"/>
          </p15:clr>
        </p15:guide>
        <p15:guide id="3" orient="horz" pos="6053">
          <p15:clr>
            <a:srgbClr val="A4A3A4"/>
          </p15:clr>
        </p15:guide>
        <p15:guide id="4"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6867C-2678-4718-A1EA-1E3682B19223}" v="41" dt="2023-04-29T02:19:00.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61" autoAdjust="0"/>
    <p:restoredTop sz="94660"/>
  </p:normalViewPr>
  <p:slideViewPr>
    <p:cSldViewPr snapToGrid="0">
      <p:cViewPr>
        <p:scale>
          <a:sx n="30" d="100"/>
          <a:sy n="30" d="100"/>
        </p:scale>
        <p:origin x="322" y="19"/>
      </p:cViewPr>
      <p:guideLst>
        <p:guide orient="horz" pos="2821"/>
        <p:guide orient="horz" pos="11781"/>
        <p:guide orient="horz" pos="6053"/>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Dhabade" userId="c1f90b9adc5de4a4" providerId="LiveId" clId="{11F6867C-2678-4718-A1EA-1E3682B19223}"/>
    <pc:docChg chg="undo custSel modSld">
      <pc:chgData name="Ramya Dhabade" userId="c1f90b9adc5de4a4" providerId="LiveId" clId="{11F6867C-2678-4718-A1EA-1E3682B19223}" dt="2023-04-29T02:21:08.313" v="2491" actId="14100"/>
      <pc:docMkLst>
        <pc:docMk/>
      </pc:docMkLst>
      <pc:sldChg chg="addSp delSp modSp mod">
        <pc:chgData name="Ramya Dhabade" userId="c1f90b9adc5de4a4" providerId="LiveId" clId="{11F6867C-2678-4718-A1EA-1E3682B19223}" dt="2023-04-29T02:21:08.313" v="2491" actId="14100"/>
        <pc:sldMkLst>
          <pc:docMk/>
          <pc:sldMk cId="0" sldId="256"/>
        </pc:sldMkLst>
        <pc:spChg chg="mod">
          <ac:chgData name="Ramya Dhabade" userId="c1f90b9adc5de4a4" providerId="LiveId" clId="{11F6867C-2678-4718-A1EA-1E3682B19223}" dt="2023-04-29T01:17:58.595" v="1305" actId="403"/>
          <ac:spMkLst>
            <pc:docMk/>
            <pc:sldMk cId="0" sldId="256"/>
            <ac:spMk id="3" creationId="{A0E4300D-A4A2-5F5F-E9B2-59F3CF5B9F42}"/>
          </ac:spMkLst>
        </pc:spChg>
        <pc:spChg chg="mod">
          <ac:chgData name="Ramya Dhabade" userId="c1f90b9adc5de4a4" providerId="LiveId" clId="{11F6867C-2678-4718-A1EA-1E3682B19223}" dt="2023-04-29T01:12:55.910" v="1254" actId="403"/>
          <ac:spMkLst>
            <pc:docMk/>
            <pc:sldMk cId="0" sldId="256"/>
            <ac:spMk id="4" creationId="{76F189D5-68DB-ED12-ED7E-D50F50CAE262}"/>
          </ac:spMkLst>
        </pc:spChg>
        <pc:spChg chg="mod">
          <ac:chgData name="Ramya Dhabade" userId="c1f90b9adc5de4a4" providerId="LiveId" clId="{11F6867C-2678-4718-A1EA-1E3682B19223}" dt="2023-04-29T01:19:07.967" v="1331" actId="403"/>
          <ac:spMkLst>
            <pc:docMk/>
            <pc:sldMk cId="0" sldId="256"/>
            <ac:spMk id="5" creationId="{FFFE720E-AF47-CAE6-C3B1-0E19D29C3446}"/>
          </ac:spMkLst>
        </pc:spChg>
        <pc:spChg chg="mod">
          <ac:chgData name="Ramya Dhabade" userId="c1f90b9adc5de4a4" providerId="LiveId" clId="{11F6867C-2678-4718-A1EA-1E3682B19223}" dt="2023-04-29T01:13:56.712" v="1258" actId="255"/>
          <ac:spMkLst>
            <pc:docMk/>
            <pc:sldMk cId="0" sldId="256"/>
            <ac:spMk id="6" creationId="{E2593BE7-FBBD-64BD-947B-9985771B06E2}"/>
          </ac:spMkLst>
        </pc:spChg>
        <pc:spChg chg="mod">
          <ac:chgData name="Ramya Dhabade" userId="c1f90b9adc5de4a4" providerId="LiveId" clId="{11F6867C-2678-4718-A1EA-1E3682B19223}" dt="2023-04-29T01:12:55.910" v="1254" actId="403"/>
          <ac:spMkLst>
            <pc:docMk/>
            <pc:sldMk cId="0" sldId="256"/>
            <ac:spMk id="7" creationId="{14383C1C-2F69-96F6-B781-584B8BC4F07A}"/>
          </ac:spMkLst>
        </pc:spChg>
        <pc:spChg chg="mod">
          <ac:chgData name="Ramya Dhabade" userId="c1f90b9adc5de4a4" providerId="LiveId" clId="{11F6867C-2678-4718-A1EA-1E3682B19223}" dt="2023-04-29T01:18:14.142" v="1307" actId="403"/>
          <ac:spMkLst>
            <pc:docMk/>
            <pc:sldMk cId="0" sldId="256"/>
            <ac:spMk id="9" creationId="{E9A98762-95E9-D06E-F9D7-017A8BADA07F}"/>
          </ac:spMkLst>
        </pc:spChg>
        <pc:spChg chg="mod">
          <ac:chgData name="Ramya Dhabade" userId="c1f90b9adc5de4a4" providerId="LiveId" clId="{11F6867C-2678-4718-A1EA-1E3682B19223}" dt="2023-04-29T01:20:17.742" v="1344" actId="14100"/>
          <ac:spMkLst>
            <pc:docMk/>
            <pc:sldMk cId="0" sldId="256"/>
            <ac:spMk id="10" creationId="{259C6567-52BB-40E8-20D2-E6858BEE5E89}"/>
          </ac:spMkLst>
        </pc:spChg>
        <pc:spChg chg="mod">
          <ac:chgData name="Ramya Dhabade" userId="c1f90b9adc5de4a4" providerId="LiveId" clId="{11F6867C-2678-4718-A1EA-1E3682B19223}" dt="2023-04-29T01:17:40.555" v="1301" actId="403"/>
          <ac:spMkLst>
            <pc:docMk/>
            <pc:sldMk cId="0" sldId="256"/>
            <ac:spMk id="11" creationId="{50F0467E-D89B-6282-3DE6-B32541CF1B92}"/>
          </ac:spMkLst>
        </pc:spChg>
        <pc:spChg chg="mod">
          <ac:chgData name="Ramya Dhabade" userId="c1f90b9adc5de4a4" providerId="LiveId" clId="{11F6867C-2678-4718-A1EA-1E3682B19223}" dt="2023-04-29T01:17:53.996" v="1303" actId="403"/>
          <ac:spMkLst>
            <pc:docMk/>
            <pc:sldMk cId="0" sldId="256"/>
            <ac:spMk id="12" creationId="{57834E31-8431-57D2-324A-02CF59969FA9}"/>
          </ac:spMkLst>
        </pc:spChg>
        <pc:spChg chg="mod">
          <ac:chgData name="Ramya Dhabade" userId="c1f90b9adc5de4a4" providerId="LiveId" clId="{11F6867C-2678-4718-A1EA-1E3682B19223}" dt="2023-04-29T01:20:26.133" v="1346" actId="14100"/>
          <ac:spMkLst>
            <pc:docMk/>
            <pc:sldMk cId="0" sldId="256"/>
            <ac:spMk id="13" creationId="{34836E64-58A9-0EDF-A993-8B40C71A8939}"/>
          </ac:spMkLst>
        </pc:spChg>
        <pc:spChg chg="mod">
          <ac:chgData name="Ramya Dhabade" userId="c1f90b9adc5de4a4" providerId="LiveId" clId="{11F6867C-2678-4718-A1EA-1E3682B19223}" dt="2023-04-29T02:20:36.481" v="2487" actId="33524"/>
          <ac:spMkLst>
            <pc:docMk/>
            <pc:sldMk cId="0" sldId="256"/>
            <ac:spMk id="18" creationId="{3F08F09D-41FF-FA8D-9688-58E844809B57}"/>
          </ac:spMkLst>
        </pc:spChg>
        <pc:spChg chg="del mod">
          <ac:chgData name="Ramya Dhabade" userId="c1f90b9adc5de4a4" providerId="LiveId" clId="{11F6867C-2678-4718-A1EA-1E3682B19223}" dt="2023-04-28T08:13:20.511" v="151" actId="478"/>
          <ac:spMkLst>
            <pc:docMk/>
            <pc:sldMk cId="0" sldId="256"/>
            <ac:spMk id="22" creationId="{BE2B15BE-D1D6-4DCF-761E-232F5B0FC493}"/>
          </ac:spMkLst>
        </pc:spChg>
        <pc:spChg chg="mod">
          <ac:chgData name="Ramya Dhabade" userId="c1f90b9adc5de4a4" providerId="LiveId" clId="{11F6867C-2678-4718-A1EA-1E3682B19223}" dt="2023-04-29T02:19:57.211" v="2486" actId="20577"/>
          <ac:spMkLst>
            <pc:docMk/>
            <pc:sldMk cId="0" sldId="256"/>
            <ac:spMk id="25" creationId="{BCD98898-743A-2AC3-485E-33D1541D2326}"/>
          </ac:spMkLst>
        </pc:spChg>
        <pc:spChg chg="add mod">
          <ac:chgData name="Ramya Dhabade" userId="c1f90b9adc5de4a4" providerId="LiveId" clId="{11F6867C-2678-4718-A1EA-1E3682B19223}" dt="2023-04-29T02:20:55.966" v="2490" actId="20577"/>
          <ac:spMkLst>
            <pc:docMk/>
            <pc:sldMk cId="0" sldId="256"/>
            <ac:spMk id="26" creationId="{CAD21827-6521-18A2-06C9-ABBF8C94B53B}"/>
          </ac:spMkLst>
        </pc:spChg>
        <pc:spChg chg="add mod">
          <ac:chgData name="Ramya Dhabade" userId="c1f90b9adc5de4a4" providerId="LiveId" clId="{11F6867C-2678-4718-A1EA-1E3682B19223}" dt="2023-04-29T02:01:57.802" v="2351" actId="2711"/>
          <ac:spMkLst>
            <pc:docMk/>
            <pc:sldMk cId="0" sldId="256"/>
            <ac:spMk id="27" creationId="{19A4E4AB-33D6-813E-AAEB-9F6466FA837B}"/>
          </ac:spMkLst>
        </pc:spChg>
        <pc:spChg chg="add mod">
          <ac:chgData name="Ramya Dhabade" userId="c1f90b9adc5de4a4" providerId="LiveId" clId="{11F6867C-2678-4718-A1EA-1E3682B19223}" dt="2023-04-29T01:39:22.115" v="1375" actId="6549"/>
          <ac:spMkLst>
            <pc:docMk/>
            <pc:sldMk cId="0" sldId="256"/>
            <ac:spMk id="28" creationId="{25334449-C867-25F7-2D35-1581D74B6409}"/>
          </ac:spMkLst>
        </pc:spChg>
        <pc:spChg chg="add mod">
          <ac:chgData name="Ramya Dhabade" userId="c1f90b9adc5de4a4" providerId="LiveId" clId="{11F6867C-2678-4718-A1EA-1E3682B19223}" dt="2023-04-29T01:12:55.910" v="1254" actId="403"/>
          <ac:spMkLst>
            <pc:docMk/>
            <pc:sldMk cId="0" sldId="256"/>
            <ac:spMk id="29" creationId="{762E5372-6D73-145A-40E0-11F6C603C8B4}"/>
          </ac:spMkLst>
        </pc:spChg>
        <pc:spChg chg="add del mod">
          <ac:chgData name="Ramya Dhabade" userId="c1f90b9adc5de4a4" providerId="LiveId" clId="{11F6867C-2678-4718-A1EA-1E3682B19223}" dt="2023-04-29T02:06:46.390" v="2363" actId="478"/>
          <ac:spMkLst>
            <pc:docMk/>
            <pc:sldMk cId="0" sldId="256"/>
            <ac:spMk id="30" creationId="{B4F4030D-1A4C-B2F0-C114-01BC470A6A33}"/>
          </ac:spMkLst>
        </pc:spChg>
        <pc:spChg chg="add del mod">
          <ac:chgData name="Ramya Dhabade" userId="c1f90b9adc5de4a4" providerId="LiveId" clId="{11F6867C-2678-4718-A1EA-1E3682B19223}" dt="2023-04-28T22:23:35.232" v="263" actId="767"/>
          <ac:spMkLst>
            <pc:docMk/>
            <pc:sldMk cId="0" sldId="256"/>
            <ac:spMk id="31" creationId="{D3FB7D9E-2771-1488-EBCB-7ED951A7F468}"/>
          </ac:spMkLst>
        </pc:spChg>
        <pc:spChg chg="add del mod">
          <ac:chgData name="Ramya Dhabade" userId="c1f90b9adc5de4a4" providerId="LiveId" clId="{11F6867C-2678-4718-A1EA-1E3682B19223}" dt="2023-04-29T01:19:10.689" v="1332" actId="478"/>
          <ac:spMkLst>
            <pc:docMk/>
            <pc:sldMk cId="0" sldId="256"/>
            <ac:spMk id="32" creationId="{07AE275A-6B39-E4C9-DF99-29E7B60D8727}"/>
          </ac:spMkLst>
        </pc:spChg>
        <pc:spChg chg="add mod">
          <ac:chgData name="Ramya Dhabade" userId="c1f90b9adc5de4a4" providerId="LiveId" clId="{11F6867C-2678-4718-A1EA-1E3682B19223}" dt="2023-04-29T01:12:55.910" v="1254" actId="403"/>
          <ac:spMkLst>
            <pc:docMk/>
            <pc:sldMk cId="0" sldId="256"/>
            <ac:spMk id="33" creationId="{0BDF27F3-7225-F1EC-A5FB-29927203606C}"/>
          </ac:spMkLst>
        </pc:spChg>
        <pc:spChg chg="add mod">
          <ac:chgData name="Ramya Dhabade" userId="c1f90b9adc5de4a4" providerId="LiveId" clId="{11F6867C-2678-4718-A1EA-1E3682B19223}" dt="2023-04-29T02:20:51.686" v="2489" actId="120"/>
          <ac:spMkLst>
            <pc:docMk/>
            <pc:sldMk cId="0" sldId="256"/>
            <ac:spMk id="34" creationId="{E92B6433-94FA-4613-1979-ABF9EAFC711D}"/>
          </ac:spMkLst>
        </pc:spChg>
        <pc:spChg chg="add del mod">
          <ac:chgData name="Ramya Dhabade" userId="c1f90b9adc5de4a4" providerId="LiveId" clId="{11F6867C-2678-4718-A1EA-1E3682B19223}" dt="2023-04-28T22:54:09.003" v="349" actId="767"/>
          <ac:spMkLst>
            <pc:docMk/>
            <pc:sldMk cId="0" sldId="256"/>
            <ac:spMk id="35" creationId="{581D2D59-EA49-5135-E649-FC7166259796}"/>
          </ac:spMkLst>
        </pc:spChg>
        <pc:spChg chg="add del mod">
          <ac:chgData name="Ramya Dhabade" userId="c1f90b9adc5de4a4" providerId="LiveId" clId="{11F6867C-2678-4718-A1EA-1E3682B19223}" dt="2023-04-29T00:45:01.133" v="1170"/>
          <ac:spMkLst>
            <pc:docMk/>
            <pc:sldMk cId="0" sldId="256"/>
            <ac:spMk id="40" creationId="{F692FCB3-D55B-89BC-73FE-EC5B8DA86DD4}"/>
          </ac:spMkLst>
        </pc:spChg>
        <pc:spChg chg="add del mod">
          <ac:chgData name="Ramya Dhabade" userId="c1f90b9adc5de4a4" providerId="LiveId" clId="{11F6867C-2678-4718-A1EA-1E3682B19223}" dt="2023-04-29T00:45:01.134" v="1172"/>
          <ac:spMkLst>
            <pc:docMk/>
            <pc:sldMk cId="0" sldId="256"/>
            <ac:spMk id="41" creationId="{17CB3230-A552-0E8D-9920-A207E11B0D06}"/>
          </ac:spMkLst>
        </pc:spChg>
        <pc:spChg chg="add del mod">
          <ac:chgData name="Ramya Dhabade" userId="c1f90b9adc5de4a4" providerId="LiveId" clId="{11F6867C-2678-4718-A1EA-1E3682B19223}" dt="2023-04-29T00:45:01.131" v="1168" actId="478"/>
          <ac:spMkLst>
            <pc:docMk/>
            <pc:sldMk cId="0" sldId="256"/>
            <ac:spMk id="42" creationId="{F047E202-93EA-4D61-F592-131C6E67AC3C}"/>
          </ac:spMkLst>
        </pc:spChg>
        <pc:spChg chg="add mod">
          <ac:chgData name="Ramya Dhabade" userId="c1f90b9adc5de4a4" providerId="LiveId" clId="{11F6867C-2678-4718-A1EA-1E3682B19223}" dt="2023-04-29T01:24:23.951" v="1351" actId="20577"/>
          <ac:spMkLst>
            <pc:docMk/>
            <pc:sldMk cId="0" sldId="256"/>
            <ac:spMk id="43" creationId="{37ECC9A4-FE1C-5493-5ED5-B79EA3DEAA06}"/>
          </ac:spMkLst>
        </pc:spChg>
        <pc:spChg chg="add del mod">
          <ac:chgData name="Ramya Dhabade" userId="c1f90b9adc5de4a4" providerId="LiveId" clId="{11F6867C-2678-4718-A1EA-1E3682B19223}" dt="2023-04-29T01:04:13.539" v="1196" actId="767"/>
          <ac:spMkLst>
            <pc:docMk/>
            <pc:sldMk cId="0" sldId="256"/>
            <ac:spMk id="44" creationId="{593C3972-528F-BA77-AD0F-99F8E6E7C4DA}"/>
          </ac:spMkLst>
        </pc:spChg>
        <pc:spChg chg="add mod">
          <ac:chgData name="Ramya Dhabade" userId="c1f90b9adc5de4a4" providerId="LiveId" clId="{11F6867C-2678-4718-A1EA-1E3682B19223}" dt="2023-04-29T02:21:08.313" v="2491" actId="14100"/>
          <ac:spMkLst>
            <pc:docMk/>
            <pc:sldMk cId="0" sldId="256"/>
            <ac:spMk id="45" creationId="{F95231A8-BA86-3175-AEB9-35A83488B463}"/>
          </ac:spMkLst>
        </pc:spChg>
        <pc:spChg chg="add mod">
          <ac:chgData name="Ramya Dhabade" userId="c1f90b9adc5de4a4" providerId="LiveId" clId="{11F6867C-2678-4718-A1EA-1E3682B19223}" dt="2023-04-29T02:00:06.226" v="2346" actId="20577"/>
          <ac:spMkLst>
            <pc:docMk/>
            <pc:sldMk cId="0" sldId="256"/>
            <ac:spMk id="50" creationId="{9878CE8A-56C6-4917-919C-7550FC488C0E}"/>
          </ac:spMkLst>
        </pc:spChg>
        <pc:spChg chg="mod">
          <ac:chgData name="Ramya Dhabade" userId="c1f90b9adc5de4a4" providerId="LiveId" clId="{11F6867C-2678-4718-A1EA-1E3682B19223}" dt="2023-04-29T01:12:53.410" v="1251" actId="403"/>
          <ac:spMkLst>
            <pc:docMk/>
            <pc:sldMk cId="0" sldId="256"/>
            <ac:spMk id="2052" creationId="{00000000-0000-0000-0000-000000000000}"/>
          </ac:spMkLst>
        </pc:spChg>
        <pc:spChg chg="mod">
          <ac:chgData name="Ramya Dhabade" userId="c1f90b9adc5de4a4" providerId="LiveId" clId="{11F6867C-2678-4718-A1EA-1E3682B19223}" dt="2023-04-29T02:01:39.604" v="2349" actId="2711"/>
          <ac:spMkLst>
            <pc:docMk/>
            <pc:sldMk cId="0" sldId="256"/>
            <ac:spMk id="2057" creationId="{00000000-0000-0000-0000-000000000000}"/>
          </ac:spMkLst>
        </pc:spChg>
        <pc:spChg chg="mod">
          <ac:chgData name="Ramya Dhabade" userId="c1f90b9adc5de4a4" providerId="LiveId" clId="{11F6867C-2678-4718-A1EA-1E3682B19223}" dt="2023-04-29T01:17:36.568" v="1299" actId="404"/>
          <ac:spMkLst>
            <pc:docMk/>
            <pc:sldMk cId="0" sldId="256"/>
            <ac:spMk id="2058" creationId="{00000000-0000-0000-0000-000000000000}"/>
          </ac:spMkLst>
        </pc:spChg>
        <pc:spChg chg="mod">
          <ac:chgData name="Ramya Dhabade" userId="c1f90b9adc5de4a4" providerId="LiveId" clId="{11F6867C-2678-4718-A1EA-1E3682B19223}" dt="2023-04-29T01:20:08.929" v="1342" actId="14100"/>
          <ac:spMkLst>
            <pc:docMk/>
            <pc:sldMk cId="0" sldId="256"/>
            <ac:spMk id="2059" creationId="{00000000-0000-0000-0000-000000000000}"/>
          </ac:spMkLst>
        </pc:spChg>
        <pc:spChg chg="mod">
          <ac:chgData name="Ramya Dhabade" userId="c1f90b9adc5de4a4" providerId="LiveId" clId="{11F6867C-2678-4718-A1EA-1E3682B19223}" dt="2023-04-29T01:12:53.410" v="1251" actId="403"/>
          <ac:spMkLst>
            <pc:docMk/>
            <pc:sldMk cId="0" sldId="256"/>
            <ac:spMk id="2061" creationId="{00000000-0000-0000-0000-000000000000}"/>
          </ac:spMkLst>
        </pc:spChg>
        <pc:spChg chg="mod">
          <ac:chgData name="Ramya Dhabade" userId="c1f90b9adc5de4a4" providerId="LiveId" clId="{11F6867C-2678-4718-A1EA-1E3682B19223}" dt="2023-04-29T01:22:20.336" v="1348" actId="1076"/>
          <ac:spMkLst>
            <pc:docMk/>
            <pc:sldMk cId="0" sldId="256"/>
            <ac:spMk id="2062" creationId="{00000000-0000-0000-0000-000000000000}"/>
          </ac:spMkLst>
        </pc:spChg>
        <pc:spChg chg="mod">
          <ac:chgData name="Ramya Dhabade" userId="c1f90b9adc5de4a4" providerId="LiveId" clId="{11F6867C-2678-4718-A1EA-1E3682B19223}" dt="2023-04-29T01:12:53.410" v="1251" actId="403"/>
          <ac:spMkLst>
            <pc:docMk/>
            <pc:sldMk cId="0" sldId="256"/>
            <ac:spMk id="2077" creationId="{00000000-0000-0000-0000-000000000000}"/>
          </ac:spMkLst>
        </pc:spChg>
        <pc:spChg chg="mod">
          <ac:chgData name="Ramya Dhabade" userId="c1f90b9adc5de4a4" providerId="LiveId" clId="{11F6867C-2678-4718-A1EA-1E3682B19223}" dt="2023-04-29T02:00:53.280" v="2347" actId="2711"/>
          <ac:spMkLst>
            <pc:docMk/>
            <pc:sldMk cId="0" sldId="256"/>
            <ac:spMk id="2078" creationId="{00000000-0000-0000-0000-000000000000}"/>
          </ac:spMkLst>
        </pc:spChg>
        <pc:spChg chg="mod">
          <ac:chgData name="Ramya Dhabade" userId="c1f90b9adc5de4a4" providerId="LiveId" clId="{11F6867C-2678-4718-A1EA-1E3682B19223}" dt="2023-04-29T01:12:53.410" v="1251" actId="403"/>
          <ac:spMkLst>
            <pc:docMk/>
            <pc:sldMk cId="0" sldId="256"/>
            <ac:spMk id="2079" creationId="{00000000-0000-0000-0000-000000000000}"/>
          </ac:spMkLst>
        </pc:spChg>
        <pc:spChg chg="mod">
          <ac:chgData name="Ramya Dhabade" userId="c1f90b9adc5de4a4" providerId="LiveId" clId="{11F6867C-2678-4718-A1EA-1E3682B19223}" dt="2023-04-29T01:12:55.910" v="1254" actId="403"/>
          <ac:spMkLst>
            <pc:docMk/>
            <pc:sldMk cId="0" sldId="256"/>
            <ac:spMk id="2088" creationId="{00000000-0000-0000-0000-000000000000}"/>
          </ac:spMkLst>
        </pc:spChg>
        <pc:spChg chg="mod">
          <ac:chgData name="Ramya Dhabade" userId="c1f90b9adc5de4a4" providerId="LiveId" clId="{11F6867C-2678-4718-A1EA-1E3682B19223}" dt="2023-04-29T01:17:25.557" v="1295" actId="403"/>
          <ac:spMkLst>
            <pc:docMk/>
            <pc:sldMk cId="0" sldId="256"/>
            <ac:spMk id="2091" creationId="{00000000-0000-0000-0000-000000000000}"/>
          </ac:spMkLst>
        </pc:spChg>
        <pc:picChg chg="del">
          <ac:chgData name="Ramya Dhabade" userId="c1f90b9adc5de4a4" providerId="LiveId" clId="{11F6867C-2678-4718-A1EA-1E3682B19223}" dt="2023-04-28T22:53:09.427" v="340" actId="478"/>
          <ac:picMkLst>
            <pc:docMk/>
            <pc:sldMk cId="0" sldId="256"/>
            <ac:picMk id="2" creationId="{AA12A94D-20E8-E82F-4D65-46FDCE598301}"/>
          </ac:picMkLst>
        </pc:picChg>
        <pc:picChg chg="mod">
          <ac:chgData name="Ramya Dhabade" userId="c1f90b9adc5de4a4" providerId="LiveId" clId="{11F6867C-2678-4718-A1EA-1E3682B19223}" dt="2023-04-29T01:12:53.410" v="1251" actId="403"/>
          <ac:picMkLst>
            <pc:docMk/>
            <pc:sldMk cId="0" sldId="256"/>
            <ac:picMk id="15" creationId="{8F5F8D60-D2DA-DBFD-578D-431529537C38}"/>
          </ac:picMkLst>
        </pc:picChg>
        <pc:picChg chg="mod">
          <ac:chgData name="Ramya Dhabade" userId="c1f90b9adc5de4a4" providerId="LiveId" clId="{11F6867C-2678-4718-A1EA-1E3682B19223}" dt="2023-04-29T01:12:53.410" v="1251" actId="403"/>
          <ac:picMkLst>
            <pc:docMk/>
            <pc:sldMk cId="0" sldId="256"/>
            <ac:picMk id="17" creationId="{A748ACD5-9540-9BBC-BE3A-AC99D9E39722}"/>
          </ac:picMkLst>
        </pc:picChg>
        <pc:picChg chg="add del mod">
          <ac:chgData name="Ramya Dhabade" userId="c1f90b9adc5de4a4" providerId="LiveId" clId="{11F6867C-2678-4718-A1EA-1E3682B19223}" dt="2023-04-28T23:23:26.850" v="644" actId="478"/>
          <ac:picMkLst>
            <pc:docMk/>
            <pc:sldMk cId="0" sldId="256"/>
            <ac:picMk id="37" creationId="{1C7472B8-6C04-1FB1-BD3D-AAC10B4F1FAD}"/>
          </ac:picMkLst>
        </pc:picChg>
        <pc:picChg chg="add del mod">
          <ac:chgData name="Ramya Dhabade" userId="c1f90b9adc5de4a4" providerId="LiveId" clId="{11F6867C-2678-4718-A1EA-1E3682B19223}" dt="2023-04-29T00:42:18.705" v="703" actId="478"/>
          <ac:picMkLst>
            <pc:docMk/>
            <pc:sldMk cId="0" sldId="256"/>
            <ac:picMk id="39" creationId="{147F59AA-A515-216A-C3A9-76FE39792FA7}"/>
          </ac:picMkLst>
        </pc:picChg>
        <pc:picChg chg="add mod">
          <ac:chgData name="Ramya Dhabade" userId="c1f90b9adc5de4a4" providerId="LiveId" clId="{11F6867C-2678-4718-A1EA-1E3682B19223}" dt="2023-04-29T02:07:24.858" v="2370" actId="14100"/>
          <ac:picMkLst>
            <pc:docMk/>
            <pc:sldMk cId="0" sldId="256"/>
            <ac:picMk id="47" creationId="{355833B5-0FFA-C937-858C-2A24CC04F1E8}"/>
          </ac:picMkLst>
        </pc:picChg>
        <pc:picChg chg="add del">
          <ac:chgData name="Ramya Dhabade" userId="c1f90b9adc5de4a4" providerId="LiveId" clId="{11F6867C-2678-4718-A1EA-1E3682B19223}" dt="2023-04-29T01:11:53.642" v="1246" actId="478"/>
          <ac:picMkLst>
            <pc:docMk/>
            <pc:sldMk cId="0" sldId="256"/>
            <ac:picMk id="49" creationId="{3783C09F-BE24-29FB-A50C-ECE100321539}"/>
          </ac:picMkLst>
        </pc:picChg>
        <pc:picChg chg="add mod">
          <ac:chgData name="Ramya Dhabade" userId="c1f90b9adc5de4a4" providerId="LiveId" clId="{11F6867C-2678-4718-A1EA-1E3682B19223}" dt="2023-04-29T02:04:04.655" v="2356" actId="14100"/>
          <ac:picMkLst>
            <pc:docMk/>
            <pc:sldMk cId="0" sldId="256"/>
            <ac:picMk id="52" creationId="{53F7C011-886A-ED1A-3082-5EB55DFCF314}"/>
          </ac:picMkLst>
        </pc:picChg>
        <pc:picChg chg="add mod">
          <ac:chgData name="Ramya Dhabade" userId="c1f90b9adc5de4a4" providerId="LiveId" clId="{11F6867C-2678-4718-A1EA-1E3682B19223}" dt="2023-04-29T02:05:06.652" v="2361" actId="14100"/>
          <ac:picMkLst>
            <pc:docMk/>
            <pc:sldMk cId="0" sldId="256"/>
            <ac:picMk id="54" creationId="{B12E8054-C102-2B90-2F57-A08E3D4E0C44}"/>
          </ac:picMkLst>
        </pc:picChg>
        <pc:picChg chg="add mod">
          <ac:chgData name="Ramya Dhabade" userId="c1f90b9adc5de4a4" providerId="LiveId" clId="{11F6867C-2678-4718-A1EA-1E3682B19223}" dt="2023-04-29T02:07:32.826" v="2372" actId="1035"/>
          <ac:picMkLst>
            <pc:docMk/>
            <pc:sldMk cId="0" sldId="256"/>
            <ac:picMk id="56" creationId="{372E24EF-A736-5491-2616-9E7D8EE0BD19}"/>
          </ac:picMkLst>
        </pc:picChg>
        <pc:picChg chg="add mod">
          <ac:chgData name="Ramya Dhabade" userId="c1f90b9adc5de4a4" providerId="LiveId" clId="{11F6867C-2678-4718-A1EA-1E3682B19223}" dt="2023-04-29T01:12:53.410" v="1251" actId="403"/>
          <ac:picMkLst>
            <pc:docMk/>
            <pc:sldMk cId="0" sldId="256"/>
            <ac:picMk id="1026" creationId="{F61F082B-0538-B094-B174-E1AEB4826D4A}"/>
          </ac:picMkLst>
        </pc:picChg>
        <pc:picChg chg="add del">
          <ac:chgData name="Ramya Dhabade" userId="c1f90b9adc5de4a4" providerId="LiveId" clId="{11F6867C-2678-4718-A1EA-1E3682B19223}" dt="2023-04-28T22:59:15.873" v="370"/>
          <ac:picMkLst>
            <pc:docMk/>
            <pc:sldMk cId="0" sldId="256"/>
            <ac:picMk id="1028" creationId="{9D60689F-BDC5-4CD0-07B5-3D11211283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354013" y="692150"/>
            <a:ext cx="7424738"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A5E876-EF0A-4496-854A-C4CD95AB4CA8}" type="slidenum">
              <a:rPr lang="en-US"/>
              <a:pPr/>
              <a:t>‹#›</a:t>
            </a:fld>
            <a:endParaRPr lang="en-US"/>
          </a:p>
        </p:txBody>
      </p:sp>
    </p:spTree>
    <p:extLst>
      <p:ext uri="{BB962C8B-B14F-4D97-AF65-F5344CB8AC3E}">
        <p14:creationId xmlns:p14="http://schemas.microsoft.com/office/powerpoint/2010/main" val="2022647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B4B9CB-27BF-4775-9F28-382F16F91123}"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35086196" y="18889980"/>
            <a:ext cx="3149318" cy="1617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8250753" y="18807891"/>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9FC8FEB0-7855-430E-B97B-7FFF6BA8B93B}"/>
              </a:ext>
            </a:extLst>
          </p:cNvPr>
          <p:cNvSpPr txBox="1"/>
          <p:nvPr userDrawn="1"/>
        </p:nvSpPr>
        <p:spPr>
          <a:xfrm>
            <a:off x="-42862" y="19100279"/>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665413" rtl="0" fontAlgn="base">
        <a:spcBef>
          <a:spcPct val="0"/>
        </a:spcBef>
        <a:spcAft>
          <a:spcPct val="0"/>
        </a:spcAft>
        <a:defRPr sz="12800">
          <a:solidFill>
            <a:schemeClr val="tx2"/>
          </a:solidFill>
          <a:latin typeface="+mj-lt"/>
          <a:ea typeface="+mj-ea"/>
          <a:cs typeface="+mj-cs"/>
        </a:defRPr>
      </a:lvl1pPr>
      <a:lvl2pPr algn="ctr" defTabSz="2665413" rtl="0" fontAlgn="base">
        <a:spcBef>
          <a:spcPct val="0"/>
        </a:spcBef>
        <a:spcAft>
          <a:spcPct val="0"/>
        </a:spcAft>
        <a:defRPr sz="12800">
          <a:solidFill>
            <a:schemeClr val="tx2"/>
          </a:solidFill>
          <a:latin typeface="Arial" charset="0"/>
        </a:defRPr>
      </a:lvl2pPr>
      <a:lvl3pPr algn="ctr" defTabSz="2665413" rtl="0" fontAlgn="base">
        <a:spcBef>
          <a:spcPct val="0"/>
        </a:spcBef>
        <a:spcAft>
          <a:spcPct val="0"/>
        </a:spcAft>
        <a:defRPr sz="12800">
          <a:solidFill>
            <a:schemeClr val="tx2"/>
          </a:solidFill>
          <a:latin typeface="Arial" charset="0"/>
        </a:defRPr>
      </a:lvl3pPr>
      <a:lvl4pPr algn="ctr" defTabSz="2665413" rtl="0" fontAlgn="base">
        <a:spcBef>
          <a:spcPct val="0"/>
        </a:spcBef>
        <a:spcAft>
          <a:spcPct val="0"/>
        </a:spcAft>
        <a:defRPr sz="12800">
          <a:solidFill>
            <a:schemeClr val="tx2"/>
          </a:solidFill>
          <a:latin typeface="Arial" charset="0"/>
        </a:defRPr>
      </a:lvl4pPr>
      <a:lvl5pPr algn="ctr" defTabSz="2665413" rtl="0" fontAlgn="base">
        <a:spcBef>
          <a:spcPct val="0"/>
        </a:spcBef>
        <a:spcAft>
          <a:spcPct val="0"/>
        </a:spcAft>
        <a:defRPr sz="12800">
          <a:solidFill>
            <a:schemeClr val="tx2"/>
          </a:solidFill>
          <a:latin typeface="Arial" charset="0"/>
        </a:defRPr>
      </a:lvl5pPr>
      <a:lvl6pPr marL="457200" algn="ctr" defTabSz="2665413" rtl="0" fontAlgn="base">
        <a:spcBef>
          <a:spcPct val="0"/>
        </a:spcBef>
        <a:spcAft>
          <a:spcPct val="0"/>
        </a:spcAft>
        <a:defRPr sz="12800">
          <a:solidFill>
            <a:schemeClr val="tx2"/>
          </a:solidFill>
          <a:latin typeface="Arial" charset="0"/>
        </a:defRPr>
      </a:lvl6pPr>
      <a:lvl7pPr marL="914400" algn="ctr" defTabSz="2665413" rtl="0" fontAlgn="base">
        <a:spcBef>
          <a:spcPct val="0"/>
        </a:spcBef>
        <a:spcAft>
          <a:spcPct val="0"/>
        </a:spcAft>
        <a:defRPr sz="12800">
          <a:solidFill>
            <a:schemeClr val="tx2"/>
          </a:solidFill>
          <a:latin typeface="Arial" charset="0"/>
        </a:defRPr>
      </a:lvl7pPr>
      <a:lvl8pPr marL="1371600" algn="ctr" defTabSz="2665413" rtl="0" fontAlgn="base">
        <a:spcBef>
          <a:spcPct val="0"/>
        </a:spcBef>
        <a:spcAft>
          <a:spcPct val="0"/>
        </a:spcAft>
        <a:defRPr sz="12800">
          <a:solidFill>
            <a:schemeClr val="tx2"/>
          </a:solidFill>
          <a:latin typeface="Arial" charset="0"/>
        </a:defRPr>
      </a:lvl8pPr>
      <a:lvl9pPr marL="1828800" algn="ctr" defTabSz="2665413" rtl="0" fontAlgn="base">
        <a:spcBef>
          <a:spcPct val="0"/>
        </a:spcBef>
        <a:spcAft>
          <a:spcPct val="0"/>
        </a:spcAft>
        <a:defRPr sz="12800">
          <a:solidFill>
            <a:schemeClr val="tx2"/>
          </a:solidFill>
          <a:latin typeface="Arial" charset="0"/>
        </a:defRPr>
      </a:lvl9pPr>
    </p:titleStyle>
    <p:bodyStyle>
      <a:lvl1pPr marL="1000125" indent="-1000125" algn="l" defTabSz="2665413" rtl="0" fontAlgn="base">
        <a:spcBef>
          <a:spcPct val="20000"/>
        </a:spcBef>
        <a:spcAft>
          <a:spcPct val="0"/>
        </a:spcAft>
        <a:buChar char="•"/>
        <a:defRPr sz="9300">
          <a:solidFill>
            <a:schemeClr val="tx1"/>
          </a:solidFill>
          <a:latin typeface="+mn-lt"/>
          <a:ea typeface="+mn-ea"/>
          <a:cs typeface="+mn-cs"/>
        </a:defRPr>
      </a:lvl1pPr>
      <a:lvl2pPr marL="2165350" indent="-833438" algn="l" defTabSz="2665413" rtl="0" fontAlgn="base">
        <a:spcBef>
          <a:spcPct val="20000"/>
        </a:spcBef>
        <a:spcAft>
          <a:spcPct val="0"/>
        </a:spcAft>
        <a:buChar char="–"/>
        <a:defRPr sz="8100">
          <a:solidFill>
            <a:schemeClr val="tx1"/>
          </a:solidFill>
          <a:latin typeface="+mn-lt"/>
        </a:defRPr>
      </a:lvl2pPr>
      <a:lvl3pPr marL="3330575" indent="-665163" algn="l" defTabSz="2665413" rtl="0" fontAlgn="base">
        <a:spcBef>
          <a:spcPct val="20000"/>
        </a:spcBef>
        <a:spcAft>
          <a:spcPct val="0"/>
        </a:spcAft>
        <a:buChar char="•"/>
        <a:defRPr sz="7000">
          <a:solidFill>
            <a:schemeClr val="tx1"/>
          </a:solidFill>
          <a:latin typeface="+mn-lt"/>
        </a:defRPr>
      </a:lvl3pPr>
      <a:lvl4pPr marL="4662488" indent="-665163" algn="l" defTabSz="2665413" rtl="0" fontAlgn="base">
        <a:spcBef>
          <a:spcPct val="20000"/>
        </a:spcBef>
        <a:spcAft>
          <a:spcPct val="0"/>
        </a:spcAft>
        <a:buChar char="–"/>
        <a:defRPr sz="5800">
          <a:solidFill>
            <a:schemeClr val="tx1"/>
          </a:solidFill>
          <a:latin typeface="+mn-lt"/>
        </a:defRPr>
      </a:lvl4pPr>
      <a:lvl5pPr marL="5995988" indent="-666750" algn="l" defTabSz="2665413" rtl="0" fontAlgn="base">
        <a:spcBef>
          <a:spcPct val="20000"/>
        </a:spcBef>
        <a:spcAft>
          <a:spcPct val="0"/>
        </a:spcAft>
        <a:buChar char="»"/>
        <a:defRPr sz="5800">
          <a:solidFill>
            <a:schemeClr val="tx1"/>
          </a:solidFill>
          <a:latin typeface="+mn-lt"/>
        </a:defRPr>
      </a:lvl5pPr>
      <a:lvl6pPr marL="6453188" indent="-666750" algn="l" defTabSz="2665413" rtl="0" fontAlgn="base">
        <a:spcBef>
          <a:spcPct val="20000"/>
        </a:spcBef>
        <a:spcAft>
          <a:spcPct val="0"/>
        </a:spcAft>
        <a:buChar char="»"/>
        <a:defRPr sz="5800">
          <a:solidFill>
            <a:schemeClr val="tx1"/>
          </a:solidFill>
          <a:latin typeface="+mn-lt"/>
        </a:defRPr>
      </a:lvl6pPr>
      <a:lvl7pPr marL="6910388" indent="-666750" algn="l" defTabSz="2665413" rtl="0" fontAlgn="base">
        <a:spcBef>
          <a:spcPct val="20000"/>
        </a:spcBef>
        <a:spcAft>
          <a:spcPct val="0"/>
        </a:spcAft>
        <a:buChar char="»"/>
        <a:defRPr sz="5800">
          <a:solidFill>
            <a:schemeClr val="tx1"/>
          </a:solidFill>
          <a:latin typeface="+mn-lt"/>
        </a:defRPr>
      </a:lvl7pPr>
      <a:lvl8pPr marL="7367588" indent="-666750" algn="l" defTabSz="2665413" rtl="0" fontAlgn="base">
        <a:spcBef>
          <a:spcPct val="20000"/>
        </a:spcBef>
        <a:spcAft>
          <a:spcPct val="0"/>
        </a:spcAft>
        <a:buChar char="»"/>
        <a:defRPr sz="5800">
          <a:solidFill>
            <a:schemeClr val="tx1"/>
          </a:solidFill>
          <a:latin typeface="+mn-lt"/>
        </a:defRPr>
      </a:lvl8pPr>
      <a:lvl9pPr marL="7824788" indent="-666750" algn="l" defTabSz="2665413" rtl="0" fontAlgn="base">
        <a:spcBef>
          <a:spcPct val="20000"/>
        </a:spcBef>
        <a:spcAft>
          <a:spcPct val="0"/>
        </a:spcAft>
        <a:buChar char="»"/>
        <a:defRPr sz="5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bit.ly/3LBz9Zd" TargetMode="External"/><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30731066" y="3767494"/>
            <a:ext cx="97155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2077" name="AutoShape 29"/>
          <p:cNvSpPr>
            <a:spLocks noChangeArrowheads="1"/>
          </p:cNvSpPr>
          <p:nvPr/>
        </p:nvSpPr>
        <p:spPr bwMode="auto">
          <a:xfrm>
            <a:off x="10644187" y="3829050"/>
            <a:ext cx="97155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079" name="AutoShape 31"/>
          <p:cNvSpPr>
            <a:spLocks noChangeArrowheads="1"/>
          </p:cNvSpPr>
          <p:nvPr/>
        </p:nvSpPr>
        <p:spPr bwMode="auto">
          <a:xfrm>
            <a:off x="20745429" y="3829050"/>
            <a:ext cx="97155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571500" y="3804440"/>
            <a:ext cx="9715500" cy="1515745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732635" y="4536936"/>
            <a:ext cx="9429750" cy="4477266"/>
          </a:xfrm>
          <a:prstGeom prst="rect">
            <a:avLst/>
          </a:prstGeom>
          <a:noFill/>
          <a:ln w="9525">
            <a:noFill/>
            <a:miter lim="800000"/>
            <a:headEnd/>
            <a:tailEnd/>
          </a:ln>
          <a:effectLst/>
        </p:spPr>
        <p:txBody>
          <a:bodyPr wrap="square" lIns="55513" tIns="27757" rIns="55513" bIns="27757">
            <a:spAutoFit/>
          </a:bodyPr>
          <a:lstStyle/>
          <a:p>
            <a:pPr algn="l" eaLnBrk="0" hangingPunct="0">
              <a:lnSpc>
                <a:spcPct val="85000"/>
              </a:lnSpc>
            </a:pPr>
            <a:r>
              <a:rPr lang="en-US" sz="2600" dirty="0">
                <a:effectLst/>
                <a:latin typeface="Georgia" panose="02040502050405020303" pitchFamily="18" charset="0"/>
                <a:ea typeface="Calibri" panose="020F0502020204030204" pitchFamily="34" charset="0"/>
                <a:cs typeface="Calibri" panose="020F0502020204030204" pitchFamily="34" charset="0"/>
              </a:rPr>
              <a:t>The objective of this research is to develop a predictive model to determine the chances of a Disability Insurance Claims being filed in the state of California for 2023, </a:t>
            </a:r>
            <a:r>
              <a:rPr lang="en-US" sz="2600" dirty="0">
                <a:solidFill>
                  <a:srgbClr val="374151"/>
                </a:solidFill>
                <a:effectLst/>
                <a:latin typeface="Georgia" panose="02040502050405020303" pitchFamily="18" charset="0"/>
                <a:ea typeface="Calibri" panose="020F0502020204030204" pitchFamily="34" charset="0"/>
                <a:cs typeface="Calibri" panose="020F0502020204030204" pitchFamily="34" charset="0"/>
              </a:rPr>
              <a:t>based on historical data.</a:t>
            </a:r>
            <a:r>
              <a:rPr lang="en-US" sz="2600" dirty="0">
                <a:effectLst/>
                <a:latin typeface="Georgia" panose="02040502050405020303" pitchFamily="18" charset="0"/>
                <a:ea typeface="Calibri" panose="020F0502020204030204" pitchFamily="34" charset="0"/>
                <a:cs typeface="Calibri" panose="020F0502020204030204" pitchFamily="34" charset="0"/>
              </a:rPr>
              <a:t> </a:t>
            </a:r>
            <a:r>
              <a:rPr lang="en-US" sz="2600" dirty="0">
                <a:solidFill>
                  <a:srgbClr val="374151"/>
                </a:solidFill>
                <a:effectLst/>
                <a:latin typeface="Georgia" panose="02040502050405020303" pitchFamily="18" charset="0"/>
                <a:ea typeface="Calibri" panose="020F0502020204030204" pitchFamily="34" charset="0"/>
                <a:cs typeface="Calibri" panose="020F0502020204030204" pitchFamily="34" charset="0"/>
              </a:rPr>
              <a:t>The analysis will use machine learning techniques, specifically regression models, to predict the number of claims that will be filed. The model will be used to assess whether the allocated funds for the state department are sufficient, particularly if the weekly benefit amount is increased. The model will also be used to estimate the amount of funding needed for the next year, based on the predicted number of claims and the cost of the weekly benefit amount. The results of this project can be used by the state department to allocate sufficient funds in its budget to ensure that all eligible claimants receive their benefits. </a:t>
            </a:r>
            <a:endParaRPr lang="en-US" altLang="en-US" sz="2600" b="1" dirty="0">
              <a:latin typeface="Georgia" panose="02040502050405020303" pitchFamily="18" charset="0"/>
              <a:ea typeface="Calibri" panose="020F0502020204030204" pitchFamily="34" charset="0"/>
              <a:cs typeface="Calibri" panose="020F0502020204030204" pitchFamily="34" charset="0"/>
            </a:endParaRPr>
          </a:p>
        </p:txBody>
      </p:sp>
      <p:sp>
        <p:nvSpPr>
          <p:cNvPr id="2058" name="Text Box 10"/>
          <p:cNvSpPr txBox="1">
            <a:spLocks noChangeArrowheads="1"/>
          </p:cNvSpPr>
          <p:nvPr/>
        </p:nvSpPr>
        <p:spPr bwMode="auto">
          <a:xfrm>
            <a:off x="10858500" y="3822700"/>
            <a:ext cx="9215438" cy="671609"/>
          </a:xfrm>
          <a:prstGeom prst="rect">
            <a:avLst/>
          </a:prstGeom>
          <a:noFill/>
          <a:ln w="9525">
            <a:noFill/>
            <a:miter lim="800000"/>
            <a:headEnd/>
            <a:tailEnd/>
          </a:ln>
          <a:effectLst/>
        </p:spPr>
        <p:txBody>
          <a:bodyPr lIns="55513" tIns="27757" rIns="55513" bIns="27757">
            <a:spAutoFit/>
          </a:bodyPr>
          <a:lstStyle/>
          <a:p>
            <a:pPr defTabSz="2665413">
              <a:spcBef>
                <a:spcPct val="50000"/>
              </a:spcBef>
            </a:pPr>
            <a:r>
              <a:rPr lang="en-US" sz="4000" b="1" dirty="0">
                <a:latin typeface="Arial Black" panose="020B0A04020102020204" pitchFamily="34" charset="0"/>
              </a:rPr>
              <a:t>Methodology</a:t>
            </a:r>
          </a:p>
        </p:txBody>
      </p:sp>
      <p:sp>
        <p:nvSpPr>
          <p:cNvPr id="2059" name="Text Box 11"/>
          <p:cNvSpPr txBox="1">
            <a:spLocks noChangeArrowheads="1"/>
          </p:cNvSpPr>
          <p:nvPr/>
        </p:nvSpPr>
        <p:spPr bwMode="auto">
          <a:xfrm>
            <a:off x="30846671" y="3829050"/>
            <a:ext cx="9515517" cy="668434"/>
          </a:xfrm>
          <a:prstGeom prst="rect">
            <a:avLst/>
          </a:prstGeom>
          <a:noFill/>
          <a:ln w="9525">
            <a:noFill/>
            <a:miter lim="800000"/>
            <a:headEnd/>
            <a:tailEnd/>
          </a:ln>
          <a:effectLst/>
        </p:spPr>
        <p:txBody>
          <a:bodyPr wrap="square" lIns="55513" tIns="27757" rIns="55513" bIns="27757">
            <a:spAutoFit/>
          </a:bodyPr>
          <a:lstStyle/>
          <a:p>
            <a:pPr defTabSz="2665413">
              <a:spcBef>
                <a:spcPct val="50000"/>
              </a:spcBef>
            </a:pPr>
            <a:r>
              <a:rPr lang="en-US" sz="4000" b="1" dirty="0">
                <a:latin typeface="Arial Black" panose="020B0A04020102020204" pitchFamily="34" charset="0"/>
              </a:rPr>
              <a:t>Conclusion</a:t>
            </a:r>
            <a:endParaRPr lang="en-US" sz="3200" b="1" dirty="0">
              <a:latin typeface="Arial Black" panose="020B0A04020102020204" pitchFamily="34" charset="0"/>
            </a:endParaRPr>
          </a:p>
        </p:txBody>
      </p:sp>
      <p:sp>
        <p:nvSpPr>
          <p:cNvPr id="2061" name="AutoShape 13"/>
          <p:cNvSpPr>
            <a:spLocks noChangeArrowheads="1"/>
          </p:cNvSpPr>
          <p:nvPr/>
        </p:nvSpPr>
        <p:spPr bwMode="auto">
          <a:xfrm>
            <a:off x="642938" y="222250"/>
            <a:ext cx="39862125" cy="306705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5513" tIns="27757" rIns="55513" bIns="27757" anchor="ctr"/>
          <a:lstStyle/>
          <a:p>
            <a:pPr defTabSz="2665413"/>
            <a:endParaRPr lang="en-US">
              <a:solidFill>
                <a:schemeClr val="bg1"/>
              </a:solidFill>
            </a:endParaRPr>
          </a:p>
        </p:txBody>
      </p:sp>
      <p:sp>
        <p:nvSpPr>
          <p:cNvPr id="2062" name="Text Box 14"/>
          <p:cNvSpPr txBox="1">
            <a:spLocks noChangeArrowheads="1"/>
          </p:cNvSpPr>
          <p:nvPr/>
        </p:nvSpPr>
        <p:spPr bwMode="auto">
          <a:xfrm>
            <a:off x="529023" y="376692"/>
            <a:ext cx="39976039" cy="2887601"/>
          </a:xfrm>
          <a:prstGeom prst="rect">
            <a:avLst/>
          </a:prstGeom>
          <a:noFill/>
          <a:ln w="9525">
            <a:noFill/>
            <a:miter lim="800000"/>
            <a:headEnd/>
            <a:tailEnd/>
          </a:ln>
          <a:effectLst/>
        </p:spPr>
        <p:txBody>
          <a:bodyPr wrap="square" lIns="55513" tIns="27757" rIns="55513" bIns="27757">
            <a:spAutoFit/>
          </a:bodyPr>
          <a:lstStyle/>
          <a:p>
            <a:pPr defTabSz="4389438">
              <a:spcBef>
                <a:spcPct val="50000"/>
              </a:spcBef>
            </a:pPr>
            <a:r>
              <a:rPr lang="en-US" sz="4800" b="1" dirty="0">
                <a:latin typeface="+mj-lt"/>
              </a:rPr>
              <a:t> </a:t>
            </a:r>
            <a:r>
              <a:rPr lang="en-US" sz="4400" b="1" dirty="0">
                <a:latin typeface="+mj-lt"/>
              </a:rPr>
              <a:t>Disability Insurance Claim Prediction (State of California)</a:t>
            </a:r>
          </a:p>
          <a:p>
            <a:pPr defTabSz="4389438"/>
            <a:r>
              <a:rPr lang="en-US" sz="4000" b="1" dirty="0">
                <a:latin typeface="+mj-lt"/>
              </a:rPr>
              <a:t>Ramya Dhabade</a:t>
            </a:r>
          </a:p>
          <a:p>
            <a:pPr algn="ctr" rtl="0" fontAlgn="base"/>
            <a:r>
              <a:rPr lang="en-US" sz="3200" b="1" i="1" u="none" strike="noStrike" dirty="0">
                <a:solidFill>
                  <a:srgbClr val="000000"/>
                </a:solidFill>
                <a:effectLst/>
                <a:latin typeface="+mj-lt"/>
              </a:rPr>
              <a:t>Mentor: Dr. Christelle Scharff </a:t>
            </a:r>
            <a:r>
              <a:rPr lang="en-US" sz="1800" b="0" i="0" dirty="0">
                <a:solidFill>
                  <a:srgbClr val="000000"/>
                </a:solidFill>
                <a:effectLst/>
                <a:latin typeface="Arial" panose="020B0604020202020204" pitchFamily="34" charset="0"/>
              </a:rPr>
              <a:t>​</a:t>
            </a:r>
            <a:endParaRPr lang="en-US" sz="1050" b="0" i="0" dirty="0">
              <a:solidFill>
                <a:srgbClr val="000000"/>
              </a:solidFill>
              <a:effectLst/>
              <a:latin typeface="Segoe UI" panose="020B0502040204020203" pitchFamily="34" charset="0"/>
            </a:endParaRPr>
          </a:p>
          <a:p>
            <a:r>
              <a:rPr lang="en-US" sz="3200" b="1" i="1" dirty="0">
                <a:solidFill>
                  <a:srgbClr val="000000"/>
                </a:solidFill>
                <a:latin typeface="+mj-lt"/>
              </a:rPr>
              <a:t>Pace University, Seidenberg School of CSIS</a:t>
            </a:r>
          </a:p>
          <a:p>
            <a:r>
              <a:rPr lang="en-US" sz="3200" b="0" i="0" dirty="0">
                <a:solidFill>
                  <a:srgbClr val="000000"/>
                </a:solidFill>
                <a:effectLst/>
                <a:latin typeface="+mj-lt"/>
              </a:rPr>
              <a:t>                                                                                                                                                                                                                                                                                                         </a:t>
            </a:r>
            <a:endParaRPr lang="en-US" sz="4400" dirty="0"/>
          </a:p>
        </p:txBody>
      </p:sp>
      <p:sp>
        <p:nvSpPr>
          <p:cNvPr id="2088" name="Text Box 40"/>
          <p:cNvSpPr txBox="1">
            <a:spLocks noChangeArrowheads="1"/>
          </p:cNvSpPr>
          <p:nvPr/>
        </p:nvSpPr>
        <p:spPr bwMode="auto">
          <a:xfrm>
            <a:off x="30988000" y="4555865"/>
            <a:ext cx="9427365" cy="563797"/>
          </a:xfrm>
          <a:prstGeom prst="rect">
            <a:avLst/>
          </a:prstGeom>
          <a:noFill/>
          <a:ln w="57150" cmpd="thinThick">
            <a:noFill/>
            <a:miter lim="800000"/>
            <a:headEnd/>
            <a:tailEnd/>
          </a:ln>
          <a:effectLst/>
        </p:spPr>
        <p:txBody>
          <a:bodyPr wrap="square" lIns="37136" tIns="18568" rIns="37136" bIns="18568">
            <a:spAutoFit/>
          </a:bodyPr>
          <a:lstStyle/>
          <a:p>
            <a:pPr algn="l" defTabSz="371475" eaLnBrk="0" hangingPunct="0">
              <a:lnSpc>
                <a:spcPct val="95000"/>
              </a:lnSpc>
            </a:pPr>
            <a:endParaRPr lang="en-US" altLang="en-US" sz="36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
        <p:nvSpPr>
          <p:cNvPr id="2091" name="Text Box 43"/>
          <p:cNvSpPr txBox="1">
            <a:spLocks noChangeArrowheads="1"/>
          </p:cNvSpPr>
          <p:nvPr/>
        </p:nvSpPr>
        <p:spPr bwMode="auto">
          <a:xfrm>
            <a:off x="20931188" y="3829050"/>
            <a:ext cx="9215437" cy="671609"/>
          </a:xfrm>
          <a:prstGeom prst="rect">
            <a:avLst/>
          </a:prstGeom>
          <a:noFill/>
          <a:ln w="9525">
            <a:noFill/>
            <a:miter lim="800000"/>
            <a:headEnd/>
            <a:tailEnd/>
          </a:ln>
          <a:effectLst/>
        </p:spPr>
        <p:txBody>
          <a:bodyPr lIns="55513" tIns="27757" rIns="55513" bIns="27757">
            <a:spAutoFit/>
          </a:bodyPr>
          <a:lstStyle/>
          <a:p>
            <a:pPr defTabSz="2665413">
              <a:spcBef>
                <a:spcPct val="50000"/>
              </a:spcBef>
            </a:pPr>
            <a:r>
              <a:rPr lang="en-US" sz="4000" b="1" dirty="0">
                <a:latin typeface="Arial Black" panose="020B0A04020102020204" pitchFamily="34" charset="0"/>
              </a:rPr>
              <a:t>Results</a:t>
            </a:r>
          </a:p>
        </p:txBody>
      </p:sp>
      <p:sp>
        <p:nvSpPr>
          <p:cNvPr id="3" name="Text Box 42">
            <a:extLst>
              <a:ext uri="{FF2B5EF4-FFF2-40B4-BE49-F238E27FC236}">
                <a16:creationId xmlns:a16="http://schemas.microsoft.com/office/drawing/2014/main" id="{A0E4300D-A4A2-5F5F-E9B2-59F3CF5B9F42}"/>
              </a:ext>
            </a:extLst>
          </p:cNvPr>
          <p:cNvSpPr txBox="1">
            <a:spLocks noChangeArrowheads="1"/>
          </p:cNvSpPr>
          <p:nvPr/>
        </p:nvSpPr>
        <p:spPr bwMode="auto">
          <a:xfrm>
            <a:off x="571500" y="3829050"/>
            <a:ext cx="9429750"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Abstract</a:t>
            </a:r>
          </a:p>
        </p:txBody>
      </p:sp>
      <p:sp>
        <p:nvSpPr>
          <p:cNvPr id="4" name="Text Box 40">
            <a:extLst>
              <a:ext uri="{FF2B5EF4-FFF2-40B4-BE49-F238E27FC236}">
                <a16:creationId xmlns:a16="http://schemas.microsoft.com/office/drawing/2014/main" id="{76F189D5-68DB-ED12-ED7E-D50F50CAE262}"/>
              </a:ext>
            </a:extLst>
          </p:cNvPr>
          <p:cNvSpPr txBox="1">
            <a:spLocks noChangeArrowheads="1"/>
          </p:cNvSpPr>
          <p:nvPr/>
        </p:nvSpPr>
        <p:spPr bwMode="auto">
          <a:xfrm>
            <a:off x="10923587" y="5152253"/>
            <a:ext cx="9085263" cy="271409"/>
          </a:xfrm>
          <a:prstGeom prst="rect">
            <a:avLst/>
          </a:prstGeom>
          <a:noFill/>
          <a:ln w="57150" cmpd="thinThick">
            <a:noFill/>
            <a:miter lim="800000"/>
            <a:headEnd/>
            <a:tailEnd/>
          </a:ln>
          <a:effectLst/>
        </p:spPr>
        <p:txBody>
          <a:bodyPr lIns="37136" tIns="18568" rIns="37136" bIns="18568">
            <a:spAutoFit/>
          </a:bodyPr>
          <a:lstStyle/>
          <a:p>
            <a:pPr algn="l" defTabSz="371475" eaLnBrk="0" hangingPunct="0">
              <a:lnSpc>
                <a:spcPct val="95000"/>
              </a:lnSpc>
            </a:pPr>
            <a:endParaRPr lang="en-US" sz="1600" dirty="0">
              <a:latin typeface="Times New Roman" pitchFamily="18" charset="0"/>
            </a:endParaRPr>
          </a:p>
        </p:txBody>
      </p:sp>
      <p:sp>
        <p:nvSpPr>
          <p:cNvPr id="6" name="Text Box 63">
            <a:extLst>
              <a:ext uri="{FF2B5EF4-FFF2-40B4-BE49-F238E27FC236}">
                <a16:creationId xmlns:a16="http://schemas.microsoft.com/office/drawing/2014/main" id="{E2593BE7-FBBD-64BD-947B-9985771B06E2}"/>
              </a:ext>
            </a:extLst>
          </p:cNvPr>
          <p:cNvSpPr txBox="1">
            <a:spLocks noChangeArrowheads="1"/>
          </p:cNvSpPr>
          <p:nvPr/>
        </p:nvSpPr>
        <p:spPr bwMode="auto">
          <a:xfrm>
            <a:off x="20808149" y="4674941"/>
            <a:ext cx="9338476" cy="2776801"/>
          </a:xfrm>
          <a:prstGeom prst="rect">
            <a:avLst/>
          </a:prstGeom>
          <a:noFill/>
          <a:ln w="9525">
            <a:noFill/>
            <a:miter lim="800000"/>
            <a:headEnd/>
            <a:tailEnd/>
          </a:ln>
          <a:effectLst/>
        </p:spPr>
        <p:txBody>
          <a:bodyPr wrap="square" lIns="55513" tIns="27757" rIns="55513" bIns="27757">
            <a:spAutoFit/>
          </a:bodyPr>
          <a:lstStyle>
            <a:defPPr>
              <a:defRPr lang="en-US"/>
            </a:defPPr>
            <a:lvl1pPr algn="l" eaLnBrk="0" hangingPunct="0">
              <a:lnSpc>
                <a:spcPct val="85000"/>
              </a:lnSpc>
              <a:defRPr sz="3200">
                <a:latin typeface="Calibri" panose="020F0502020204030204" pitchFamily="34" charset="0"/>
                <a:ea typeface="Calibri" panose="020F0502020204030204" pitchFamily="34" charset="0"/>
                <a:cs typeface="Calibri" panose="020F0502020204030204" pitchFamily="34" charset="0"/>
              </a:defRPr>
            </a:lvl1pPr>
          </a:lstStyle>
          <a:p>
            <a:r>
              <a:rPr lang="en-US" sz="2600" dirty="0">
                <a:solidFill>
                  <a:srgbClr val="374151"/>
                </a:solidFill>
                <a:latin typeface="Georgia" panose="02040502050405020303" pitchFamily="18" charset="0"/>
              </a:rPr>
              <a:t>Based on the analysis of the Disability Insurance monthly data from California, the Gradient Boosting Regression model demonstrated the best performance in predicting disability insurance claims. Furthermore, the R-squared value of 0.99 indicates that the model explains 99% of the variance in the target variable. These results suggest that the Gradient Boosting Regression model can accurately predict disability insurance claims in California using the provided data.</a:t>
            </a:r>
            <a:endParaRPr lang="en-US" altLang="en-US" sz="2600" dirty="0">
              <a:solidFill>
                <a:srgbClr val="374151"/>
              </a:solidFill>
              <a:latin typeface="Georgia" panose="02040502050405020303" pitchFamily="18" charset="0"/>
            </a:endParaRPr>
          </a:p>
        </p:txBody>
      </p:sp>
      <p:sp>
        <p:nvSpPr>
          <p:cNvPr id="7" name="Text Box 62">
            <a:extLst>
              <a:ext uri="{FF2B5EF4-FFF2-40B4-BE49-F238E27FC236}">
                <a16:creationId xmlns:a16="http://schemas.microsoft.com/office/drawing/2014/main" id="{14383C1C-2F69-96F6-B781-584B8BC4F07A}"/>
              </a:ext>
            </a:extLst>
          </p:cNvPr>
          <p:cNvSpPr txBox="1">
            <a:spLocks noChangeArrowheads="1"/>
          </p:cNvSpPr>
          <p:nvPr/>
        </p:nvSpPr>
        <p:spPr bwMode="auto">
          <a:xfrm>
            <a:off x="31099125" y="11513273"/>
            <a:ext cx="8731064" cy="4711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1170" tIns="30584" rIns="61170" bIns="30584">
            <a:spAutoFit/>
          </a:bodyPr>
          <a:ls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pPr eaLnBrk="0" hangingPunct="0">
              <a:lnSpc>
                <a:spcPct val="95000"/>
              </a:lnSpc>
            </a:pPr>
            <a:endParaRPr lang="en-US" altLang="en-US" sz="2800" b="1" u="sng" dirty="0">
              <a:latin typeface="Times New Roman" pitchFamily="18" charset="0"/>
            </a:endParaRPr>
          </a:p>
        </p:txBody>
      </p:sp>
      <p:sp>
        <p:nvSpPr>
          <p:cNvPr id="5" name="Text Box 42">
            <a:extLst>
              <a:ext uri="{FF2B5EF4-FFF2-40B4-BE49-F238E27FC236}">
                <a16:creationId xmlns:a16="http://schemas.microsoft.com/office/drawing/2014/main" id="{FFFE720E-AF47-CAE6-C3B1-0E19D29C3446}"/>
              </a:ext>
            </a:extLst>
          </p:cNvPr>
          <p:cNvSpPr txBox="1">
            <a:spLocks noChangeArrowheads="1"/>
          </p:cNvSpPr>
          <p:nvPr/>
        </p:nvSpPr>
        <p:spPr bwMode="auto">
          <a:xfrm>
            <a:off x="701434" y="9137313"/>
            <a:ext cx="9429750"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Introduction</a:t>
            </a:r>
            <a:endParaRPr lang="en-US" sz="3200" b="1" dirty="0">
              <a:latin typeface="Arial Black" panose="020B0A04020102020204" pitchFamily="34" charset="0"/>
            </a:endParaRPr>
          </a:p>
        </p:txBody>
      </p:sp>
      <p:sp>
        <p:nvSpPr>
          <p:cNvPr id="9" name="Text Box 42">
            <a:extLst>
              <a:ext uri="{FF2B5EF4-FFF2-40B4-BE49-F238E27FC236}">
                <a16:creationId xmlns:a16="http://schemas.microsoft.com/office/drawing/2014/main" id="{E9A98762-95E9-D06E-F9D7-017A8BADA07F}"/>
              </a:ext>
            </a:extLst>
          </p:cNvPr>
          <p:cNvSpPr txBox="1">
            <a:spLocks noChangeArrowheads="1"/>
          </p:cNvSpPr>
          <p:nvPr/>
        </p:nvSpPr>
        <p:spPr bwMode="auto">
          <a:xfrm>
            <a:off x="529023" y="15176644"/>
            <a:ext cx="9429750"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Research</a:t>
            </a:r>
          </a:p>
        </p:txBody>
      </p:sp>
      <p:sp>
        <p:nvSpPr>
          <p:cNvPr id="10" name="Text Box 42">
            <a:extLst>
              <a:ext uri="{FF2B5EF4-FFF2-40B4-BE49-F238E27FC236}">
                <a16:creationId xmlns:a16="http://schemas.microsoft.com/office/drawing/2014/main" id="{259C6567-52BB-40E8-20D2-E6858BEE5E89}"/>
              </a:ext>
            </a:extLst>
          </p:cNvPr>
          <p:cNvSpPr txBox="1">
            <a:spLocks noChangeArrowheads="1"/>
          </p:cNvSpPr>
          <p:nvPr/>
        </p:nvSpPr>
        <p:spPr bwMode="auto">
          <a:xfrm>
            <a:off x="30806473" y="8591319"/>
            <a:ext cx="9608892"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Related work </a:t>
            </a:r>
          </a:p>
        </p:txBody>
      </p:sp>
      <p:sp>
        <p:nvSpPr>
          <p:cNvPr id="11" name="Text Box 42">
            <a:extLst>
              <a:ext uri="{FF2B5EF4-FFF2-40B4-BE49-F238E27FC236}">
                <a16:creationId xmlns:a16="http://schemas.microsoft.com/office/drawing/2014/main" id="{50F0467E-D89B-6282-3DE6-B32541CF1B92}"/>
              </a:ext>
            </a:extLst>
          </p:cNvPr>
          <p:cNvSpPr txBox="1">
            <a:spLocks noChangeArrowheads="1"/>
          </p:cNvSpPr>
          <p:nvPr/>
        </p:nvSpPr>
        <p:spPr bwMode="auto">
          <a:xfrm>
            <a:off x="10644187" y="7209193"/>
            <a:ext cx="9429750"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Dataset</a:t>
            </a:r>
          </a:p>
        </p:txBody>
      </p:sp>
      <p:sp>
        <p:nvSpPr>
          <p:cNvPr id="12" name="Text Box 42">
            <a:extLst>
              <a:ext uri="{FF2B5EF4-FFF2-40B4-BE49-F238E27FC236}">
                <a16:creationId xmlns:a16="http://schemas.microsoft.com/office/drawing/2014/main" id="{57834E31-8431-57D2-324A-02CF59969FA9}"/>
              </a:ext>
            </a:extLst>
          </p:cNvPr>
          <p:cNvSpPr txBox="1">
            <a:spLocks noChangeArrowheads="1"/>
          </p:cNvSpPr>
          <p:nvPr/>
        </p:nvSpPr>
        <p:spPr bwMode="auto">
          <a:xfrm>
            <a:off x="10812331" y="11092199"/>
            <a:ext cx="9429750"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Experimentation</a:t>
            </a:r>
          </a:p>
        </p:txBody>
      </p:sp>
      <p:sp>
        <p:nvSpPr>
          <p:cNvPr id="13" name="Text Box 42">
            <a:extLst>
              <a:ext uri="{FF2B5EF4-FFF2-40B4-BE49-F238E27FC236}">
                <a16:creationId xmlns:a16="http://schemas.microsoft.com/office/drawing/2014/main" id="{34836E64-58A9-0EDF-A993-8B40C71A8939}"/>
              </a:ext>
            </a:extLst>
          </p:cNvPr>
          <p:cNvSpPr txBox="1">
            <a:spLocks noChangeArrowheads="1"/>
          </p:cNvSpPr>
          <p:nvPr/>
        </p:nvSpPr>
        <p:spPr bwMode="auto">
          <a:xfrm>
            <a:off x="30846670" y="13305607"/>
            <a:ext cx="9353481" cy="707886"/>
          </a:xfrm>
          <a:prstGeom prst="rect">
            <a:avLst/>
          </a:prstGeom>
          <a:noFill/>
          <a:ln w="9525">
            <a:noFill/>
            <a:miter lim="800000"/>
            <a:headEnd/>
            <a:tailEnd/>
          </a:ln>
          <a:effectLst/>
        </p:spPr>
        <p:txBody>
          <a:bodyPr wrap="square">
            <a:spAutoFit/>
          </a:bodyPr>
          <a:lstStyle/>
          <a:p>
            <a:pPr defTabSz="4389438">
              <a:spcBef>
                <a:spcPct val="50000"/>
              </a:spcBef>
            </a:pPr>
            <a:r>
              <a:rPr lang="en-US" sz="4000" b="1" dirty="0">
                <a:latin typeface="Arial Black" panose="020B0A04020102020204" pitchFamily="34" charset="0"/>
              </a:rPr>
              <a:t>Future work </a:t>
            </a:r>
          </a:p>
        </p:txBody>
      </p:sp>
      <p:pic>
        <p:nvPicPr>
          <p:cNvPr id="15" name="Picture 14">
            <a:extLst>
              <a:ext uri="{FF2B5EF4-FFF2-40B4-BE49-F238E27FC236}">
                <a16:creationId xmlns:a16="http://schemas.microsoft.com/office/drawing/2014/main" id="{8F5F8D60-D2DA-DBFD-578D-431529537C38}"/>
              </a:ext>
            </a:extLst>
          </p:cNvPr>
          <p:cNvPicPr>
            <a:picLocks noChangeAspect="1"/>
          </p:cNvPicPr>
          <p:nvPr/>
        </p:nvPicPr>
        <p:blipFill>
          <a:blip r:embed="rId3"/>
          <a:stretch>
            <a:fillRect/>
          </a:stretch>
        </p:blipFill>
        <p:spPr>
          <a:xfrm>
            <a:off x="21254108" y="8140597"/>
            <a:ext cx="7808021" cy="5232180"/>
          </a:xfrm>
          <a:prstGeom prst="rect">
            <a:avLst/>
          </a:prstGeom>
        </p:spPr>
      </p:pic>
      <p:pic>
        <p:nvPicPr>
          <p:cNvPr id="17" name="Picture 16">
            <a:extLst>
              <a:ext uri="{FF2B5EF4-FFF2-40B4-BE49-F238E27FC236}">
                <a16:creationId xmlns:a16="http://schemas.microsoft.com/office/drawing/2014/main" id="{A748ACD5-9540-9BBC-BE3A-AC99D9E39722}"/>
              </a:ext>
            </a:extLst>
          </p:cNvPr>
          <p:cNvPicPr>
            <a:picLocks noChangeAspect="1"/>
          </p:cNvPicPr>
          <p:nvPr/>
        </p:nvPicPr>
        <p:blipFill>
          <a:blip r:embed="rId4"/>
          <a:stretch>
            <a:fillRect/>
          </a:stretch>
        </p:blipFill>
        <p:spPr>
          <a:xfrm>
            <a:off x="21507666" y="13823729"/>
            <a:ext cx="7808021" cy="5138161"/>
          </a:xfrm>
          <a:prstGeom prst="rect">
            <a:avLst/>
          </a:prstGeom>
        </p:spPr>
      </p:pic>
      <p:sp>
        <p:nvSpPr>
          <p:cNvPr id="18" name="Text Box 9">
            <a:extLst>
              <a:ext uri="{FF2B5EF4-FFF2-40B4-BE49-F238E27FC236}">
                <a16:creationId xmlns:a16="http://schemas.microsoft.com/office/drawing/2014/main" id="{3F08F09D-41FF-FA8D-9688-58E844809B57}"/>
              </a:ext>
            </a:extLst>
          </p:cNvPr>
          <p:cNvSpPr txBox="1">
            <a:spLocks noChangeArrowheads="1"/>
          </p:cNvSpPr>
          <p:nvPr/>
        </p:nvSpPr>
        <p:spPr bwMode="auto">
          <a:xfrm>
            <a:off x="10697776" y="4674941"/>
            <a:ext cx="9544305" cy="2436708"/>
          </a:xfrm>
          <a:prstGeom prst="rect">
            <a:avLst/>
          </a:prstGeom>
          <a:noFill/>
          <a:ln w="9525">
            <a:noFill/>
            <a:miter lim="800000"/>
            <a:headEnd/>
            <a:tailEnd/>
          </a:ln>
          <a:effectLst/>
        </p:spPr>
        <p:txBody>
          <a:bodyPr wrap="square" lIns="55513" tIns="27757" rIns="55513" bIns="27757">
            <a:spAutoFit/>
          </a:bodyPr>
          <a:lstStyle/>
          <a:p>
            <a:pPr algn="l" eaLnBrk="0" hangingPunct="0">
              <a:lnSpc>
                <a:spcPct val="85000"/>
              </a:lnSpc>
            </a:pPr>
            <a:r>
              <a:rPr lang="en-US" altLang="en-US" sz="2600" dirty="0">
                <a:solidFill>
                  <a:srgbClr val="374151"/>
                </a:solidFill>
                <a:latin typeface="Georgia" panose="02040502050405020303" pitchFamily="18" charset="0"/>
                <a:ea typeface="Calibri" panose="020F0502020204030204" pitchFamily="34" charset="0"/>
                <a:cs typeface="Calibri" panose="020F0502020204030204" pitchFamily="34" charset="0"/>
              </a:rPr>
              <a:t>On basis of literature review, we identified potential machine learning models </a:t>
            </a:r>
            <a:r>
              <a:rPr lang="en-US" sz="2600" dirty="0">
                <a:solidFill>
                  <a:srgbClr val="374151"/>
                </a:solidFill>
                <a:latin typeface="Georgia" panose="02040502050405020303" pitchFamily="18" charset="0"/>
                <a:ea typeface="Calibri" panose="020F0502020204030204" pitchFamily="34" charset="0"/>
                <a:cs typeface="Calibri" panose="020F0502020204030204" pitchFamily="34" charset="0"/>
              </a:rPr>
              <a:t>like regression models i.e., Linear Regression, Decision Tree, Random Forest, Gradient Boosting, and Support Vector Regression. These models were evaluated using two key metrics MSE &amp; R-squared value. These models were trained and tested against the dataset and the model with the highest accuracy rate is selected as the best model for prediction. </a:t>
            </a:r>
            <a:endParaRPr lang="en-US" altLang="en-US" sz="2600" dirty="0">
              <a:solidFill>
                <a:srgbClr val="374151"/>
              </a:solidFill>
              <a:latin typeface="Georgia" panose="02040502050405020303" pitchFamily="18" charset="0"/>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BCD98898-743A-2AC3-485E-33D1541D2326}"/>
              </a:ext>
            </a:extLst>
          </p:cNvPr>
          <p:cNvSpPr txBox="1"/>
          <p:nvPr/>
        </p:nvSpPr>
        <p:spPr>
          <a:xfrm>
            <a:off x="30846671" y="9602255"/>
            <a:ext cx="9427365" cy="3493264"/>
          </a:xfrm>
          <a:prstGeom prst="rect">
            <a:avLst/>
          </a:prstGeom>
          <a:noFill/>
        </p:spPr>
        <p:txBody>
          <a:bodyPr wrap="square" rtlCol="0">
            <a:spAutoFit/>
          </a:bodyPr>
          <a:lstStyle/>
          <a:p>
            <a:pPr marL="457200" indent="-457200" algn="l" eaLnBrk="0" hangingPunct="0">
              <a:lnSpc>
                <a:spcPct val="85000"/>
              </a:lnSpc>
              <a:buFont typeface="Arial" panose="020B0604020202020204" pitchFamily="34" charset="0"/>
              <a:buChar char="•"/>
            </a:pPr>
            <a:r>
              <a:rPr lang="en-US" sz="2600" dirty="0">
                <a:solidFill>
                  <a:srgbClr val="374151"/>
                </a:solidFill>
                <a:latin typeface="Georgia" panose="02040502050405020303" pitchFamily="18" charset="0"/>
                <a:ea typeface="Calibri" panose="020F0502020204030204" pitchFamily="34" charset="0"/>
                <a:cs typeface="Calibri" panose="020F0502020204030204" pitchFamily="34" charset="0"/>
              </a:rPr>
              <a:t>Previous research by Axel Börsch-Supan(Feb 2011) in Health &amp; Disability Insurance paper  has demonstrated the effectiveness of machine learning techniques in predicting disability insurance claims using a range of predictors. </a:t>
            </a:r>
          </a:p>
          <a:p>
            <a:pPr marL="457200" indent="-457200" algn="l" eaLnBrk="0" hangingPunct="0">
              <a:lnSpc>
                <a:spcPct val="85000"/>
              </a:lnSpc>
              <a:buFont typeface="Arial" panose="020B0604020202020204" pitchFamily="34" charset="0"/>
              <a:buChar char="•"/>
            </a:pPr>
            <a:endParaRPr lang="en-US" sz="2600" dirty="0">
              <a:solidFill>
                <a:srgbClr val="374151"/>
              </a:solidFill>
              <a:latin typeface="Georgia" panose="02040502050405020303" pitchFamily="18" charset="0"/>
              <a:ea typeface="Calibri" panose="020F0502020204030204" pitchFamily="34" charset="0"/>
              <a:cs typeface="Calibri" panose="020F0502020204030204" pitchFamily="34" charset="0"/>
            </a:endParaRPr>
          </a:p>
          <a:p>
            <a:pPr marL="457200" indent="-457200" algn="l" eaLnBrk="0" hangingPunct="0">
              <a:lnSpc>
                <a:spcPct val="85000"/>
              </a:lnSpc>
              <a:buFont typeface="Arial" panose="020B0604020202020204" pitchFamily="34" charset="0"/>
              <a:buChar char="•"/>
            </a:pPr>
            <a:r>
              <a:rPr lang="en-US" sz="2600" dirty="0">
                <a:solidFill>
                  <a:srgbClr val="374151"/>
                </a:solidFill>
                <a:latin typeface="Georgia" panose="02040502050405020303" pitchFamily="18" charset="0"/>
                <a:ea typeface="Calibri" panose="020F0502020204030204" pitchFamily="34" charset="0"/>
                <a:cs typeface="Calibri" panose="020F0502020204030204" pitchFamily="34" charset="0"/>
              </a:rPr>
              <a:t>Research by Kara Contreary  on claimants who exhaust their benefits assess predictive accuracy using ROC curve analysis, repeating on successive subsamples, omitting claims that resolve within two, four, and six weeks.</a:t>
            </a:r>
          </a:p>
          <a:p>
            <a:pPr algn="l" eaLnBrk="0" hangingPunct="0">
              <a:lnSpc>
                <a:spcPct val="85000"/>
              </a:lnSpc>
            </a:pPr>
            <a:endParaRPr lang="en-US" sz="2600" dirty="0">
              <a:solidFill>
                <a:srgbClr val="374151"/>
              </a:solidFill>
              <a:latin typeface="Georgia" panose="02040502050405020303" pitchFamily="18"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CAD21827-6521-18A2-06C9-ABBF8C94B53B}"/>
              </a:ext>
            </a:extLst>
          </p:cNvPr>
          <p:cNvSpPr txBox="1"/>
          <p:nvPr/>
        </p:nvSpPr>
        <p:spPr>
          <a:xfrm>
            <a:off x="30846671" y="14354616"/>
            <a:ext cx="9431743" cy="3439931"/>
          </a:xfrm>
          <a:prstGeom prst="rect">
            <a:avLst/>
          </a:prstGeom>
          <a:noFill/>
          <a:ln w="9525">
            <a:noFill/>
            <a:miter lim="800000"/>
            <a:headEnd/>
            <a:tailEnd/>
          </a:ln>
          <a:effectLst/>
        </p:spPr>
        <p:txBody>
          <a:bodyPr wrap="square" lIns="55513" tIns="27757" rIns="55513" bIns="27757">
            <a:spAutoFit/>
          </a:bodyPr>
          <a:lstStyle>
            <a:defPPr>
              <a:defRPr lang="en-US"/>
            </a:defPPr>
            <a:lvl1pPr algn="l" eaLnBrk="0" hangingPunct="0">
              <a:lnSpc>
                <a:spcPct val="85000"/>
              </a:lnSpc>
              <a:defRPr sz="3200">
                <a:latin typeface="Calibri" panose="020F0502020204030204" pitchFamily="34" charset="0"/>
                <a:ea typeface="Calibri" panose="020F0502020204030204" pitchFamily="34" charset="0"/>
                <a:cs typeface="Calibri" panose="020F0502020204030204" pitchFamily="34" charset="0"/>
              </a:defRPr>
            </a:lvl1pPr>
          </a:lstStyle>
          <a:p>
            <a:pPr marL="342900" indent="-342900" defTabSz="371475">
              <a:lnSpc>
                <a:spcPct val="95000"/>
              </a:lnSpc>
              <a:buFont typeface="Arial" panose="020B0604020202020204" pitchFamily="34" charset="0"/>
              <a:buChar char="•"/>
            </a:pPr>
            <a:r>
              <a:rPr lang="en-US" sz="2600" dirty="0">
                <a:solidFill>
                  <a:srgbClr val="374151"/>
                </a:solidFill>
                <a:latin typeface="Georgia" panose="02040502050405020303" pitchFamily="18" charset="0"/>
              </a:rPr>
              <a:t>Evaluating other machine learning algorithms such as Neural Networks, </a:t>
            </a:r>
            <a:r>
              <a:rPr lang="en-US" sz="2600" dirty="0" err="1">
                <a:solidFill>
                  <a:srgbClr val="374151"/>
                </a:solidFill>
                <a:latin typeface="Georgia" panose="02040502050405020303" pitchFamily="18" charset="0"/>
              </a:rPr>
              <a:t>XGBoost</a:t>
            </a:r>
            <a:r>
              <a:rPr lang="en-US" sz="2600" dirty="0">
                <a:solidFill>
                  <a:srgbClr val="374151"/>
                </a:solidFill>
                <a:latin typeface="Georgia" panose="02040502050405020303" pitchFamily="18" charset="0"/>
              </a:rPr>
              <a:t>, and K-Nearest Neighbor to predict future Disability Insurance claim trends.</a:t>
            </a:r>
          </a:p>
          <a:p>
            <a:pPr marL="342900" indent="-342900" defTabSz="371475">
              <a:lnSpc>
                <a:spcPct val="95000"/>
              </a:lnSpc>
              <a:buFont typeface="Arial" panose="020B0604020202020204" pitchFamily="34" charset="0"/>
              <a:buChar char="•"/>
            </a:pPr>
            <a:endParaRPr lang="en-US" sz="2600" dirty="0">
              <a:solidFill>
                <a:srgbClr val="374151"/>
              </a:solidFill>
              <a:latin typeface="Georgia" panose="02040502050405020303" pitchFamily="18" charset="0"/>
            </a:endParaRPr>
          </a:p>
          <a:p>
            <a:pPr marL="342900" indent="-342900" defTabSz="371475">
              <a:lnSpc>
                <a:spcPct val="95000"/>
              </a:lnSpc>
              <a:buFont typeface="Arial" panose="020B0604020202020204" pitchFamily="34" charset="0"/>
              <a:buChar char="•"/>
            </a:pPr>
            <a:r>
              <a:rPr lang="en-US" sz="2600" dirty="0">
                <a:solidFill>
                  <a:srgbClr val="374151"/>
                </a:solidFill>
                <a:latin typeface="Georgia" panose="02040502050405020303" pitchFamily="18" charset="0"/>
              </a:rPr>
              <a:t>Incorporating text mining and natural language processing techniques as Disability insurance claims data often comes with a significant amount of text data, such as records and forms would be efficient. </a:t>
            </a:r>
          </a:p>
          <a:p>
            <a:endParaRPr lang="en-US" sz="2600" dirty="0"/>
          </a:p>
        </p:txBody>
      </p:sp>
      <p:sp>
        <p:nvSpPr>
          <p:cNvPr id="27" name="TextBox 26">
            <a:extLst>
              <a:ext uri="{FF2B5EF4-FFF2-40B4-BE49-F238E27FC236}">
                <a16:creationId xmlns:a16="http://schemas.microsoft.com/office/drawing/2014/main" id="{19A4E4AB-33D6-813E-AAEB-9F6466FA837B}"/>
              </a:ext>
            </a:extLst>
          </p:cNvPr>
          <p:cNvSpPr txBox="1"/>
          <p:nvPr/>
        </p:nvSpPr>
        <p:spPr>
          <a:xfrm>
            <a:off x="653454" y="15902684"/>
            <a:ext cx="9429749" cy="2439657"/>
          </a:xfrm>
          <a:prstGeom prst="rect">
            <a:avLst/>
          </a:prstGeom>
          <a:noFill/>
          <a:ln w="9525">
            <a:noFill/>
            <a:miter lim="800000"/>
            <a:headEnd/>
            <a:tailEnd/>
          </a:ln>
          <a:effectLst/>
        </p:spPr>
        <p:txBody>
          <a:bodyPr wrap="square" lIns="55513" tIns="27757" rIns="55513" bIns="27757">
            <a:spAutoFit/>
          </a:bodyPr>
          <a:lstStyle>
            <a:defPPr>
              <a:defRPr lang="en-US"/>
            </a:defPPr>
            <a:lvl1pPr algn="l" eaLnBrk="0" hangingPunct="0">
              <a:lnSpc>
                <a:spcPct val="85000"/>
              </a:lnSpc>
              <a:defRPr sz="3600">
                <a:solidFill>
                  <a:srgbClr val="374151"/>
                </a:solidFill>
                <a:effectLst/>
                <a:latin typeface="Calibri" panose="020F0502020204030204" pitchFamily="34" charset="0"/>
                <a:ea typeface="Calibri" panose="020F0502020204030204" pitchFamily="34" charset="0"/>
                <a:cs typeface="Calibri" panose="020F0502020204030204" pitchFamily="34" charset="0"/>
              </a:defRPr>
            </a:lvl1pPr>
          </a:lstStyle>
          <a:p>
            <a:pPr marL="342900" indent="-342900">
              <a:buFont typeface="Arial" panose="020B0604020202020204" pitchFamily="34" charset="0"/>
              <a:buChar char="•"/>
            </a:pPr>
            <a:r>
              <a:rPr lang="en-US" sz="2600" dirty="0">
                <a:solidFill>
                  <a:schemeClr val="tx1"/>
                </a:solidFill>
                <a:latin typeface="Georgia" panose="02040502050405020303" pitchFamily="18" charset="0"/>
              </a:rPr>
              <a:t>Can one predict how many claims will be filed in the coming year based on the historical data so that a state department can allocate a certain amount in its budget?  </a:t>
            </a:r>
          </a:p>
          <a:p>
            <a:pPr marL="342900" indent="-342900">
              <a:buFont typeface="Arial" panose="020B0604020202020204" pitchFamily="34" charset="0"/>
              <a:buChar char="•"/>
            </a:pPr>
            <a:endParaRPr lang="en-US" sz="2600" dirty="0">
              <a:solidFill>
                <a:schemeClr val="tx1"/>
              </a:solidFill>
              <a:latin typeface="Georgia" panose="02040502050405020303" pitchFamily="18" charset="0"/>
            </a:endParaRPr>
          </a:p>
          <a:p>
            <a:pPr marL="342900" indent="-342900">
              <a:buFont typeface="Arial" panose="020B0604020202020204" pitchFamily="34" charset="0"/>
              <a:buChar char="•"/>
            </a:pPr>
            <a:r>
              <a:rPr lang="en-US" sz="2600" dirty="0">
                <a:solidFill>
                  <a:schemeClr val="tx1"/>
                </a:solidFill>
                <a:latin typeface="Georgia" panose="02040502050405020303" pitchFamily="18" charset="0"/>
              </a:rPr>
              <a:t>​Can one predict the assigned funds will be sufficient if we increase the weekly benefit amount?​​</a:t>
            </a:r>
          </a:p>
          <a:p>
            <a:pPr marL="342900" indent="-342900">
              <a:buFont typeface="Arial" panose="020B0604020202020204" pitchFamily="34" charset="0"/>
              <a:buChar char="•"/>
            </a:pPr>
            <a:endParaRPr lang="en-US" sz="2600" dirty="0">
              <a:solidFill>
                <a:schemeClr val="tx1"/>
              </a:solidFill>
              <a:latin typeface="Georgia" panose="02040502050405020303" pitchFamily="18" charset="0"/>
            </a:endParaRPr>
          </a:p>
        </p:txBody>
      </p:sp>
      <p:sp>
        <p:nvSpPr>
          <p:cNvPr id="28" name="TextBox 27">
            <a:extLst>
              <a:ext uri="{FF2B5EF4-FFF2-40B4-BE49-F238E27FC236}">
                <a16:creationId xmlns:a16="http://schemas.microsoft.com/office/drawing/2014/main" id="{25334449-C867-25F7-2D35-1581D74B6409}"/>
              </a:ext>
            </a:extLst>
          </p:cNvPr>
          <p:cNvSpPr txBox="1"/>
          <p:nvPr/>
        </p:nvSpPr>
        <p:spPr>
          <a:xfrm>
            <a:off x="10751342" y="8189875"/>
            <a:ext cx="9490739" cy="3119844"/>
          </a:xfrm>
          <a:prstGeom prst="rect">
            <a:avLst/>
          </a:prstGeom>
          <a:noFill/>
          <a:ln w="9525">
            <a:noFill/>
            <a:miter lim="800000"/>
            <a:headEnd/>
            <a:tailEnd/>
          </a:ln>
          <a:effectLst/>
        </p:spPr>
        <p:txBody>
          <a:bodyPr wrap="square" lIns="55513" tIns="27757" rIns="55513" bIns="27757">
            <a:spAutoFit/>
          </a:bodyPr>
          <a:lstStyle>
            <a:defPPr>
              <a:defRPr lang="en-US"/>
            </a:defPPr>
            <a:lvl1pPr algn="l" eaLnBrk="0" hangingPunct="0">
              <a:lnSpc>
                <a:spcPct val="85000"/>
              </a:lnSpc>
              <a:defRPr sz="3600">
                <a:solidFill>
                  <a:srgbClr val="374151"/>
                </a:solidFill>
                <a:effectLst/>
                <a:latin typeface="Calibri" panose="020F0502020204030204" pitchFamily="34" charset="0"/>
                <a:ea typeface="Calibri" panose="020F0502020204030204" pitchFamily="34" charset="0"/>
                <a:cs typeface="Calibri" panose="020F0502020204030204" pitchFamily="34" charset="0"/>
              </a:defRPr>
            </a:lvl1pPr>
          </a:lstStyle>
          <a:p>
            <a:r>
              <a:rPr lang="en-US" sz="2600" dirty="0">
                <a:latin typeface="Georgia" panose="02040502050405020303" pitchFamily="18" charset="0"/>
              </a:rPr>
              <a:t>The dataset has Disability Insurance claim data for every month for over the past 48 years that contains monthly information on claims activities like average weekly benefit amounts, average duration of claims, benefits authorized, the DI Fund balance and other statistics for the state of California. These data points are essential for budgetary and administrative planning, program evaluation, and preparing reports for the Legislature and the public. </a:t>
            </a:r>
            <a:endParaRPr lang="en-US" altLang="en-US" sz="2600" dirty="0">
              <a:latin typeface="Georgia" panose="02040502050405020303" pitchFamily="18" charset="0"/>
            </a:endParaRPr>
          </a:p>
          <a:p>
            <a:endParaRPr lang="en-US" sz="2600" dirty="0"/>
          </a:p>
        </p:txBody>
      </p:sp>
      <p:sp>
        <p:nvSpPr>
          <p:cNvPr id="29" name="TextBox 28">
            <a:extLst>
              <a:ext uri="{FF2B5EF4-FFF2-40B4-BE49-F238E27FC236}">
                <a16:creationId xmlns:a16="http://schemas.microsoft.com/office/drawing/2014/main" id="{762E5372-6D73-145A-40E0-11F6C603C8B4}"/>
              </a:ext>
            </a:extLst>
          </p:cNvPr>
          <p:cNvSpPr txBox="1"/>
          <p:nvPr/>
        </p:nvSpPr>
        <p:spPr>
          <a:xfrm>
            <a:off x="17851459" y="15379700"/>
            <a:ext cx="131741" cy="892552"/>
          </a:xfrm>
          <a:prstGeom prst="rect">
            <a:avLst/>
          </a:prstGeom>
          <a:noFill/>
        </p:spPr>
        <p:txBody>
          <a:bodyPr wrap="square" rtlCol="0">
            <a:spAutoFit/>
          </a:bodyPr>
          <a:lstStyle/>
          <a:p>
            <a:endParaRPr lang="en-US" dirty="0"/>
          </a:p>
        </p:txBody>
      </p:sp>
      <p:sp>
        <p:nvSpPr>
          <p:cNvPr id="33" name="TextBox 32">
            <a:extLst>
              <a:ext uri="{FF2B5EF4-FFF2-40B4-BE49-F238E27FC236}">
                <a16:creationId xmlns:a16="http://schemas.microsoft.com/office/drawing/2014/main" id="{0BDF27F3-7225-F1EC-A5FB-29927203606C}"/>
              </a:ext>
            </a:extLst>
          </p:cNvPr>
          <p:cNvSpPr txBox="1"/>
          <p:nvPr/>
        </p:nvSpPr>
        <p:spPr>
          <a:xfrm>
            <a:off x="32512000" y="4888898"/>
            <a:ext cx="45719" cy="892552"/>
          </a:xfrm>
          <a:prstGeom prst="rect">
            <a:avLst/>
          </a:prstGeom>
          <a:noFill/>
        </p:spPr>
        <p:txBody>
          <a:bodyPr wrap="square" rtlCol="0">
            <a:spAutoFit/>
          </a:bodyPr>
          <a:lstStyle/>
          <a:p>
            <a:endParaRPr lang="en-US" dirty="0"/>
          </a:p>
        </p:txBody>
      </p:sp>
      <p:sp>
        <p:nvSpPr>
          <p:cNvPr id="34" name="TextBox 33">
            <a:extLst>
              <a:ext uri="{FF2B5EF4-FFF2-40B4-BE49-F238E27FC236}">
                <a16:creationId xmlns:a16="http://schemas.microsoft.com/office/drawing/2014/main" id="{E92B6433-94FA-4613-1979-ABF9EAFC711D}"/>
              </a:ext>
            </a:extLst>
          </p:cNvPr>
          <p:cNvSpPr txBox="1"/>
          <p:nvPr/>
        </p:nvSpPr>
        <p:spPr>
          <a:xfrm>
            <a:off x="30806473" y="4584917"/>
            <a:ext cx="9393679" cy="3833357"/>
          </a:xfrm>
          <a:prstGeom prst="rect">
            <a:avLst/>
          </a:prstGeom>
          <a:noFill/>
        </p:spPr>
        <p:txBody>
          <a:bodyPr wrap="square" rtlCol="0">
            <a:spAutoFit/>
          </a:bodyPr>
          <a:lstStyle/>
          <a:p>
            <a:pPr algn="l" eaLnBrk="0" hangingPunct="0">
              <a:lnSpc>
                <a:spcPct val="85000"/>
              </a:lnSpc>
            </a:pPr>
            <a:r>
              <a:rPr lang="en-US" sz="2600" dirty="0">
                <a:solidFill>
                  <a:srgbClr val="374151"/>
                </a:solidFill>
                <a:latin typeface="Georgia" panose="02040502050405020303" pitchFamily="18" charset="0"/>
                <a:ea typeface="Calibri" panose="020F0502020204030204" pitchFamily="34" charset="0"/>
                <a:cs typeface="Calibri" panose="020F0502020204030204" pitchFamily="34" charset="0"/>
              </a:rPr>
              <a:t>The model can be used by the state department to allocate sufficient funds in its budget to ensure that all eligible claimants receive their benefits. By predicting the number of claims and estimating the cost of the weekly benefit amount, the state department can determine the funding needed for the next year. Additionally, the claim filling predictions can be used by the State to better prepare their infrastructure for the claim filing volume changes. Overall, this predictive model can be a valuable tool for the state department in budgetary and administrative planning, program evaluation, and reports to the Legislature and the public.</a:t>
            </a:r>
          </a:p>
        </p:txBody>
      </p:sp>
      <p:pic>
        <p:nvPicPr>
          <p:cNvPr id="1026" name="Picture 2">
            <a:extLst>
              <a:ext uri="{FF2B5EF4-FFF2-40B4-BE49-F238E27FC236}">
                <a16:creationId xmlns:a16="http://schemas.microsoft.com/office/drawing/2014/main" id="{F61F082B-0538-B094-B174-E1AEB4826D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00" y="530378"/>
            <a:ext cx="5562600" cy="244754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37ECC9A4-FE1C-5493-5ED5-B79EA3DEAA06}"/>
              </a:ext>
            </a:extLst>
          </p:cNvPr>
          <p:cNvSpPr txBox="1"/>
          <p:nvPr/>
        </p:nvSpPr>
        <p:spPr>
          <a:xfrm>
            <a:off x="31623001" y="530378"/>
            <a:ext cx="8207188" cy="769441"/>
          </a:xfrm>
          <a:prstGeom prst="rect">
            <a:avLst/>
          </a:prstGeom>
          <a:noFill/>
        </p:spPr>
        <p:txBody>
          <a:bodyPr wrap="square" rtlCol="0">
            <a:spAutoFit/>
          </a:bodyPr>
          <a:lstStyle/>
          <a:p>
            <a:pPr defTabSz="4389438">
              <a:spcBef>
                <a:spcPct val="50000"/>
              </a:spcBef>
            </a:pPr>
            <a:r>
              <a:rPr lang="en-US" sz="4400" b="1" dirty="0">
                <a:latin typeface="+mj-lt"/>
              </a:rPr>
              <a:t>GitHub: </a:t>
            </a:r>
            <a:r>
              <a:rPr lang="en-US" sz="4400" b="1" dirty="0">
                <a:latin typeface="+mj-lt"/>
                <a:hlinkClick r:id="rId6"/>
              </a:rPr>
              <a:t>https://bit.ly/3LBz9Zd</a:t>
            </a:r>
            <a:endParaRPr lang="en-US" sz="4400" b="1" dirty="0">
              <a:latin typeface="+mj-lt"/>
            </a:endParaRPr>
          </a:p>
        </p:txBody>
      </p:sp>
      <p:sp>
        <p:nvSpPr>
          <p:cNvPr id="45" name="TextBox 44">
            <a:extLst>
              <a:ext uri="{FF2B5EF4-FFF2-40B4-BE49-F238E27FC236}">
                <a16:creationId xmlns:a16="http://schemas.microsoft.com/office/drawing/2014/main" id="{F95231A8-BA86-3175-AEB9-35A83488B463}"/>
              </a:ext>
            </a:extLst>
          </p:cNvPr>
          <p:cNvSpPr txBox="1"/>
          <p:nvPr/>
        </p:nvSpPr>
        <p:spPr>
          <a:xfrm>
            <a:off x="701435" y="9968311"/>
            <a:ext cx="9585564" cy="4939468"/>
          </a:xfrm>
          <a:prstGeom prst="rect">
            <a:avLst/>
          </a:prstGeom>
          <a:noFill/>
        </p:spPr>
        <p:txBody>
          <a:bodyPr wrap="square" rtlCol="0">
            <a:spAutoFit/>
          </a:bodyPr>
          <a:lstStyle/>
          <a:p>
            <a:pPr marL="0" marR="0" algn="l">
              <a:spcBef>
                <a:spcPts val="1500"/>
              </a:spcBef>
              <a:spcAft>
                <a:spcPts val="0"/>
              </a:spcAft>
            </a:pPr>
            <a:r>
              <a:rPr lang="en-US" sz="2600" dirty="0">
                <a:latin typeface="Georgia" panose="02040502050405020303" pitchFamily="18" charset="0"/>
                <a:ea typeface="Calibri" panose="020F0502020204030204" pitchFamily="34" charset="0"/>
                <a:cs typeface="Calibri" panose="020F0502020204030204" pitchFamily="34" charset="0"/>
              </a:rPr>
              <a:t>Disability insurance (DI) claim prediction is crucial for society that provides support to individuals who are unable to work due to a disability. We will be analyzing a dataset containing monthly data on claims activities, benefit amounts, duration of claims, and other key statistics related to the DI program. Here we are trying to identify patterns and trends in the data that can help to take informed decisions. With the help of historical data, we are trying to predict how many claims will be filed in the coming year, and whether sufficient funds are allocated to cover the average weekly benefit amount. The idea is to get potential insights from the analysis that will help the department to make better decisions in fund allocation.</a:t>
            </a:r>
          </a:p>
        </p:txBody>
      </p:sp>
      <p:pic>
        <p:nvPicPr>
          <p:cNvPr id="47" name="Picture 46">
            <a:extLst>
              <a:ext uri="{FF2B5EF4-FFF2-40B4-BE49-F238E27FC236}">
                <a16:creationId xmlns:a16="http://schemas.microsoft.com/office/drawing/2014/main" id="{355833B5-0FFA-C937-858C-2A24CC04F1E8}"/>
              </a:ext>
            </a:extLst>
          </p:cNvPr>
          <p:cNvPicPr>
            <a:picLocks noChangeAspect="1"/>
          </p:cNvPicPr>
          <p:nvPr/>
        </p:nvPicPr>
        <p:blipFill>
          <a:blip r:embed="rId7"/>
          <a:stretch>
            <a:fillRect/>
          </a:stretch>
        </p:blipFill>
        <p:spPr>
          <a:xfrm>
            <a:off x="15547511" y="16292127"/>
            <a:ext cx="4256851" cy="2340218"/>
          </a:xfrm>
          <a:prstGeom prst="rect">
            <a:avLst/>
          </a:prstGeom>
        </p:spPr>
      </p:pic>
      <p:sp>
        <p:nvSpPr>
          <p:cNvPr id="50" name="Text Box 9">
            <a:extLst>
              <a:ext uri="{FF2B5EF4-FFF2-40B4-BE49-F238E27FC236}">
                <a16:creationId xmlns:a16="http://schemas.microsoft.com/office/drawing/2014/main" id="{9878CE8A-56C6-4917-919C-7550FC488C0E}"/>
              </a:ext>
            </a:extLst>
          </p:cNvPr>
          <p:cNvSpPr txBox="1">
            <a:spLocks noChangeArrowheads="1"/>
          </p:cNvSpPr>
          <p:nvPr/>
        </p:nvSpPr>
        <p:spPr bwMode="auto">
          <a:xfrm>
            <a:off x="10871439" y="12090752"/>
            <a:ext cx="9544305" cy="1756522"/>
          </a:xfrm>
          <a:prstGeom prst="rect">
            <a:avLst/>
          </a:prstGeom>
          <a:noFill/>
          <a:ln w="9525">
            <a:noFill/>
            <a:miter lim="800000"/>
            <a:headEnd/>
            <a:tailEnd/>
          </a:ln>
          <a:effectLst/>
        </p:spPr>
        <p:txBody>
          <a:bodyPr wrap="square" lIns="55513" tIns="27757" rIns="55513" bIns="27757">
            <a:spAutoFit/>
          </a:bodyPr>
          <a:lstStyle/>
          <a:p>
            <a:pPr algn="l" eaLnBrk="0" hangingPunct="0">
              <a:lnSpc>
                <a:spcPct val="85000"/>
              </a:lnSpc>
            </a:pPr>
            <a:r>
              <a:rPr lang="en-US" altLang="en-US" sz="2600" dirty="0">
                <a:solidFill>
                  <a:srgbClr val="374151"/>
                </a:solidFill>
                <a:latin typeface="Georgia" panose="02040502050405020303" pitchFamily="18" charset="0"/>
                <a:ea typeface="Calibri" panose="020F0502020204030204" pitchFamily="34" charset="0"/>
                <a:cs typeface="Calibri" panose="020F0502020204030204" pitchFamily="34" charset="0"/>
              </a:rPr>
              <a:t>While analyzing the data, 4 outliers were identified based on their number of claims filled information. These outliers were removed to improve the accuracy of the models. The models were retrained and retested against the updated dataset to evaluate the accuracy changes.</a:t>
            </a:r>
          </a:p>
        </p:txBody>
      </p:sp>
      <p:pic>
        <p:nvPicPr>
          <p:cNvPr id="52" name="Picture 51">
            <a:extLst>
              <a:ext uri="{FF2B5EF4-FFF2-40B4-BE49-F238E27FC236}">
                <a16:creationId xmlns:a16="http://schemas.microsoft.com/office/drawing/2014/main" id="{53F7C011-886A-ED1A-3082-5EB55DFCF314}"/>
              </a:ext>
            </a:extLst>
          </p:cNvPr>
          <p:cNvPicPr>
            <a:picLocks noChangeAspect="1"/>
          </p:cNvPicPr>
          <p:nvPr/>
        </p:nvPicPr>
        <p:blipFill>
          <a:blip r:embed="rId8"/>
          <a:stretch>
            <a:fillRect/>
          </a:stretch>
        </p:blipFill>
        <p:spPr>
          <a:xfrm>
            <a:off x="10936088" y="14013493"/>
            <a:ext cx="4327932" cy="2208001"/>
          </a:xfrm>
          <a:prstGeom prst="rect">
            <a:avLst/>
          </a:prstGeom>
        </p:spPr>
      </p:pic>
      <p:pic>
        <p:nvPicPr>
          <p:cNvPr id="54" name="Picture 53">
            <a:extLst>
              <a:ext uri="{FF2B5EF4-FFF2-40B4-BE49-F238E27FC236}">
                <a16:creationId xmlns:a16="http://schemas.microsoft.com/office/drawing/2014/main" id="{B12E8054-C102-2B90-2F57-A08E3D4E0C44}"/>
              </a:ext>
            </a:extLst>
          </p:cNvPr>
          <p:cNvPicPr>
            <a:picLocks noChangeAspect="1"/>
          </p:cNvPicPr>
          <p:nvPr/>
        </p:nvPicPr>
        <p:blipFill>
          <a:blip r:embed="rId9"/>
          <a:stretch>
            <a:fillRect/>
          </a:stretch>
        </p:blipFill>
        <p:spPr>
          <a:xfrm>
            <a:off x="15534157" y="13978088"/>
            <a:ext cx="4201643" cy="2168590"/>
          </a:xfrm>
          <a:prstGeom prst="rect">
            <a:avLst/>
          </a:prstGeom>
        </p:spPr>
      </p:pic>
      <p:pic>
        <p:nvPicPr>
          <p:cNvPr id="56" name="Picture 55">
            <a:extLst>
              <a:ext uri="{FF2B5EF4-FFF2-40B4-BE49-F238E27FC236}">
                <a16:creationId xmlns:a16="http://schemas.microsoft.com/office/drawing/2014/main" id="{372E24EF-A736-5491-2616-9E7D8EE0BD19}"/>
              </a:ext>
            </a:extLst>
          </p:cNvPr>
          <p:cNvPicPr>
            <a:picLocks noChangeAspect="1"/>
          </p:cNvPicPr>
          <p:nvPr/>
        </p:nvPicPr>
        <p:blipFill>
          <a:blip r:embed="rId10"/>
          <a:stretch>
            <a:fillRect/>
          </a:stretch>
        </p:blipFill>
        <p:spPr>
          <a:xfrm>
            <a:off x="11097789" y="16336913"/>
            <a:ext cx="4256851" cy="224463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2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665413" rtl="0" eaLnBrk="1" fontAlgn="base" latinLnBrk="0" hangingPunct="1">
          <a:lnSpc>
            <a:spcPct val="100000"/>
          </a:lnSpc>
          <a:spcBef>
            <a:spcPct val="0"/>
          </a:spcBef>
          <a:spcAft>
            <a:spcPct val="0"/>
          </a:spcAft>
          <a:buClrTx/>
          <a:buSzTx/>
          <a:buFontTx/>
          <a:buNone/>
          <a:tabLst/>
          <a:defRPr kumimoji="0" lang="en-US" sz="5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665413" rtl="0" eaLnBrk="1" fontAlgn="base" latinLnBrk="0" hangingPunct="1">
          <a:lnSpc>
            <a:spcPct val="100000"/>
          </a:lnSpc>
          <a:spcBef>
            <a:spcPct val="0"/>
          </a:spcBef>
          <a:spcAft>
            <a:spcPct val="0"/>
          </a:spcAft>
          <a:buClrTx/>
          <a:buSzTx/>
          <a:buFontTx/>
          <a:buNone/>
          <a:tabLst/>
          <a:defRPr kumimoji="0" lang="en-US" sz="5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2766</TotalTime>
  <Words>887</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Georgia</vt:lpstr>
      <vt:lpstr>Segoe UI</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42x90 Horizontal Poster</dc:title>
  <dc:creator>Ethan Shulda</dc:creator>
  <dc:description>©MegaPrint Inc. 2009</dc:description>
  <cp:lastModifiedBy>Ramya Dhabade</cp:lastModifiedBy>
  <cp:revision>36</cp:revision>
  <dcterms:created xsi:type="dcterms:W3CDTF">2008-12-04T00:20:37Z</dcterms:created>
  <dcterms:modified xsi:type="dcterms:W3CDTF">2023-04-29T02:21:15Z</dcterms:modified>
  <cp:category>Research Poster</cp:category>
</cp:coreProperties>
</file>