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6" r:id="rId5"/>
    <p:sldId id="264" r:id="rId6"/>
    <p:sldId id="263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4" autoAdjust="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46852-4320-4D03-AD8A-23ACAF6304C7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9E3A6-9A1F-4F0F-B111-8D42D8269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01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2.themadgamers.co.uk:3000/games" TargetMode="External"/><Relationship Id="rId2" Type="http://schemas.openxmlformats.org/officeDocument/2006/relationships/hyperlink" Target="http://dev2.themadgamers.co.uk:3000/play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7" y="686483"/>
            <a:ext cx="3980604" cy="28560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42" y="4256116"/>
            <a:ext cx="1521632" cy="20423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6" y="3343019"/>
            <a:ext cx="1360604" cy="18261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504" y="3593437"/>
            <a:ext cx="1254545" cy="16838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218" y="2860803"/>
            <a:ext cx="1344011" cy="20848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56" y="826039"/>
            <a:ext cx="4704762" cy="15523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71" y="992013"/>
            <a:ext cx="4956327" cy="30519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43911" y="4356477"/>
            <a:ext cx="289282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1">
                    <a:lumMod val="95000"/>
                  </a:schemeClr>
                </a:solidFill>
                <a:latin typeface="Chaparral Pro Light" panose="02060403030505090203" pitchFamily="18" charset="0"/>
                <a:cs typeface="Adobe Arabic" panose="02040503050201020203" pitchFamily="18" charset="-78"/>
              </a:rPr>
              <a:t>Adam Birch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1">
                    <a:lumMod val="95000"/>
                  </a:schemeClr>
                </a:solidFill>
                <a:latin typeface="Chaparral Pro Light" panose="02060403030505090203" pitchFamily="18" charset="0"/>
                <a:cs typeface="Adobe Arabic" panose="02040503050201020203" pitchFamily="18" charset="-78"/>
              </a:rPr>
              <a:t>Michael Binks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1">
                    <a:lumMod val="95000"/>
                  </a:schemeClr>
                </a:solidFill>
                <a:latin typeface="Chaparral Pro Light" panose="02060403030505090203" pitchFamily="18" charset="0"/>
                <a:cs typeface="Adobe Arabic" panose="02040503050201020203" pitchFamily="18" charset="-78"/>
              </a:rPr>
              <a:t>Enejan Bendova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1">
                    <a:lumMod val="95000"/>
                  </a:schemeClr>
                </a:solidFill>
                <a:latin typeface="Chaparral Pro Light" panose="02060403030505090203" pitchFamily="18" charset="0"/>
                <a:cs typeface="Adobe Arabic" panose="02040503050201020203" pitchFamily="18" charset="-78"/>
              </a:rPr>
              <a:t>Mohamed Abbass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1">
                    <a:lumMod val="95000"/>
                  </a:schemeClr>
                </a:solidFill>
                <a:latin typeface="Chaparral Pro Light" panose="02060403030505090203" pitchFamily="18" charset="0"/>
                <a:cs typeface="Adobe Arabic" panose="02040503050201020203" pitchFamily="18" charset="-78"/>
              </a:rPr>
              <a:t>Heston Sanctis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4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our game about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game </a:t>
            </a:r>
            <a:r>
              <a:rPr lang="en-GB" dirty="0" smtClean="0"/>
              <a:t>is a horror themed top down 2d survival shooter</a:t>
            </a:r>
          </a:p>
          <a:p>
            <a:r>
              <a:rPr lang="en-GB" dirty="0" smtClean="0"/>
              <a:t>Fight against hoards of zombies that have been plagued by the deadly virus</a:t>
            </a:r>
          </a:p>
          <a:p>
            <a:r>
              <a:rPr lang="en-GB" dirty="0" smtClean="0"/>
              <a:t>Your mission should you choose to accept it (actually you have no choice) is to just … survive</a:t>
            </a:r>
          </a:p>
          <a:p>
            <a:r>
              <a:rPr lang="en-GB" dirty="0" smtClean="0"/>
              <a:t>Your scores will be uploaded on the leader-boards online.</a:t>
            </a:r>
          </a:p>
          <a:p>
            <a:r>
              <a:rPr lang="en-GB" dirty="0" smtClean="0"/>
              <a:t>The longer you live the harder it gets </a:t>
            </a:r>
            <a:r>
              <a:rPr lang="en-GB" dirty="0" smtClean="0">
                <a:sym typeface="Wingdings" panose="05000000000000000000" pitchFamily="2" charset="2"/>
              </a:rPr>
              <a:t></a:t>
            </a:r>
            <a:endParaRPr lang="en-GB" dirty="0" smtClean="0"/>
          </a:p>
          <a:p>
            <a:r>
              <a:rPr lang="en-GB" dirty="0"/>
              <a:t>… </a:t>
            </a:r>
            <a:r>
              <a:rPr lang="en-GB" dirty="0" smtClean="0"/>
              <a:t>you can’t run, you can’t hide, there is no escape</a:t>
            </a:r>
          </a:p>
          <a:p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88" y="3612419"/>
            <a:ext cx="2187020" cy="293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21907"/>
            <a:ext cx="4702362" cy="5799251"/>
          </a:xfrm>
        </p:spPr>
        <p:txBody>
          <a:bodyPr/>
          <a:lstStyle/>
          <a:p>
            <a:r>
              <a:rPr lang="en-GB" dirty="0" smtClean="0"/>
              <a:t>Score based game.</a:t>
            </a:r>
          </a:p>
          <a:p>
            <a:r>
              <a:rPr lang="en-GB" dirty="0" smtClean="0"/>
              <a:t>The longer you survive the higher your score is.</a:t>
            </a:r>
          </a:p>
          <a:p>
            <a:r>
              <a:rPr lang="en-GB" dirty="0" smtClean="0"/>
              <a:t>Kills increases your score.</a:t>
            </a:r>
          </a:p>
          <a:p>
            <a:r>
              <a:rPr lang="en-GB" dirty="0" err="1" smtClean="0"/>
              <a:t>Highscore</a:t>
            </a:r>
            <a:r>
              <a:rPr lang="en-GB" dirty="0" smtClean="0"/>
              <a:t> </a:t>
            </a:r>
            <a:r>
              <a:rPr lang="en-GB" dirty="0" err="1" smtClean="0"/>
              <a:t>leaderboard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http://dev2.themadgamers.co.uk:3000/players</a:t>
            </a:r>
            <a:r>
              <a:rPr lang="en-GB" dirty="0" smtClean="0"/>
              <a:t> </a:t>
            </a:r>
            <a:r>
              <a:rPr lang="en-GB" i="1" dirty="0" smtClean="0"/>
              <a:t>/{playerID}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</a:t>
            </a:r>
            <a:r>
              <a:rPr lang="en-GB" dirty="0" smtClean="0">
                <a:hlinkClick r:id="rId3"/>
              </a:rPr>
              <a:t>://dev2.themadgamers.co.uk:3000/games</a:t>
            </a:r>
            <a:r>
              <a:rPr lang="en-GB" dirty="0" smtClean="0"/>
              <a:t> </a:t>
            </a:r>
            <a:r>
              <a:rPr lang="en-GB" i="1" dirty="0" smtClean="0"/>
              <a:t>/{gameID}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1584960"/>
            <a:ext cx="6319905" cy="48048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8" y="5327204"/>
            <a:ext cx="4586118" cy="14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22106" cy="66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Marketing and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get  our game out there, we could create:</a:t>
            </a:r>
          </a:p>
          <a:p>
            <a:r>
              <a:rPr lang="en-GB" dirty="0"/>
              <a:t>post </a:t>
            </a:r>
            <a:r>
              <a:rPr lang="en-GB" dirty="0" smtClean="0"/>
              <a:t>videos/trailer/teaser to make the game viral. </a:t>
            </a:r>
          </a:p>
          <a:p>
            <a:r>
              <a:rPr lang="en-GB" dirty="0" smtClean="0"/>
              <a:t>SOCIAL MEDIA ADDS/SHARING WITH FRIENDS</a:t>
            </a:r>
          </a:p>
          <a:p>
            <a:r>
              <a:rPr lang="en-GB" dirty="0" smtClean="0"/>
              <a:t>Collaborating with other games by sharing adds for both games</a:t>
            </a:r>
            <a:endParaRPr lang="en-GB" dirty="0"/>
          </a:p>
          <a:p>
            <a:r>
              <a:rPr lang="en-GB" dirty="0" smtClean="0"/>
              <a:t>Another option is to let influencers such as </a:t>
            </a:r>
            <a:r>
              <a:rPr lang="en-GB" dirty="0" err="1" smtClean="0"/>
              <a:t>youtubers</a:t>
            </a:r>
            <a:r>
              <a:rPr lang="en-GB" dirty="0" smtClean="0"/>
              <a:t> do a review of the game.</a:t>
            </a:r>
          </a:p>
          <a:p>
            <a:r>
              <a:rPr lang="en-GB" dirty="0" smtClean="0"/>
              <a:t>A real Virus news article.</a:t>
            </a:r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72323">
            <a:off x="10190530" y="5133643"/>
            <a:ext cx="1906264" cy="1380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7458">
            <a:off x="-174016" y="1162791"/>
            <a:ext cx="1906264" cy="1380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0839">
            <a:off x="7778340" y="1465106"/>
            <a:ext cx="1906264" cy="1380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21" y="4243093"/>
            <a:ext cx="992813" cy="15400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04754">
            <a:off x="2418469" y="5036189"/>
            <a:ext cx="1906264" cy="138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audience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audience is mainly targeted to people who love horror games and Survival game.</a:t>
            </a:r>
          </a:p>
          <a:p>
            <a:r>
              <a:rPr lang="en-GB" dirty="0" smtClean="0"/>
              <a:t>It provides the thrill of the game added with the suspense of the increased difficulty overtime.</a:t>
            </a:r>
          </a:p>
          <a:p>
            <a:r>
              <a:rPr lang="en-GB" dirty="0" smtClean="0"/>
              <a:t>The game is for competitive people who loves getting the highs-scores.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4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of income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“Freemium” has been </a:t>
            </a:r>
            <a:r>
              <a:rPr lang="en-GB" dirty="0"/>
              <a:t>a dominant</a:t>
            </a:r>
            <a:r>
              <a:rPr lang="en-GB" dirty="0" smtClean="0"/>
              <a:t> business model in the games industry, because the word free entices users to play the game (or at least try it), income is generated through in game purchases (micro-transactions) whereby the player is given enhanced features such as longer survivability, </a:t>
            </a:r>
            <a:r>
              <a:rPr lang="en-GB" dirty="0" err="1" smtClean="0"/>
              <a:t>e.g</a:t>
            </a:r>
            <a:r>
              <a:rPr lang="en-GB" dirty="0" smtClean="0"/>
              <a:t> a shield, power-ups etc. this freemium model is enough to attract gamers without the use of expensive ad campaigns and costly sales force</a:t>
            </a:r>
          </a:p>
          <a:p>
            <a:r>
              <a:rPr lang="en-GB" dirty="0" smtClean="0"/>
              <a:t>Because the game uses a scoreboard, players are likely to fight for the top spot, this encourages players to buy enhanced items/ power-ups so that they can survive longer and reach the top of the score board</a:t>
            </a:r>
          </a:p>
          <a:p>
            <a:r>
              <a:rPr lang="en-GB" dirty="0" smtClean="0"/>
              <a:t>The use of Advertising using social media, Instagram, Facebook, is a cheap way of attracting our user base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2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 a player, I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passionate about creating games as we love playing them,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This </a:t>
            </a:r>
            <a:r>
              <a:rPr lang="en-GB" dirty="0" smtClean="0">
                <a:sym typeface="Wingdings" panose="05000000000000000000" pitchFamily="2" charset="2"/>
              </a:rPr>
              <a:t>game jam has </a:t>
            </a:r>
            <a:r>
              <a:rPr lang="en-GB" dirty="0">
                <a:sym typeface="Wingdings" panose="05000000000000000000" pitchFamily="2" charset="2"/>
              </a:rPr>
              <a:t>given us the opportunity to apply our skills </a:t>
            </a:r>
            <a:r>
              <a:rPr lang="en-GB" dirty="0" smtClean="0"/>
              <a:t>and interact and learn from people with different disciplines to create something that is truly fun and scary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91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4400" dirty="0" smtClean="0"/>
              <a:t>Thank You!</a:t>
            </a:r>
          </a:p>
          <a:p>
            <a:pPr marL="0" indent="0" algn="ctr">
              <a:buNone/>
            </a:pPr>
            <a:r>
              <a:rPr lang="en-GB" dirty="0" smtClean="0"/>
              <a:t>Do you have any questions ?</a:t>
            </a:r>
          </a:p>
          <a:p>
            <a:pPr marL="0" indent="0" algn="ctr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0990">
            <a:off x="8944714" y="1629110"/>
            <a:ext cx="2066667" cy="21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52985">
            <a:off x="872337" y="1036789"/>
            <a:ext cx="1685714" cy="317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6811">
            <a:off x="2427626" y="4089904"/>
            <a:ext cx="1538875" cy="1284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9061">
            <a:off x="7610557" y="3512190"/>
            <a:ext cx="1936710" cy="1402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7878">
            <a:off x="7201100" y="306470"/>
            <a:ext cx="1582467" cy="11463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1270">
            <a:off x="2735242" y="345324"/>
            <a:ext cx="1582467" cy="11463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7878">
            <a:off x="7353500" y="458870"/>
            <a:ext cx="1582467" cy="11463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61743">
            <a:off x="5985138" y="5572682"/>
            <a:ext cx="1582467" cy="1146354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5348472" y="4056611"/>
            <a:ext cx="994139" cy="9227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87" b="92453" l="3659" r="960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07422" y="3455101"/>
            <a:ext cx="1643736" cy="2549796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4786896" y="4577598"/>
            <a:ext cx="140830" cy="1894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00065" y="4577598"/>
            <a:ext cx="132315" cy="15240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771653" y="4767034"/>
            <a:ext cx="140830" cy="18943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84822" y="4767034"/>
            <a:ext cx="132315" cy="15240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5466668" y="4273420"/>
            <a:ext cx="542246" cy="578498"/>
          </a:xfrm>
          <a:custGeom>
            <a:avLst/>
            <a:gdLst>
              <a:gd name="connsiteX0" fmla="*/ 206344 w 542246"/>
              <a:gd name="connsiteY0" fmla="*/ 0 h 578498"/>
              <a:gd name="connsiteX1" fmla="*/ 131699 w 542246"/>
              <a:gd name="connsiteY1" fmla="*/ 74645 h 578498"/>
              <a:gd name="connsiteX2" fmla="*/ 113038 w 542246"/>
              <a:gd name="connsiteY2" fmla="*/ 93307 h 578498"/>
              <a:gd name="connsiteX3" fmla="*/ 66385 w 542246"/>
              <a:gd name="connsiteY3" fmla="*/ 121298 h 578498"/>
              <a:gd name="connsiteX4" fmla="*/ 10401 w 542246"/>
              <a:gd name="connsiteY4" fmla="*/ 195943 h 578498"/>
              <a:gd name="connsiteX5" fmla="*/ 10401 w 542246"/>
              <a:gd name="connsiteY5" fmla="*/ 307911 h 578498"/>
              <a:gd name="connsiteX6" fmla="*/ 19732 w 542246"/>
              <a:gd name="connsiteY6" fmla="*/ 335902 h 578498"/>
              <a:gd name="connsiteX7" fmla="*/ 47724 w 542246"/>
              <a:gd name="connsiteY7" fmla="*/ 354564 h 578498"/>
              <a:gd name="connsiteX8" fmla="*/ 113038 w 542246"/>
              <a:gd name="connsiteY8" fmla="*/ 410547 h 578498"/>
              <a:gd name="connsiteX9" fmla="*/ 150361 w 542246"/>
              <a:gd name="connsiteY9" fmla="*/ 569168 h 578498"/>
              <a:gd name="connsiteX10" fmla="*/ 187683 w 542246"/>
              <a:gd name="connsiteY10" fmla="*/ 578498 h 578498"/>
              <a:gd name="connsiteX11" fmla="*/ 280989 w 542246"/>
              <a:gd name="connsiteY11" fmla="*/ 569168 h 578498"/>
              <a:gd name="connsiteX12" fmla="*/ 364965 w 542246"/>
              <a:gd name="connsiteY12" fmla="*/ 503853 h 578498"/>
              <a:gd name="connsiteX13" fmla="*/ 374295 w 542246"/>
              <a:gd name="connsiteY13" fmla="*/ 475862 h 578498"/>
              <a:gd name="connsiteX14" fmla="*/ 355634 w 542246"/>
              <a:gd name="connsiteY14" fmla="*/ 298580 h 578498"/>
              <a:gd name="connsiteX15" fmla="*/ 374295 w 542246"/>
              <a:gd name="connsiteY15" fmla="*/ 205274 h 578498"/>
              <a:gd name="connsiteX16" fmla="*/ 448940 w 542246"/>
              <a:gd name="connsiteY16" fmla="*/ 167951 h 578498"/>
              <a:gd name="connsiteX17" fmla="*/ 504924 w 542246"/>
              <a:gd name="connsiteY17" fmla="*/ 121298 h 578498"/>
              <a:gd name="connsiteX18" fmla="*/ 542246 w 542246"/>
              <a:gd name="connsiteY18" fmla="*/ 83976 h 57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246" h="578498">
                <a:moveTo>
                  <a:pt x="206344" y="0"/>
                </a:moveTo>
                <a:lnTo>
                  <a:pt x="131699" y="74645"/>
                </a:lnTo>
                <a:cubicBezTo>
                  <a:pt x="125479" y="80866"/>
                  <a:pt x="120582" y="88781"/>
                  <a:pt x="113038" y="93307"/>
                </a:cubicBezTo>
                <a:lnTo>
                  <a:pt x="66385" y="121298"/>
                </a:lnTo>
                <a:cubicBezTo>
                  <a:pt x="24183" y="184602"/>
                  <a:pt x="44922" y="161423"/>
                  <a:pt x="10401" y="195943"/>
                </a:cubicBezTo>
                <a:cubicBezTo>
                  <a:pt x="-3540" y="251712"/>
                  <a:pt x="-3394" y="232039"/>
                  <a:pt x="10401" y="307911"/>
                </a:cubicBezTo>
                <a:cubicBezTo>
                  <a:pt x="12160" y="317587"/>
                  <a:pt x="13588" y="328222"/>
                  <a:pt x="19732" y="335902"/>
                </a:cubicBezTo>
                <a:cubicBezTo>
                  <a:pt x="26738" y="344659"/>
                  <a:pt x="39210" y="347266"/>
                  <a:pt x="47724" y="354564"/>
                </a:cubicBezTo>
                <a:cubicBezTo>
                  <a:pt x="126908" y="422437"/>
                  <a:pt x="48779" y="367708"/>
                  <a:pt x="113038" y="410547"/>
                </a:cubicBezTo>
                <a:cubicBezTo>
                  <a:pt x="121825" y="551141"/>
                  <a:pt x="75296" y="547721"/>
                  <a:pt x="150361" y="569168"/>
                </a:cubicBezTo>
                <a:cubicBezTo>
                  <a:pt x="162691" y="572691"/>
                  <a:pt x="175242" y="575388"/>
                  <a:pt x="187683" y="578498"/>
                </a:cubicBezTo>
                <a:cubicBezTo>
                  <a:pt x="218785" y="575388"/>
                  <a:pt x="252181" y="581298"/>
                  <a:pt x="280989" y="569168"/>
                </a:cubicBezTo>
                <a:cubicBezTo>
                  <a:pt x="313672" y="555407"/>
                  <a:pt x="364965" y="503853"/>
                  <a:pt x="364965" y="503853"/>
                </a:cubicBezTo>
                <a:cubicBezTo>
                  <a:pt x="368075" y="494523"/>
                  <a:pt x="374295" y="485697"/>
                  <a:pt x="374295" y="475862"/>
                </a:cubicBezTo>
                <a:cubicBezTo>
                  <a:pt x="374295" y="400384"/>
                  <a:pt x="366602" y="364388"/>
                  <a:pt x="355634" y="298580"/>
                </a:cubicBezTo>
                <a:cubicBezTo>
                  <a:pt x="361854" y="267478"/>
                  <a:pt x="355859" y="231084"/>
                  <a:pt x="374295" y="205274"/>
                </a:cubicBezTo>
                <a:cubicBezTo>
                  <a:pt x="390464" y="182637"/>
                  <a:pt x="425793" y="183382"/>
                  <a:pt x="448940" y="167951"/>
                </a:cubicBezTo>
                <a:cubicBezTo>
                  <a:pt x="476464" y="149602"/>
                  <a:pt x="482472" y="148240"/>
                  <a:pt x="504924" y="121298"/>
                </a:cubicBezTo>
                <a:cubicBezTo>
                  <a:pt x="537094" y="82695"/>
                  <a:pt x="507570" y="101315"/>
                  <a:pt x="542246" y="8397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 25"/>
          <p:cNvSpPr/>
          <p:nvPr/>
        </p:nvSpPr>
        <p:spPr>
          <a:xfrm>
            <a:off x="5506908" y="4206738"/>
            <a:ext cx="381236" cy="607897"/>
          </a:xfrm>
          <a:custGeom>
            <a:avLst/>
            <a:gdLst>
              <a:gd name="connsiteX0" fmla="*/ 203427 w 381236"/>
              <a:gd name="connsiteY0" fmla="*/ 486560 h 607897"/>
              <a:gd name="connsiteX1" fmla="*/ 287402 w 381236"/>
              <a:gd name="connsiteY1" fmla="*/ 589197 h 607897"/>
              <a:gd name="connsiteX2" fmla="*/ 278072 w 381236"/>
              <a:gd name="connsiteY2" fmla="*/ 551874 h 607897"/>
              <a:gd name="connsiteX3" fmla="*/ 175435 w 381236"/>
              <a:gd name="connsiteY3" fmla="*/ 579866 h 607897"/>
              <a:gd name="connsiteX4" fmla="*/ 222088 w 381236"/>
              <a:gd name="connsiteY4" fmla="*/ 542544 h 607897"/>
              <a:gd name="connsiteX5" fmla="*/ 352716 w 381236"/>
              <a:gd name="connsiteY5" fmla="*/ 467899 h 607897"/>
              <a:gd name="connsiteX6" fmla="*/ 278072 w 381236"/>
              <a:gd name="connsiteY6" fmla="*/ 439907 h 607897"/>
              <a:gd name="connsiteX7" fmla="*/ 156774 w 381236"/>
              <a:gd name="connsiteY7" fmla="*/ 402584 h 607897"/>
              <a:gd name="connsiteX8" fmla="*/ 166104 w 381236"/>
              <a:gd name="connsiteY8" fmla="*/ 290617 h 607897"/>
              <a:gd name="connsiteX9" fmla="*/ 147443 w 381236"/>
              <a:gd name="connsiteY9" fmla="*/ 262625 h 607897"/>
              <a:gd name="connsiteX10" fmla="*/ 203427 w 381236"/>
              <a:gd name="connsiteY10" fmla="*/ 281286 h 607897"/>
              <a:gd name="connsiteX11" fmla="*/ 194096 w 381236"/>
              <a:gd name="connsiteY11" fmla="*/ 318609 h 607897"/>
              <a:gd name="connsiteX12" fmla="*/ 175435 w 381236"/>
              <a:gd name="connsiteY12" fmla="*/ 281286 h 607897"/>
              <a:gd name="connsiteX13" fmla="*/ 184765 w 381236"/>
              <a:gd name="connsiteY13" fmla="*/ 169319 h 607897"/>
              <a:gd name="connsiteX14" fmla="*/ 147443 w 381236"/>
              <a:gd name="connsiteY14" fmla="*/ 48021 h 607897"/>
              <a:gd name="connsiteX15" fmla="*/ 119451 w 381236"/>
              <a:gd name="connsiteY15" fmla="*/ 29360 h 607897"/>
              <a:gd name="connsiteX16" fmla="*/ 222088 w 381236"/>
              <a:gd name="connsiteY16" fmla="*/ 20029 h 607897"/>
              <a:gd name="connsiteX17" fmla="*/ 212757 w 381236"/>
              <a:gd name="connsiteY17" fmla="*/ 76013 h 607897"/>
              <a:gd name="connsiteX18" fmla="*/ 184765 w 381236"/>
              <a:gd name="connsiteY18" fmla="*/ 94674 h 607897"/>
              <a:gd name="connsiteX19" fmla="*/ 250080 w 381236"/>
              <a:gd name="connsiteY19" fmla="*/ 159989 h 607897"/>
              <a:gd name="connsiteX20" fmla="*/ 362047 w 381236"/>
              <a:gd name="connsiteY20" fmla="*/ 178650 h 607897"/>
              <a:gd name="connsiteX21" fmla="*/ 380708 w 381236"/>
              <a:gd name="connsiteY21" fmla="*/ 225303 h 607897"/>
              <a:gd name="connsiteX22" fmla="*/ 306063 w 381236"/>
              <a:gd name="connsiteY22" fmla="*/ 271956 h 607897"/>
              <a:gd name="connsiteX23" fmla="*/ 175435 w 381236"/>
              <a:gd name="connsiteY23" fmla="*/ 290617 h 607897"/>
              <a:gd name="connsiteX24" fmla="*/ 138112 w 381236"/>
              <a:gd name="connsiteY24" fmla="*/ 299948 h 607897"/>
              <a:gd name="connsiteX25" fmla="*/ 240749 w 381236"/>
              <a:gd name="connsiteY25" fmla="*/ 290617 h 607897"/>
              <a:gd name="connsiteX26" fmla="*/ 100790 w 381236"/>
              <a:gd name="connsiteY26" fmla="*/ 290617 h 607897"/>
              <a:gd name="connsiteX27" fmla="*/ 166104 w 381236"/>
              <a:gd name="connsiteY27" fmla="*/ 309278 h 607897"/>
              <a:gd name="connsiteX28" fmla="*/ 203427 w 381236"/>
              <a:gd name="connsiteY28" fmla="*/ 327940 h 607897"/>
              <a:gd name="connsiteX29" fmla="*/ 231419 w 381236"/>
              <a:gd name="connsiteY29" fmla="*/ 337270 h 607897"/>
              <a:gd name="connsiteX30" fmla="*/ 203427 w 381236"/>
              <a:gd name="connsiteY30" fmla="*/ 393254 h 607897"/>
              <a:gd name="connsiteX31" fmla="*/ 119451 w 381236"/>
              <a:gd name="connsiteY31" fmla="*/ 383923 h 607897"/>
              <a:gd name="connsiteX32" fmla="*/ 259410 w 381236"/>
              <a:gd name="connsiteY32" fmla="*/ 393254 h 607897"/>
              <a:gd name="connsiteX33" fmla="*/ 194096 w 381236"/>
              <a:gd name="connsiteY33" fmla="*/ 402584 h 607897"/>
              <a:gd name="connsiteX34" fmla="*/ 138112 w 381236"/>
              <a:gd name="connsiteY34" fmla="*/ 411915 h 607897"/>
              <a:gd name="connsiteX35" fmla="*/ 166104 w 381236"/>
              <a:gd name="connsiteY35" fmla="*/ 439907 h 607897"/>
              <a:gd name="connsiteX36" fmla="*/ 184765 w 381236"/>
              <a:gd name="connsiteY36" fmla="*/ 467899 h 607897"/>
              <a:gd name="connsiteX37" fmla="*/ 194096 w 381236"/>
              <a:gd name="connsiteY37" fmla="*/ 514552 h 607897"/>
              <a:gd name="connsiteX38" fmla="*/ 222088 w 381236"/>
              <a:gd name="connsiteY38" fmla="*/ 523882 h 607897"/>
              <a:gd name="connsiteX39" fmla="*/ 184765 w 381236"/>
              <a:gd name="connsiteY39" fmla="*/ 570535 h 607897"/>
              <a:gd name="connsiteX40" fmla="*/ 296733 w 381236"/>
              <a:gd name="connsiteY40" fmla="*/ 598527 h 607897"/>
              <a:gd name="connsiteX41" fmla="*/ 343386 w 381236"/>
              <a:gd name="connsiteY41" fmla="*/ 607858 h 607897"/>
              <a:gd name="connsiteX42" fmla="*/ 16814 w 381236"/>
              <a:gd name="connsiteY42" fmla="*/ 589197 h 607897"/>
              <a:gd name="connsiteX43" fmla="*/ 110121 w 381236"/>
              <a:gd name="connsiteY43" fmla="*/ 579866 h 607897"/>
              <a:gd name="connsiteX44" fmla="*/ 72798 w 381236"/>
              <a:gd name="connsiteY44" fmla="*/ 570535 h 607897"/>
              <a:gd name="connsiteX45" fmla="*/ 16814 w 381236"/>
              <a:gd name="connsiteY45" fmla="*/ 561205 h 607897"/>
              <a:gd name="connsiteX46" fmla="*/ 119451 w 381236"/>
              <a:gd name="connsiteY46" fmla="*/ 505221 h 607897"/>
              <a:gd name="connsiteX47" fmla="*/ 212757 w 381236"/>
              <a:gd name="connsiteY47" fmla="*/ 467899 h 607897"/>
              <a:gd name="connsiteX48" fmla="*/ 240749 w 381236"/>
              <a:gd name="connsiteY48" fmla="*/ 458568 h 607897"/>
              <a:gd name="connsiteX49" fmla="*/ 82129 w 381236"/>
              <a:gd name="connsiteY49" fmla="*/ 430576 h 607897"/>
              <a:gd name="connsiteX50" fmla="*/ 54137 w 381236"/>
              <a:gd name="connsiteY50" fmla="*/ 421246 h 607897"/>
              <a:gd name="connsiteX51" fmla="*/ 138112 w 381236"/>
              <a:gd name="connsiteY51" fmla="*/ 374593 h 607897"/>
              <a:gd name="connsiteX52" fmla="*/ 296733 w 381236"/>
              <a:gd name="connsiteY52" fmla="*/ 365262 h 607897"/>
              <a:gd name="connsiteX53" fmla="*/ 100790 w 381236"/>
              <a:gd name="connsiteY53" fmla="*/ 355931 h 607897"/>
              <a:gd name="connsiteX54" fmla="*/ 63468 w 381236"/>
              <a:gd name="connsiteY54" fmla="*/ 337270 h 607897"/>
              <a:gd name="connsiteX55" fmla="*/ 26145 w 381236"/>
              <a:gd name="connsiteY55" fmla="*/ 327940 h 607897"/>
              <a:gd name="connsiteX56" fmla="*/ 54137 w 381236"/>
              <a:gd name="connsiteY56" fmla="*/ 299948 h 607897"/>
              <a:gd name="connsiteX57" fmla="*/ 100790 w 381236"/>
              <a:gd name="connsiteY57" fmla="*/ 290617 h 607897"/>
              <a:gd name="connsiteX58" fmla="*/ 212757 w 381236"/>
              <a:gd name="connsiteY58" fmla="*/ 281286 h 607897"/>
              <a:gd name="connsiteX59" fmla="*/ 72798 w 381236"/>
              <a:gd name="connsiteY59" fmla="*/ 271956 h 607897"/>
              <a:gd name="connsiteX60" fmla="*/ 147443 w 381236"/>
              <a:gd name="connsiteY60" fmla="*/ 262625 h 607897"/>
              <a:gd name="connsiteX61" fmla="*/ 240749 w 381236"/>
              <a:gd name="connsiteY61" fmla="*/ 271956 h 607897"/>
              <a:gd name="connsiteX62" fmla="*/ 268741 w 381236"/>
              <a:gd name="connsiteY62" fmla="*/ 234633 h 607897"/>
              <a:gd name="connsiteX63" fmla="*/ 128782 w 381236"/>
              <a:gd name="connsiteY63" fmla="*/ 215972 h 607897"/>
              <a:gd name="connsiteX64" fmla="*/ 166104 w 381236"/>
              <a:gd name="connsiteY64" fmla="*/ 206642 h 607897"/>
              <a:gd name="connsiteX65" fmla="*/ 138112 w 381236"/>
              <a:gd name="connsiteY65" fmla="*/ 187980 h 607897"/>
              <a:gd name="connsiteX66" fmla="*/ 147443 w 381236"/>
              <a:gd name="connsiteY66" fmla="*/ 159989 h 607897"/>
              <a:gd name="connsiteX67" fmla="*/ 128782 w 381236"/>
              <a:gd name="connsiteY67" fmla="*/ 141327 h 607897"/>
              <a:gd name="connsiteX68" fmla="*/ 212757 w 381236"/>
              <a:gd name="connsiteY68" fmla="*/ 150658 h 607897"/>
              <a:gd name="connsiteX69" fmla="*/ 147443 w 381236"/>
              <a:gd name="connsiteY69" fmla="*/ 178650 h 607897"/>
              <a:gd name="connsiteX70" fmla="*/ 240749 w 381236"/>
              <a:gd name="connsiteY70" fmla="*/ 187980 h 607897"/>
              <a:gd name="connsiteX71" fmla="*/ 287402 w 381236"/>
              <a:gd name="connsiteY71" fmla="*/ 197311 h 607897"/>
              <a:gd name="connsiteX72" fmla="*/ 371378 w 381236"/>
              <a:gd name="connsiteY72" fmla="*/ 206642 h 607897"/>
              <a:gd name="connsiteX73" fmla="*/ 334055 w 381236"/>
              <a:gd name="connsiteY73" fmla="*/ 225303 h 607897"/>
              <a:gd name="connsiteX74" fmla="*/ 306063 w 381236"/>
              <a:gd name="connsiteY74" fmla="*/ 243964 h 607897"/>
              <a:gd name="connsiteX75" fmla="*/ 175435 w 381236"/>
              <a:gd name="connsiteY75" fmla="*/ 253295 h 607897"/>
              <a:gd name="connsiteX76" fmla="*/ 250080 w 381236"/>
              <a:gd name="connsiteY76" fmla="*/ 281286 h 607897"/>
              <a:gd name="connsiteX77" fmla="*/ 259410 w 381236"/>
              <a:gd name="connsiteY77" fmla="*/ 309278 h 607897"/>
              <a:gd name="connsiteX78" fmla="*/ 203427 w 381236"/>
              <a:gd name="connsiteY78" fmla="*/ 318609 h 607897"/>
              <a:gd name="connsiteX79" fmla="*/ 7484 w 381236"/>
              <a:gd name="connsiteY79" fmla="*/ 327940 h 607897"/>
              <a:gd name="connsiteX80" fmla="*/ 128782 w 381236"/>
              <a:gd name="connsiteY80" fmla="*/ 346601 h 607897"/>
              <a:gd name="connsiteX81" fmla="*/ 156774 w 381236"/>
              <a:gd name="connsiteY81" fmla="*/ 383923 h 607897"/>
              <a:gd name="connsiteX82" fmla="*/ 175435 w 381236"/>
              <a:gd name="connsiteY82" fmla="*/ 411915 h 607897"/>
              <a:gd name="connsiteX83" fmla="*/ 138112 w 381236"/>
              <a:gd name="connsiteY83" fmla="*/ 430576 h 607897"/>
              <a:gd name="connsiteX84" fmla="*/ 166104 w 381236"/>
              <a:gd name="connsiteY84" fmla="*/ 439907 h 607897"/>
              <a:gd name="connsiteX85" fmla="*/ 268741 w 381236"/>
              <a:gd name="connsiteY85" fmla="*/ 449238 h 607897"/>
              <a:gd name="connsiteX86" fmla="*/ 315394 w 381236"/>
              <a:gd name="connsiteY86" fmla="*/ 458568 h 607897"/>
              <a:gd name="connsiteX87" fmla="*/ 352716 w 381236"/>
              <a:gd name="connsiteY87" fmla="*/ 486560 h 607897"/>
              <a:gd name="connsiteX88" fmla="*/ 324725 w 381236"/>
              <a:gd name="connsiteY88" fmla="*/ 495891 h 607897"/>
              <a:gd name="connsiteX89" fmla="*/ 278072 w 381236"/>
              <a:gd name="connsiteY89" fmla="*/ 542544 h 607897"/>
              <a:gd name="connsiteX90" fmla="*/ 250080 w 381236"/>
              <a:gd name="connsiteY90" fmla="*/ 579866 h 6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81236" h="607897">
                <a:moveTo>
                  <a:pt x="203427" y="486560"/>
                </a:moveTo>
                <a:cubicBezTo>
                  <a:pt x="231419" y="520772"/>
                  <a:pt x="254135" y="560088"/>
                  <a:pt x="287402" y="589197"/>
                </a:cubicBezTo>
                <a:cubicBezTo>
                  <a:pt x="297053" y="597642"/>
                  <a:pt x="290590" y="554656"/>
                  <a:pt x="278072" y="551874"/>
                </a:cubicBezTo>
                <a:cubicBezTo>
                  <a:pt x="265442" y="549067"/>
                  <a:pt x="200317" y="571572"/>
                  <a:pt x="175435" y="579866"/>
                </a:cubicBezTo>
                <a:cubicBezTo>
                  <a:pt x="191316" y="532220"/>
                  <a:pt x="171969" y="564023"/>
                  <a:pt x="222088" y="542544"/>
                </a:cubicBezTo>
                <a:cubicBezTo>
                  <a:pt x="305477" y="506806"/>
                  <a:pt x="298231" y="508763"/>
                  <a:pt x="352716" y="467899"/>
                </a:cubicBezTo>
                <a:cubicBezTo>
                  <a:pt x="327835" y="458568"/>
                  <a:pt x="304312" y="444105"/>
                  <a:pt x="278072" y="439907"/>
                </a:cubicBezTo>
                <a:cubicBezTo>
                  <a:pt x="123289" y="415141"/>
                  <a:pt x="71394" y="466619"/>
                  <a:pt x="156774" y="402584"/>
                </a:cubicBezTo>
                <a:cubicBezTo>
                  <a:pt x="181960" y="352213"/>
                  <a:pt x="185614" y="362155"/>
                  <a:pt x="166104" y="290617"/>
                </a:cubicBezTo>
                <a:cubicBezTo>
                  <a:pt x="163153" y="279798"/>
                  <a:pt x="136564" y="265345"/>
                  <a:pt x="147443" y="262625"/>
                </a:cubicBezTo>
                <a:cubicBezTo>
                  <a:pt x="166526" y="257854"/>
                  <a:pt x="184766" y="275066"/>
                  <a:pt x="203427" y="281286"/>
                </a:cubicBezTo>
                <a:cubicBezTo>
                  <a:pt x="200317" y="293727"/>
                  <a:pt x="206920" y="318609"/>
                  <a:pt x="194096" y="318609"/>
                </a:cubicBezTo>
                <a:cubicBezTo>
                  <a:pt x="180187" y="318609"/>
                  <a:pt x="176303" y="295168"/>
                  <a:pt x="175435" y="281286"/>
                </a:cubicBezTo>
                <a:cubicBezTo>
                  <a:pt x="173099" y="243907"/>
                  <a:pt x="181655" y="206641"/>
                  <a:pt x="184765" y="169319"/>
                </a:cubicBezTo>
                <a:cubicBezTo>
                  <a:pt x="176279" y="84458"/>
                  <a:pt x="196626" y="89007"/>
                  <a:pt x="147443" y="48021"/>
                </a:cubicBezTo>
                <a:cubicBezTo>
                  <a:pt x="138828" y="40842"/>
                  <a:pt x="128782" y="35580"/>
                  <a:pt x="119451" y="29360"/>
                </a:cubicBezTo>
                <a:cubicBezTo>
                  <a:pt x="148168" y="10215"/>
                  <a:pt x="181347" y="-20712"/>
                  <a:pt x="222088" y="20029"/>
                </a:cubicBezTo>
                <a:cubicBezTo>
                  <a:pt x="235466" y="33407"/>
                  <a:pt x="221218" y="59092"/>
                  <a:pt x="212757" y="76013"/>
                </a:cubicBezTo>
                <a:cubicBezTo>
                  <a:pt x="207742" y="86043"/>
                  <a:pt x="194096" y="88454"/>
                  <a:pt x="184765" y="94674"/>
                </a:cubicBezTo>
                <a:cubicBezTo>
                  <a:pt x="168426" y="143693"/>
                  <a:pt x="161581" y="133439"/>
                  <a:pt x="250080" y="159989"/>
                </a:cubicBezTo>
                <a:cubicBezTo>
                  <a:pt x="286321" y="170861"/>
                  <a:pt x="362047" y="178650"/>
                  <a:pt x="362047" y="178650"/>
                </a:cubicBezTo>
                <a:cubicBezTo>
                  <a:pt x="368267" y="194201"/>
                  <a:pt x="384341" y="208953"/>
                  <a:pt x="380708" y="225303"/>
                </a:cubicBezTo>
                <a:cubicBezTo>
                  <a:pt x="373222" y="258990"/>
                  <a:pt x="332098" y="267617"/>
                  <a:pt x="306063" y="271956"/>
                </a:cubicBezTo>
                <a:cubicBezTo>
                  <a:pt x="262677" y="279187"/>
                  <a:pt x="218821" y="283386"/>
                  <a:pt x="175435" y="290617"/>
                </a:cubicBezTo>
                <a:cubicBezTo>
                  <a:pt x="162786" y="292725"/>
                  <a:pt x="125288" y="299948"/>
                  <a:pt x="138112" y="299948"/>
                </a:cubicBezTo>
                <a:cubicBezTo>
                  <a:pt x="172465" y="299948"/>
                  <a:pt x="206537" y="293727"/>
                  <a:pt x="240749" y="290617"/>
                </a:cubicBezTo>
                <a:cubicBezTo>
                  <a:pt x="194929" y="275343"/>
                  <a:pt x="155152" y="258000"/>
                  <a:pt x="100790" y="290617"/>
                </a:cubicBezTo>
                <a:cubicBezTo>
                  <a:pt x="81374" y="302267"/>
                  <a:pt x="144825" y="301540"/>
                  <a:pt x="166104" y="309278"/>
                </a:cubicBezTo>
                <a:cubicBezTo>
                  <a:pt x="179176" y="314032"/>
                  <a:pt x="190642" y="322461"/>
                  <a:pt x="203427" y="327940"/>
                </a:cubicBezTo>
                <a:cubicBezTo>
                  <a:pt x="212467" y="331814"/>
                  <a:pt x="222088" y="334160"/>
                  <a:pt x="231419" y="337270"/>
                </a:cubicBezTo>
                <a:cubicBezTo>
                  <a:pt x="240264" y="363807"/>
                  <a:pt x="257159" y="384988"/>
                  <a:pt x="203427" y="393254"/>
                </a:cubicBezTo>
                <a:cubicBezTo>
                  <a:pt x="175590" y="397537"/>
                  <a:pt x="91287" y="383923"/>
                  <a:pt x="119451" y="383923"/>
                </a:cubicBezTo>
                <a:cubicBezTo>
                  <a:pt x="166208" y="383923"/>
                  <a:pt x="212757" y="390144"/>
                  <a:pt x="259410" y="393254"/>
                </a:cubicBezTo>
                <a:lnTo>
                  <a:pt x="194096" y="402584"/>
                </a:lnTo>
                <a:cubicBezTo>
                  <a:pt x="175397" y="405461"/>
                  <a:pt x="149463" y="396780"/>
                  <a:pt x="138112" y="411915"/>
                </a:cubicBezTo>
                <a:cubicBezTo>
                  <a:pt x="130195" y="422471"/>
                  <a:pt x="157656" y="429770"/>
                  <a:pt x="166104" y="439907"/>
                </a:cubicBezTo>
                <a:cubicBezTo>
                  <a:pt x="173283" y="448522"/>
                  <a:pt x="178545" y="458568"/>
                  <a:pt x="184765" y="467899"/>
                </a:cubicBezTo>
                <a:cubicBezTo>
                  <a:pt x="187875" y="483450"/>
                  <a:pt x="185299" y="501357"/>
                  <a:pt x="194096" y="514552"/>
                </a:cubicBezTo>
                <a:cubicBezTo>
                  <a:pt x="199552" y="522735"/>
                  <a:pt x="217690" y="515085"/>
                  <a:pt x="222088" y="523882"/>
                </a:cubicBezTo>
                <a:cubicBezTo>
                  <a:pt x="233355" y="546416"/>
                  <a:pt x="193412" y="564771"/>
                  <a:pt x="184765" y="570535"/>
                </a:cubicBezTo>
                <a:cubicBezTo>
                  <a:pt x="359381" y="592363"/>
                  <a:pt x="189184" y="562677"/>
                  <a:pt x="296733" y="598527"/>
                </a:cubicBezTo>
                <a:cubicBezTo>
                  <a:pt x="311778" y="603542"/>
                  <a:pt x="359236" y="608386"/>
                  <a:pt x="343386" y="607858"/>
                </a:cubicBezTo>
                <a:cubicBezTo>
                  <a:pt x="234412" y="604226"/>
                  <a:pt x="125671" y="595417"/>
                  <a:pt x="16814" y="589197"/>
                </a:cubicBezTo>
                <a:cubicBezTo>
                  <a:pt x="47916" y="586087"/>
                  <a:pt x="80468" y="589751"/>
                  <a:pt x="110121" y="579866"/>
                </a:cubicBezTo>
                <a:cubicBezTo>
                  <a:pt x="122287" y="575811"/>
                  <a:pt x="85373" y="573050"/>
                  <a:pt x="72798" y="570535"/>
                </a:cubicBezTo>
                <a:cubicBezTo>
                  <a:pt x="54247" y="566825"/>
                  <a:pt x="35475" y="564315"/>
                  <a:pt x="16814" y="561205"/>
                </a:cubicBezTo>
                <a:cubicBezTo>
                  <a:pt x="79797" y="498222"/>
                  <a:pt x="-175" y="570472"/>
                  <a:pt x="119451" y="505221"/>
                </a:cubicBezTo>
                <a:cubicBezTo>
                  <a:pt x="212154" y="454656"/>
                  <a:pt x="52448" y="490799"/>
                  <a:pt x="212757" y="467899"/>
                </a:cubicBezTo>
                <a:cubicBezTo>
                  <a:pt x="222088" y="464789"/>
                  <a:pt x="249183" y="463628"/>
                  <a:pt x="240749" y="458568"/>
                </a:cubicBezTo>
                <a:cubicBezTo>
                  <a:pt x="211783" y="441188"/>
                  <a:pt x="111430" y="433832"/>
                  <a:pt x="82129" y="430576"/>
                </a:cubicBezTo>
                <a:cubicBezTo>
                  <a:pt x="72798" y="427466"/>
                  <a:pt x="51752" y="430788"/>
                  <a:pt x="54137" y="421246"/>
                </a:cubicBezTo>
                <a:cubicBezTo>
                  <a:pt x="58322" y="404504"/>
                  <a:pt x="127141" y="376089"/>
                  <a:pt x="138112" y="374593"/>
                </a:cubicBezTo>
                <a:cubicBezTo>
                  <a:pt x="190591" y="367437"/>
                  <a:pt x="243859" y="368372"/>
                  <a:pt x="296733" y="365262"/>
                </a:cubicBezTo>
                <a:cubicBezTo>
                  <a:pt x="231419" y="362152"/>
                  <a:pt x="165713" y="363722"/>
                  <a:pt x="100790" y="355931"/>
                </a:cubicBezTo>
                <a:cubicBezTo>
                  <a:pt x="86980" y="354274"/>
                  <a:pt x="76492" y="342154"/>
                  <a:pt x="63468" y="337270"/>
                </a:cubicBezTo>
                <a:cubicBezTo>
                  <a:pt x="51461" y="332767"/>
                  <a:pt x="38586" y="331050"/>
                  <a:pt x="26145" y="327940"/>
                </a:cubicBezTo>
                <a:cubicBezTo>
                  <a:pt x="35476" y="318609"/>
                  <a:pt x="42335" y="305849"/>
                  <a:pt x="54137" y="299948"/>
                </a:cubicBezTo>
                <a:cubicBezTo>
                  <a:pt x="68322" y="292856"/>
                  <a:pt x="85040" y="292470"/>
                  <a:pt x="100790" y="290617"/>
                </a:cubicBezTo>
                <a:cubicBezTo>
                  <a:pt x="137985" y="286241"/>
                  <a:pt x="175435" y="284396"/>
                  <a:pt x="212757" y="281286"/>
                </a:cubicBezTo>
                <a:cubicBezTo>
                  <a:pt x="166104" y="278176"/>
                  <a:pt x="117756" y="284801"/>
                  <a:pt x="72798" y="271956"/>
                </a:cubicBezTo>
                <a:cubicBezTo>
                  <a:pt x="48687" y="265067"/>
                  <a:pt x="122368" y="262625"/>
                  <a:pt x="147443" y="262625"/>
                </a:cubicBezTo>
                <a:cubicBezTo>
                  <a:pt x="178700" y="262625"/>
                  <a:pt x="209647" y="268846"/>
                  <a:pt x="240749" y="271956"/>
                </a:cubicBezTo>
                <a:cubicBezTo>
                  <a:pt x="250080" y="259515"/>
                  <a:pt x="283494" y="239551"/>
                  <a:pt x="268741" y="234633"/>
                </a:cubicBezTo>
                <a:cubicBezTo>
                  <a:pt x="206352" y="213837"/>
                  <a:pt x="27358" y="244950"/>
                  <a:pt x="128782" y="215972"/>
                </a:cubicBezTo>
                <a:cubicBezTo>
                  <a:pt x="141112" y="212449"/>
                  <a:pt x="153663" y="209752"/>
                  <a:pt x="166104" y="206642"/>
                </a:cubicBezTo>
                <a:cubicBezTo>
                  <a:pt x="156773" y="200421"/>
                  <a:pt x="148751" y="191526"/>
                  <a:pt x="138112" y="187980"/>
                </a:cubicBezTo>
                <a:cubicBezTo>
                  <a:pt x="80882" y="168903"/>
                  <a:pt x="38700" y="191058"/>
                  <a:pt x="147443" y="159989"/>
                </a:cubicBezTo>
                <a:cubicBezTo>
                  <a:pt x="141223" y="153768"/>
                  <a:pt x="120073" y="142571"/>
                  <a:pt x="128782" y="141327"/>
                </a:cubicBezTo>
                <a:cubicBezTo>
                  <a:pt x="156663" y="137344"/>
                  <a:pt x="188607" y="136168"/>
                  <a:pt x="212757" y="150658"/>
                </a:cubicBezTo>
                <a:cubicBezTo>
                  <a:pt x="220992" y="155599"/>
                  <a:pt x="150195" y="177732"/>
                  <a:pt x="147443" y="178650"/>
                </a:cubicBezTo>
                <a:cubicBezTo>
                  <a:pt x="178545" y="181760"/>
                  <a:pt x="209766" y="183849"/>
                  <a:pt x="240749" y="187980"/>
                </a:cubicBezTo>
                <a:cubicBezTo>
                  <a:pt x="256469" y="190076"/>
                  <a:pt x="271702" y="195068"/>
                  <a:pt x="287402" y="197311"/>
                </a:cubicBezTo>
                <a:cubicBezTo>
                  <a:pt x="315283" y="201294"/>
                  <a:pt x="343386" y="203532"/>
                  <a:pt x="371378" y="206642"/>
                </a:cubicBezTo>
                <a:cubicBezTo>
                  <a:pt x="358937" y="212862"/>
                  <a:pt x="346132" y="218402"/>
                  <a:pt x="334055" y="225303"/>
                </a:cubicBezTo>
                <a:cubicBezTo>
                  <a:pt x="324318" y="230867"/>
                  <a:pt x="317106" y="242015"/>
                  <a:pt x="306063" y="243964"/>
                </a:cubicBezTo>
                <a:cubicBezTo>
                  <a:pt x="263074" y="251550"/>
                  <a:pt x="218978" y="250185"/>
                  <a:pt x="175435" y="253295"/>
                </a:cubicBezTo>
                <a:cubicBezTo>
                  <a:pt x="190927" y="258459"/>
                  <a:pt x="242640" y="275086"/>
                  <a:pt x="250080" y="281286"/>
                </a:cubicBezTo>
                <a:cubicBezTo>
                  <a:pt x="257636" y="287582"/>
                  <a:pt x="256300" y="299947"/>
                  <a:pt x="259410" y="309278"/>
                </a:cubicBezTo>
                <a:cubicBezTo>
                  <a:pt x="240749" y="312388"/>
                  <a:pt x="222294" y="317211"/>
                  <a:pt x="203427" y="318609"/>
                </a:cubicBezTo>
                <a:cubicBezTo>
                  <a:pt x="138217" y="323440"/>
                  <a:pt x="68709" y="304981"/>
                  <a:pt x="7484" y="327940"/>
                </a:cubicBezTo>
                <a:cubicBezTo>
                  <a:pt x="-30820" y="342304"/>
                  <a:pt x="88349" y="340381"/>
                  <a:pt x="128782" y="346601"/>
                </a:cubicBezTo>
                <a:cubicBezTo>
                  <a:pt x="111311" y="399012"/>
                  <a:pt x="115235" y="356231"/>
                  <a:pt x="156774" y="383923"/>
                </a:cubicBezTo>
                <a:cubicBezTo>
                  <a:pt x="166105" y="390143"/>
                  <a:pt x="169215" y="402584"/>
                  <a:pt x="175435" y="411915"/>
                </a:cubicBezTo>
                <a:cubicBezTo>
                  <a:pt x="162994" y="418135"/>
                  <a:pt x="142511" y="417380"/>
                  <a:pt x="138112" y="430576"/>
                </a:cubicBezTo>
                <a:cubicBezTo>
                  <a:pt x="135002" y="439907"/>
                  <a:pt x="156367" y="438516"/>
                  <a:pt x="166104" y="439907"/>
                </a:cubicBezTo>
                <a:cubicBezTo>
                  <a:pt x="200112" y="444765"/>
                  <a:pt x="234529" y="446128"/>
                  <a:pt x="268741" y="449238"/>
                </a:cubicBezTo>
                <a:cubicBezTo>
                  <a:pt x="284292" y="452348"/>
                  <a:pt x="299751" y="455961"/>
                  <a:pt x="315394" y="458568"/>
                </a:cubicBezTo>
                <a:cubicBezTo>
                  <a:pt x="366388" y="467067"/>
                  <a:pt x="411969" y="456933"/>
                  <a:pt x="352716" y="486560"/>
                </a:cubicBezTo>
                <a:cubicBezTo>
                  <a:pt x="343919" y="490958"/>
                  <a:pt x="334055" y="492781"/>
                  <a:pt x="324725" y="495891"/>
                </a:cubicBezTo>
                <a:cubicBezTo>
                  <a:pt x="309174" y="511442"/>
                  <a:pt x="290272" y="524246"/>
                  <a:pt x="278072" y="542544"/>
                </a:cubicBezTo>
                <a:cubicBezTo>
                  <a:pt x="256970" y="574195"/>
                  <a:pt x="267339" y="562605"/>
                  <a:pt x="250080" y="5798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288</TotalTime>
  <Words>436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Adobe Arabic</vt:lpstr>
      <vt:lpstr>Arial</vt:lpstr>
      <vt:lpstr>Calibri</vt:lpstr>
      <vt:lpstr>Century Gothic</vt:lpstr>
      <vt:lpstr>Chaparral Pro Light</vt:lpstr>
      <vt:lpstr>Wingdings</vt:lpstr>
      <vt:lpstr>Wingdings 3</vt:lpstr>
      <vt:lpstr>Ion</vt:lpstr>
      <vt:lpstr>PowerPoint Presentation</vt:lpstr>
      <vt:lpstr>What is our game about ?</vt:lpstr>
      <vt:lpstr>Competition</vt:lpstr>
      <vt:lpstr>PowerPoint Presentation</vt:lpstr>
      <vt:lpstr>Marketing and promotion</vt:lpstr>
      <vt:lpstr>Target audience</vt:lpstr>
      <vt:lpstr>Method of income ?</vt:lpstr>
      <vt:lpstr>As a player, I …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M.A.H.Abbass U1771784</dc:creator>
  <cp:lastModifiedBy>M.A.H.Abbass U1771784</cp:lastModifiedBy>
  <cp:revision>26</cp:revision>
  <dcterms:created xsi:type="dcterms:W3CDTF">2018-10-25T09:14:10Z</dcterms:created>
  <dcterms:modified xsi:type="dcterms:W3CDTF">2018-10-25T14:03:08Z</dcterms:modified>
</cp:coreProperties>
</file>