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6" r:id="rId3"/>
    <p:sldId id="258" r:id="rId4"/>
    <p:sldId id="259" r:id="rId5"/>
    <p:sldId id="260" r:id="rId6"/>
    <p:sldId id="265" r:id="rId7"/>
    <p:sldId id="269" r:id="rId8"/>
    <p:sldId id="272" r:id="rId9"/>
    <p:sldId id="277" r:id="rId10"/>
    <p:sldId id="281" r:id="rId11"/>
    <p:sldId id="282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琦" initials="刘" lastIdx="1" clrIdx="0">
    <p:extLst>
      <p:ext uri="{19B8F6BF-5375-455C-9EA6-DF929625EA0E}">
        <p15:presenceInfo xmlns:p15="http://schemas.microsoft.com/office/powerpoint/2012/main" userId="17cda79523b3c8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62F"/>
    <a:srgbClr val="1E83B3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3699"/>
  </p:normalViewPr>
  <p:slideViewPr>
    <p:cSldViewPr snapToGrid="0" snapToObjects="1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&#31572;&#36777;PPT&#21450;README" TargetMode="Externa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众米大数据训练营答辩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915213" y="3277337"/>
            <a:ext cx="8084654" cy="588643"/>
          </a:xfrm>
        </p:spPr>
        <p:txBody>
          <a:bodyPr/>
          <a:lstStyle/>
          <a:p>
            <a:r>
              <a:rPr lang="zh-CN" altLang="en-US" sz="2600" b="1" dirty="0">
                <a:latin typeface="等线" panose="02010600030101010101" pitchFamily="2" charset="-122"/>
                <a:ea typeface="等线" panose="02010600030101010101" pitchFamily="2" charset="-122"/>
              </a:rPr>
              <a:t>基于神经网络可视化方式的单股量化</a:t>
            </a:r>
            <a:r>
              <a:rPr lang="zh-CN" altLang="en-US" sz="26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交易</a:t>
            </a:r>
            <a:endParaRPr kumimoji="1" lang="zh-CN" altLang="en-US" sz="26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216827"/>
            <a:ext cx="8084654" cy="20167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电气卓越</a:t>
            </a:r>
            <a:r>
              <a:rPr lang="en-US" altLang="zh-CN" sz="1800" dirty="0">
                <a:latin typeface="+mn-ea"/>
                <a:ea typeface="+mn-ea"/>
              </a:rPr>
              <a:t>1801-</a:t>
            </a:r>
            <a:r>
              <a:rPr lang="zh-CN" altLang="en-US" sz="1800" dirty="0">
                <a:latin typeface="+mn-ea"/>
                <a:ea typeface="+mn-ea"/>
              </a:rPr>
              <a:t>严政                电气中英</a:t>
            </a:r>
            <a:r>
              <a:rPr lang="en-US" altLang="zh-CN" sz="1800" dirty="0">
                <a:latin typeface="+mn-ea"/>
                <a:ea typeface="+mn-ea"/>
              </a:rPr>
              <a:t>1801-</a:t>
            </a:r>
            <a:r>
              <a:rPr lang="zh-CN" altLang="en-US" sz="1800" dirty="0">
                <a:latin typeface="+mn-ea"/>
                <a:ea typeface="+mn-ea"/>
              </a:rPr>
              <a:t>杨晨  </a:t>
            </a:r>
          </a:p>
          <a:p>
            <a:pPr marL="0" indent="0">
              <a:buNone/>
            </a:pPr>
            <a:r>
              <a:rPr lang="zh-CN" altLang="en-US" sz="1800" b="0" dirty="0">
                <a:effectLst/>
                <a:latin typeface="+mn-ea"/>
                <a:ea typeface="+mn-ea"/>
              </a:rPr>
              <a:t>电气中英</a:t>
            </a:r>
            <a:r>
              <a:rPr lang="en-US" altLang="zh-CN" sz="1800" b="0" dirty="0">
                <a:effectLst/>
                <a:latin typeface="+mn-ea"/>
                <a:ea typeface="+mn-ea"/>
              </a:rPr>
              <a:t>1801-</a:t>
            </a:r>
            <a:r>
              <a:rPr lang="zh-CN" altLang="en-US" sz="1800" dirty="0">
                <a:latin typeface="+mn-ea"/>
                <a:ea typeface="+mn-ea"/>
              </a:rPr>
              <a:t>胡长昊            电气中英</a:t>
            </a:r>
            <a:r>
              <a:rPr lang="en-US" altLang="zh-CN" sz="1800" dirty="0">
                <a:latin typeface="+mn-ea"/>
                <a:ea typeface="+mn-ea"/>
              </a:rPr>
              <a:t>1801-</a:t>
            </a:r>
            <a:r>
              <a:rPr lang="zh-CN" altLang="en-US" sz="1800" dirty="0">
                <a:latin typeface="+mn-ea"/>
                <a:ea typeface="+mn-ea"/>
              </a:rPr>
              <a:t>刘琦  </a:t>
            </a:r>
            <a:endParaRPr lang="zh-CN" altLang="en-US" sz="1800" b="0" dirty="0">
              <a:effectLst/>
              <a:latin typeface="+mn-ea"/>
              <a:ea typeface="+mn-ea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68AE69E-3950-46A9-A372-8261F361C5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292B740-13E2-48EE-B997-618964CAD6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项目简介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搭建模型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构建策略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分工合作</a:t>
            </a:r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项目简介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2658810" y="2564781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414651" y="3057224"/>
            <a:ext cx="2681349" cy="230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本程序是一个用于将获取的单支股票处理、清洗后的数据，经过重要参数计算，构建神经网络对股票进行数据分析与参数预测，并最终以可视化方式模拟进行量化交易的</a:t>
            </a:r>
            <a:r>
              <a:rPr lang="en-US" altLang="zh-CN" sz="16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1600" b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程序。</a:t>
            </a:r>
          </a:p>
        </p:txBody>
      </p:sp>
      <p:sp>
        <p:nvSpPr>
          <p:cNvPr id="5" name="矩形 4"/>
          <p:cNvSpPr/>
          <p:nvPr/>
        </p:nvSpPr>
        <p:spPr>
          <a:xfrm>
            <a:off x="3470879" y="260994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总体描述</a:t>
            </a:r>
            <a:endParaRPr lang="zh-CN" alt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98403" y="256478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1"/>
                </a:solidFill>
              </a:rPr>
              <a:t>01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6698165" y="2564781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454007" y="3057224"/>
            <a:ext cx="2983534" cy="10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StochRSI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：用于计算股票的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rsi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值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KDJ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：用于计算股票的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KDJ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值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10234" y="260994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E83B3"/>
                </a:solidFill>
                <a:effectLst/>
                <a:latin typeface="Consolas" panose="020B0609020204030204" pitchFamily="49" charset="0"/>
              </a:rPr>
              <a:t>函数描述</a:t>
            </a:r>
            <a:endParaRPr lang="zh-CN" altLang="en-US" sz="2000" b="0" dirty="0">
              <a:solidFill>
                <a:srgbClr val="1E83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37758" y="256478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搭建模型</a:t>
            </a:r>
          </a:p>
        </p:txBody>
      </p:sp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构建策略</a:t>
            </a:r>
          </a:p>
        </p:txBody>
      </p:sp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分工合作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分工合作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E13BCF-C5FF-4E98-B41A-6775B87BAFA5}"/>
              </a:ext>
            </a:extLst>
          </p:cNvPr>
          <p:cNvGrpSpPr/>
          <p:nvPr/>
        </p:nvGrpSpPr>
        <p:grpSpPr>
          <a:xfrm>
            <a:off x="3276851" y="1529497"/>
            <a:ext cx="1180723" cy="1794194"/>
            <a:chOff x="512174" y="1529497"/>
            <a:chExt cx="1180723" cy="179419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1ECFACC-A409-473E-8CD9-FD4D3CADB780}"/>
                </a:ext>
              </a:extLst>
            </p:cNvPr>
            <p:cNvGrpSpPr/>
            <p:nvPr/>
          </p:nvGrpSpPr>
          <p:grpSpPr>
            <a:xfrm>
              <a:off x="512174" y="1529497"/>
              <a:ext cx="1180723" cy="1180722"/>
              <a:chOff x="599365" y="1494692"/>
              <a:chExt cx="1180723" cy="1180722"/>
            </a:xfrm>
          </p:grpSpPr>
          <p:sp>
            <p:nvSpPr>
              <p:cNvPr id="9" name="饼图 8"/>
              <p:cNvSpPr/>
              <p:nvPr/>
            </p:nvSpPr>
            <p:spPr>
              <a:xfrm>
                <a:off x="599365" y="1494692"/>
                <a:ext cx="1180723" cy="1180722"/>
              </a:xfrm>
              <a:prstGeom prst="pie">
                <a:avLst>
                  <a:gd name="adj1" fmla="val 19845934"/>
                  <a:gd name="adj2" fmla="val 1620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682061" y="1577388"/>
                <a:ext cx="1015330" cy="101533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8" name="组合 22"/>
              <p:cNvGrpSpPr/>
              <p:nvPr/>
            </p:nvGrpSpPr>
            <p:grpSpPr>
              <a:xfrm>
                <a:off x="1007622" y="1942105"/>
                <a:ext cx="364208" cy="285897"/>
                <a:chOff x="3654425" y="5089525"/>
                <a:chExt cx="1860550" cy="1460500"/>
              </a:xfrm>
              <a:solidFill>
                <a:schemeClr val="bg1"/>
              </a:solidFill>
            </p:grpSpPr>
            <p:sp>
              <p:nvSpPr>
                <p:cNvPr id="19" name="Freeform 12"/>
                <p:cNvSpPr>
                  <a:spLocks noEditPoints="1"/>
                </p:cNvSpPr>
                <p:nvPr/>
              </p:nvSpPr>
              <p:spPr bwMode="auto">
                <a:xfrm>
                  <a:off x="3654425" y="5089525"/>
                  <a:ext cx="1860550" cy="1460500"/>
                </a:xfrm>
                <a:custGeom>
                  <a:avLst/>
                  <a:gdLst>
                    <a:gd name="T0" fmla="*/ 2372 w 2506"/>
                    <a:gd name="T1" fmla="*/ 1716 h 1970"/>
                    <a:gd name="T2" fmla="*/ 2372 w 2506"/>
                    <a:gd name="T3" fmla="*/ 1716 h 1970"/>
                    <a:gd name="T4" fmla="*/ 1858 w 2506"/>
                    <a:gd name="T5" fmla="*/ 1575 h 1970"/>
                    <a:gd name="T6" fmla="*/ 1818 w 2506"/>
                    <a:gd name="T7" fmla="*/ 1576 h 1970"/>
                    <a:gd name="T8" fmla="*/ 1323 w 2506"/>
                    <a:gd name="T9" fmla="*/ 1715 h 1970"/>
                    <a:gd name="T10" fmla="*/ 1323 w 2506"/>
                    <a:gd name="T11" fmla="*/ 308 h 1970"/>
                    <a:gd name="T12" fmla="*/ 1847 w 2506"/>
                    <a:gd name="T13" fmla="*/ 133 h 1970"/>
                    <a:gd name="T14" fmla="*/ 2372 w 2506"/>
                    <a:gd name="T15" fmla="*/ 310 h 1970"/>
                    <a:gd name="T16" fmla="*/ 2372 w 2506"/>
                    <a:gd name="T17" fmla="*/ 1716 h 1970"/>
                    <a:gd name="T18" fmla="*/ 1182 w 2506"/>
                    <a:gd name="T19" fmla="*/ 1715 h 1970"/>
                    <a:gd name="T20" fmla="*/ 1182 w 2506"/>
                    <a:gd name="T21" fmla="*/ 1715 h 1970"/>
                    <a:gd name="T22" fmla="*/ 688 w 2506"/>
                    <a:gd name="T23" fmla="*/ 1576 h 1970"/>
                    <a:gd name="T24" fmla="*/ 647 w 2506"/>
                    <a:gd name="T25" fmla="*/ 1575 h 1970"/>
                    <a:gd name="T26" fmla="*/ 133 w 2506"/>
                    <a:gd name="T27" fmla="*/ 1716 h 1970"/>
                    <a:gd name="T28" fmla="*/ 133 w 2506"/>
                    <a:gd name="T29" fmla="*/ 310 h 1970"/>
                    <a:gd name="T30" fmla="*/ 659 w 2506"/>
                    <a:gd name="T31" fmla="*/ 133 h 1970"/>
                    <a:gd name="T32" fmla="*/ 1182 w 2506"/>
                    <a:gd name="T33" fmla="*/ 308 h 1970"/>
                    <a:gd name="T34" fmla="*/ 1182 w 2506"/>
                    <a:gd name="T35" fmla="*/ 1715 h 1970"/>
                    <a:gd name="T36" fmla="*/ 1849 w 2506"/>
                    <a:gd name="T37" fmla="*/ 0 h 1970"/>
                    <a:gd name="T38" fmla="*/ 1849 w 2506"/>
                    <a:gd name="T39" fmla="*/ 0 h 1970"/>
                    <a:gd name="T40" fmla="*/ 1823 w 2506"/>
                    <a:gd name="T41" fmla="*/ 0 h 1970"/>
                    <a:gd name="T42" fmla="*/ 1253 w 2506"/>
                    <a:gd name="T43" fmla="*/ 184 h 1970"/>
                    <a:gd name="T44" fmla="*/ 683 w 2506"/>
                    <a:gd name="T45" fmla="*/ 0 h 1970"/>
                    <a:gd name="T46" fmla="*/ 657 w 2506"/>
                    <a:gd name="T47" fmla="*/ 0 h 1970"/>
                    <a:gd name="T48" fmla="*/ 5 w 2506"/>
                    <a:gd name="T49" fmla="*/ 267 h 1970"/>
                    <a:gd name="T50" fmla="*/ 0 w 2506"/>
                    <a:gd name="T51" fmla="*/ 279 h 1970"/>
                    <a:gd name="T52" fmla="*/ 0 w 2506"/>
                    <a:gd name="T53" fmla="*/ 1970 h 1970"/>
                    <a:gd name="T54" fmla="*/ 107 w 2506"/>
                    <a:gd name="T55" fmla="*/ 1889 h 1970"/>
                    <a:gd name="T56" fmla="*/ 682 w 2506"/>
                    <a:gd name="T57" fmla="*/ 1709 h 1970"/>
                    <a:gd name="T58" fmla="*/ 1190 w 2506"/>
                    <a:gd name="T59" fmla="*/ 1876 h 1970"/>
                    <a:gd name="T60" fmla="*/ 1208 w 2506"/>
                    <a:gd name="T61" fmla="*/ 1888 h 1970"/>
                    <a:gd name="T62" fmla="*/ 1253 w 2506"/>
                    <a:gd name="T63" fmla="*/ 1924 h 1970"/>
                    <a:gd name="T64" fmla="*/ 1298 w 2506"/>
                    <a:gd name="T65" fmla="*/ 1888 h 1970"/>
                    <a:gd name="T66" fmla="*/ 1316 w 2506"/>
                    <a:gd name="T67" fmla="*/ 1876 h 1970"/>
                    <a:gd name="T68" fmla="*/ 1824 w 2506"/>
                    <a:gd name="T69" fmla="*/ 1709 h 1970"/>
                    <a:gd name="T70" fmla="*/ 2399 w 2506"/>
                    <a:gd name="T71" fmla="*/ 1889 h 1970"/>
                    <a:gd name="T72" fmla="*/ 2506 w 2506"/>
                    <a:gd name="T73" fmla="*/ 1970 h 1970"/>
                    <a:gd name="T74" fmla="*/ 2506 w 2506"/>
                    <a:gd name="T75" fmla="*/ 279 h 1970"/>
                    <a:gd name="T76" fmla="*/ 2501 w 2506"/>
                    <a:gd name="T77" fmla="*/ 267 h 1970"/>
                    <a:gd name="T78" fmla="*/ 1849 w 2506"/>
                    <a:gd name="T79" fmla="*/ 0 h 1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506" h="1970">
                      <a:moveTo>
                        <a:pt x="2372" y="1716"/>
                      </a:moveTo>
                      <a:lnTo>
                        <a:pt x="2372" y="1716"/>
                      </a:lnTo>
                      <a:cubicBezTo>
                        <a:pt x="2261" y="1655"/>
                        <a:pt x="2075" y="1575"/>
                        <a:pt x="1858" y="1575"/>
                      </a:cubicBezTo>
                      <a:cubicBezTo>
                        <a:pt x="1845" y="1575"/>
                        <a:pt x="1831" y="1576"/>
                        <a:pt x="1818" y="1576"/>
                      </a:cubicBezTo>
                      <a:cubicBezTo>
                        <a:pt x="1599" y="1587"/>
                        <a:pt x="1427" y="1659"/>
                        <a:pt x="1323" y="1715"/>
                      </a:cubicBezTo>
                      <a:lnTo>
                        <a:pt x="1323" y="308"/>
                      </a:lnTo>
                      <a:cubicBezTo>
                        <a:pt x="1347" y="271"/>
                        <a:pt x="1462" y="127"/>
                        <a:pt x="1847" y="133"/>
                      </a:cubicBezTo>
                      <a:cubicBezTo>
                        <a:pt x="2229" y="140"/>
                        <a:pt x="2347" y="273"/>
                        <a:pt x="2372" y="310"/>
                      </a:cubicBezTo>
                      <a:lnTo>
                        <a:pt x="2372" y="1716"/>
                      </a:lnTo>
                      <a:close/>
                      <a:moveTo>
                        <a:pt x="1182" y="1715"/>
                      </a:moveTo>
                      <a:lnTo>
                        <a:pt x="1182" y="1715"/>
                      </a:lnTo>
                      <a:cubicBezTo>
                        <a:pt x="1079" y="1659"/>
                        <a:pt x="906" y="1587"/>
                        <a:pt x="688" y="1576"/>
                      </a:cubicBezTo>
                      <a:cubicBezTo>
                        <a:pt x="674" y="1576"/>
                        <a:pt x="661" y="1575"/>
                        <a:pt x="647" y="1575"/>
                      </a:cubicBezTo>
                      <a:cubicBezTo>
                        <a:pt x="431" y="1575"/>
                        <a:pt x="244" y="1655"/>
                        <a:pt x="133" y="1716"/>
                      </a:cubicBezTo>
                      <a:lnTo>
                        <a:pt x="133" y="310"/>
                      </a:lnTo>
                      <a:cubicBezTo>
                        <a:pt x="159" y="273"/>
                        <a:pt x="276" y="140"/>
                        <a:pt x="659" y="133"/>
                      </a:cubicBezTo>
                      <a:cubicBezTo>
                        <a:pt x="1044" y="127"/>
                        <a:pt x="1159" y="271"/>
                        <a:pt x="1182" y="308"/>
                      </a:cubicBezTo>
                      <a:lnTo>
                        <a:pt x="1182" y="1715"/>
                      </a:lnTo>
                      <a:close/>
                      <a:moveTo>
                        <a:pt x="1849" y="0"/>
                      </a:moveTo>
                      <a:lnTo>
                        <a:pt x="1849" y="0"/>
                      </a:lnTo>
                      <a:cubicBezTo>
                        <a:pt x="1840" y="0"/>
                        <a:pt x="1831" y="0"/>
                        <a:pt x="1823" y="0"/>
                      </a:cubicBezTo>
                      <a:cubicBezTo>
                        <a:pt x="1490" y="0"/>
                        <a:pt x="1328" y="105"/>
                        <a:pt x="1253" y="184"/>
                      </a:cubicBezTo>
                      <a:cubicBezTo>
                        <a:pt x="1178" y="105"/>
                        <a:pt x="1015" y="0"/>
                        <a:pt x="683" y="0"/>
                      </a:cubicBezTo>
                      <a:cubicBezTo>
                        <a:pt x="674" y="0"/>
                        <a:pt x="666" y="0"/>
                        <a:pt x="657" y="0"/>
                      </a:cubicBezTo>
                      <a:cubicBezTo>
                        <a:pt x="127" y="9"/>
                        <a:pt x="16" y="240"/>
                        <a:pt x="5" y="267"/>
                      </a:cubicBezTo>
                      <a:lnTo>
                        <a:pt x="0" y="279"/>
                      </a:lnTo>
                      <a:lnTo>
                        <a:pt x="0" y="1970"/>
                      </a:lnTo>
                      <a:lnTo>
                        <a:pt x="107" y="1889"/>
                      </a:lnTo>
                      <a:cubicBezTo>
                        <a:pt x="109" y="1887"/>
                        <a:pt x="369" y="1695"/>
                        <a:pt x="682" y="1709"/>
                      </a:cubicBezTo>
                      <a:cubicBezTo>
                        <a:pt x="943" y="1722"/>
                        <a:pt x="1133" y="1837"/>
                        <a:pt x="1190" y="1876"/>
                      </a:cubicBezTo>
                      <a:cubicBezTo>
                        <a:pt x="1201" y="1883"/>
                        <a:pt x="1207" y="1888"/>
                        <a:pt x="1208" y="1888"/>
                      </a:cubicBezTo>
                      <a:lnTo>
                        <a:pt x="1253" y="1924"/>
                      </a:lnTo>
                      <a:lnTo>
                        <a:pt x="1298" y="1888"/>
                      </a:lnTo>
                      <a:cubicBezTo>
                        <a:pt x="1298" y="1888"/>
                        <a:pt x="1304" y="1883"/>
                        <a:pt x="1316" y="1876"/>
                      </a:cubicBezTo>
                      <a:cubicBezTo>
                        <a:pt x="1373" y="1837"/>
                        <a:pt x="1563" y="1722"/>
                        <a:pt x="1824" y="1709"/>
                      </a:cubicBezTo>
                      <a:cubicBezTo>
                        <a:pt x="2135" y="1695"/>
                        <a:pt x="2396" y="1887"/>
                        <a:pt x="2399" y="1889"/>
                      </a:cubicBezTo>
                      <a:lnTo>
                        <a:pt x="2506" y="1970"/>
                      </a:lnTo>
                      <a:lnTo>
                        <a:pt x="2506" y="279"/>
                      </a:lnTo>
                      <a:lnTo>
                        <a:pt x="2501" y="267"/>
                      </a:lnTo>
                      <a:cubicBezTo>
                        <a:pt x="2490" y="240"/>
                        <a:pt x="2379" y="9"/>
                        <a:pt x="1849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13"/>
                <p:cNvSpPr>
                  <a:spLocks/>
                </p:cNvSpPr>
                <p:nvPr/>
              </p:nvSpPr>
              <p:spPr bwMode="auto">
                <a:xfrm>
                  <a:off x="3829050" y="5399088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7 h 206"/>
                    <a:gd name="T8" fmla="*/ 12 w 844"/>
                    <a:gd name="T9" fmla="*/ 183 h 206"/>
                    <a:gd name="T10" fmla="*/ 45 w 844"/>
                    <a:gd name="T11" fmla="*/ 200 h 206"/>
                    <a:gd name="T12" fmla="*/ 68 w 844"/>
                    <a:gd name="T13" fmla="*/ 193 h 206"/>
                    <a:gd name="T14" fmla="*/ 437 w 844"/>
                    <a:gd name="T15" fmla="*/ 89 h 206"/>
                    <a:gd name="T16" fmla="*/ 775 w 844"/>
                    <a:gd name="T17" fmla="*/ 193 h 206"/>
                    <a:gd name="T18" fmla="*/ 831 w 844"/>
                    <a:gd name="T19" fmla="*/ 183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3"/>
                        <a:pt x="667" y="19"/>
                        <a:pt x="441" y="10"/>
                      </a:cubicBezTo>
                      <a:cubicBezTo>
                        <a:pt x="213" y="0"/>
                        <a:pt x="30" y="122"/>
                        <a:pt x="23" y="127"/>
                      </a:cubicBezTo>
                      <a:cubicBezTo>
                        <a:pt x="4" y="139"/>
                        <a:pt x="0" y="164"/>
                        <a:pt x="12" y="183"/>
                      </a:cubicBezTo>
                      <a:cubicBezTo>
                        <a:pt x="20" y="194"/>
                        <a:pt x="32" y="200"/>
                        <a:pt x="45" y="200"/>
                      </a:cubicBezTo>
                      <a:cubicBezTo>
                        <a:pt x="53" y="200"/>
                        <a:pt x="61" y="198"/>
                        <a:pt x="68" y="193"/>
                      </a:cubicBezTo>
                      <a:cubicBezTo>
                        <a:pt x="69" y="192"/>
                        <a:pt x="236" y="81"/>
                        <a:pt x="437" y="89"/>
                      </a:cubicBezTo>
                      <a:cubicBezTo>
                        <a:pt x="639" y="98"/>
                        <a:pt x="774" y="192"/>
                        <a:pt x="775" y="193"/>
                      </a:cubicBezTo>
                      <a:cubicBezTo>
                        <a:pt x="793" y="206"/>
                        <a:pt x="818" y="201"/>
                        <a:pt x="831" y="183"/>
                      </a:cubicBezTo>
                      <a:cubicBezTo>
                        <a:pt x="844" y="165"/>
                        <a:pt x="840" y="140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14"/>
                <p:cNvSpPr>
                  <a:spLocks/>
                </p:cNvSpPr>
                <p:nvPr/>
              </p:nvSpPr>
              <p:spPr bwMode="auto">
                <a:xfrm>
                  <a:off x="3829050" y="5678488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8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8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4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3"/>
                        <a:pt x="23" y="128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5"/>
                        <a:pt x="32" y="201"/>
                        <a:pt x="45" y="201"/>
                      </a:cubicBezTo>
                      <a:cubicBezTo>
                        <a:pt x="53" y="201"/>
                        <a:pt x="61" y="199"/>
                        <a:pt x="68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9"/>
                        <a:pt x="774" y="193"/>
                        <a:pt x="775" y="194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15"/>
                <p:cNvSpPr>
                  <a:spLocks/>
                </p:cNvSpPr>
                <p:nvPr/>
              </p:nvSpPr>
              <p:spPr bwMode="auto">
                <a:xfrm>
                  <a:off x="3829050" y="5957888"/>
                  <a:ext cx="627063" cy="153988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8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8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3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2"/>
                        <a:pt x="23" y="128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5"/>
                        <a:pt x="32" y="201"/>
                        <a:pt x="45" y="201"/>
                      </a:cubicBezTo>
                      <a:cubicBezTo>
                        <a:pt x="53" y="201"/>
                        <a:pt x="61" y="198"/>
                        <a:pt x="68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9"/>
                        <a:pt x="774" y="192"/>
                        <a:pt x="775" y="193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16"/>
                <p:cNvSpPr>
                  <a:spLocks/>
                </p:cNvSpPr>
                <p:nvPr/>
              </p:nvSpPr>
              <p:spPr bwMode="auto">
                <a:xfrm>
                  <a:off x="4713288" y="5437188"/>
                  <a:ext cx="627063" cy="152400"/>
                </a:xfrm>
                <a:custGeom>
                  <a:avLst/>
                  <a:gdLst>
                    <a:gd name="T0" fmla="*/ 822 w 844"/>
                    <a:gd name="T1" fmla="*/ 127 h 205"/>
                    <a:gd name="T2" fmla="*/ 822 w 844"/>
                    <a:gd name="T3" fmla="*/ 127 h 205"/>
                    <a:gd name="T4" fmla="*/ 441 w 844"/>
                    <a:gd name="T5" fmla="*/ 9 h 205"/>
                    <a:gd name="T6" fmla="*/ 23 w 844"/>
                    <a:gd name="T7" fmla="*/ 127 h 205"/>
                    <a:gd name="T8" fmla="*/ 12 w 844"/>
                    <a:gd name="T9" fmla="*/ 182 h 205"/>
                    <a:gd name="T10" fmla="*/ 45 w 844"/>
                    <a:gd name="T11" fmla="*/ 200 h 205"/>
                    <a:gd name="T12" fmla="*/ 67 w 844"/>
                    <a:gd name="T13" fmla="*/ 193 h 205"/>
                    <a:gd name="T14" fmla="*/ 437 w 844"/>
                    <a:gd name="T15" fmla="*/ 89 h 205"/>
                    <a:gd name="T16" fmla="*/ 775 w 844"/>
                    <a:gd name="T17" fmla="*/ 193 h 205"/>
                    <a:gd name="T18" fmla="*/ 831 w 844"/>
                    <a:gd name="T19" fmla="*/ 183 h 205"/>
                    <a:gd name="T20" fmla="*/ 822 w 844"/>
                    <a:gd name="T21" fmla="*/ 127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5">
                      <a:moveTo>
                        <a:pt x="822" y="127"/>
                      </a:moveTo>
                      <a:lnTo>
                        <a:pt x="822" y="127"/>
                      </a:lnTo>
                      <a:cubicBezTo>
                        <a:pt x="815" y="123"/>
                        <a:pt x="667" y="19"/>
                        <a:pt x="441" y="9"/>
                      </a:cubicBezTo>
                      <a:cubicBezTo>
                        <a:pt x="213" y="0"/>
                        <a:pt x="30" y="122"/>
                        <a:pt x="23" y="127"/>
                      </a:cubicBezTo>
                      <a:cubicBezTo>
                        <a:pt x="4" y="139"/>
                        <a:pt x="0" y="164"/>
                        <a:pt x="12" y="182"/>
                      </a:cubicBezTo>
                      <a:cubicBezTo>
                        <a:pt x="20" y="194"/>
                        <a:pt x="32" y="200"/>
                        <a:pt x="45" y="200"/>
                      </a:cubicBezTo>
                      <a:cubicBezTo>
                        <a:pt x="53" y="200"/>
                        <a:pt x="61" y="198"/>
                        <a:pt x="67" y="193"/>
                      </a:cubicBezTo>
                      <a:cubicBezTo>
                        <a:pt x="69" y="192"/>
                        <a:pt x="236" y="81"/>
                        <a:pt x="437" y="89"/>
                      </a:cubicBezTo>
                      <a:cubicBezTo>
                        <a:pt x="639" y="98"/>
                        <a:pt x="774" y="192"/>
                        <a:pt x="775" y="193"/>
                      </a:cubicBezTo>
                      <a:cubicBezTo>
                        <a:pt x="793" y="205"/>
                        <a:pt x="818" y="201"/>
                        <a:pt x="831" y="183"/>
                      </a:cubicBezTo>
                      <a:cubicBezTo>
                        <a:pt x="844" y="165"/>
                        <a:pt x="840" y="140"/>
                        <a:pt x="822" y="1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7"/>
                <p:cNvSpPr>
                  <a:spLocks/>
                </p:cNvSpPr>
                <p:nvPr/>
              </p:nvSpPr>
              <p:spPr bwMode="auto">
                <a:xfrm>
                  <a:off x="4713288" y="5716588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8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7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3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2"/>
                        <a:pt x="23" y="128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5"/>
                        <a:pt x="32" y="201"/>
                        <a:pt x="45" y="201"/>
                      </a:cubicBezTo>
                      <a:cubicBezTo>
                        <a:pt x="53" y="201"/>
                        <a:pt x="61" y="199"/>
                        <a:pt x="67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9"/>
                        <a:pt x="774" y="192"/>
                        <a:pt x="775" y="193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4713288" y="5997575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7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7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3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2"/>
                        <a:pt x="23" y="127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4"/>
                        <a:pt x="32" y="201"/>
                        <a:pt x="45" y="201"/>
                      </a:cubicBezTo>
                      <a:cubicBezTo>
                        <a:pt x="53" y="201"/>
                        <a:pt x="61" y="198"/>
                        <a:pt x="67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8"/>
                        <a:pt x="774" y="192"/>
                        <a:pt x="775" y="193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538635" y="2870234"/>
              <a:ext cx="1127801" cy="4534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严政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B41C862-C77B-450C-8D32-2A9231C4995A}"/>
              </a:ext>
            </a:extLst>
          </p:cNvPr>
          <p:cNvGrpSpPr/>
          <p:nvPr/>
        </p:nvGrpSpPr>
        <p:grpSpPr>
          <a:xfrm>
            <a:off x="7734425" y="4078519"/>
            <a:ext cx="1180723" cy="1794194"/>
            <a:chOff x="512174" y="1529497"/>
            <a:chExt cx="1180723" cy="1794194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9EFF2C55-1FA0-419E-9AD1-FA5CBEF942BD}"/>
                </a:ext>
              </a:extLst>
            </p:cNvPr>
            <p:cNvGrpSpPr/>
            <p:nvPr/>
          </p:nvGrpSpPr>
          <p:grpSpPr>
            <a:xfrm>
              <a:off x="512174" y="1529497"/>
              <a:ext cx="1180723" cy="1180722"/>
              <a:chOff x="599365" y="1494692"/>
              <a:chExt cx="1180723" cy="1180722"/>
            </a:xfrm>
          </p:grpSpPr>
          <p:sp>
            <p:nvSpPr>
              <p:cNvPr id="77" name="饼图 8">
                <a:extLst>
                  <a:ext uri="{FF2B5EF4-FFF2-40B4-BE49-F238E27FC236}">
                    <a16:creationId xmlns:a16="http://schemas.microsoft.com/office/drawing/2014/main" id="{8F619D14-6654-47D4-A0EE-26838A49B5F3}"/>
                  </a:ext>
                </a:extLst>
              </p:cNvPr>
              <p:cNvSpPr/>
              <p:nvPr/>
            </p:nvSpPr>
            <p:spPr>
              <a:xfrm>
                <a:off x="599365" y="1494692"/>
                <a:ext cx="1180723" cy="1180722"/>
              </a:xfrm>
              <a:prstGeom prst="pie">
                <a:avLst>
                  <a:gd name="adj1" fmla="val 19845934"/>
                  <a:gd name="adj2" fmla="val 1620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4FFA1AE5-C1FF-41FB-A38F-019CBCC605F2}"/>
                  </a:ext>
                </a:extLst>
              </p:cNvPr>
              <p:cNvSpPr/>
              <p:nvPr/>
            </p:nvSpPr>
            <p:spPr>
              <a:xfrm>
                <a:off x="682061" y="1577388"/>
                <a:ext cx="1015330" cy="101533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79" name="组合 22">
                <a:extLst>
                  <a:ext uri="{FF2B5EF4-FFF2-40B4-BE49-F238E27FC236}">
                    <a16:creationId xmlns:a16="http://schemas.microsoft.com/office/drawing/2014/main" id="{82D3AE0A-1A26-4935-9689-FBB6DF09BEA0}"/>
                  </a:ext>
                </a:extLst>
              </p:cNvPr>
              <p:cNvGrpSpPr/>
              <p:nvPr/>
            </p:nvGrpSpPr>
            <p:grpSpPr>
              <a:xfrm>
                <a:off x="1007622" y="1942105"/>
                <a:ext cx="364208" cy="285897"/>
                <a:chOff x="3654425" y="5089525"/>
                <a:chExt cx="1860550" cy="1460500"/>
              </a:xfrm>
              <a:solidFill>
                <a:schemeClr val="bg1"/>
              </a:solidFill>
            </p:grpSpPr>
            <p:sp>
              <p:nvSpPr>
                <p:cNvPr id="80" name="Freeform 12">
                  <a:extLst>
                    <a:ext uri="{FF2B5EF4-FFF2-40B4-BE49-F238E27FC236}">
                      <a16:creationId xmlns:a16="http://schemas.microsoft.com/office/drawing/2014/main" id="{5E58B545-25A3-427E-899E-6C089D3D53F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54425" y="5089525"/>
                  <a:ext cx="1860550" cy="1460500"/>
                </a:xfrm>
                <a:custGeom>
                  <a:avLst/>
                  <a:gdLst>
                    <a:gd name="T0" fmla="*/ 2372 w 2506"/>
                    <a:gd name="T1" fmla="*/ 1716 h 1970"/>
                    <a:gd name="T2" fmla="*/ 2372 w 2506"/>
                    <a:gd name="T3" fmla="*/ 1716 h 1970"/>
                    <a:gd name="T4" fmla="*/ 1858 w 2506"/>
                    <a:gd name="T5" fmla="*/ 1575 h 1970"/>
                    <a:gd name="T6" fmla="*/ 1818 w 2506"/>
                    <a:gd name="T7" fmla="*/ 1576 h 1970"/>
                    <a:gd name="T8" fmla="*/ 1323 w 2506"/>
                    <a:gd name="T9" fmla="*/ 1715 h 1970"/>
                    <a:gd name="T10" fmla="*/ 1323 w 2506"/>
                    <a:gd name="T11" fmla="*/ 308 h 1970"/>
                    <a:gd name="T12" fmla="*/ 1847 w 2506"/>
                    <a:gd name="T13" fmla="*/ 133 h 1970"/>
                    <a:gd name="T14" fmla="*/ 2372 w 2506"/>
                    <a:gd name="T15" fmla="*/ 310 h 1970"/>
                    <a:gd name="T16" fmla="*/ 2372 w 2506"/>
                    <a:gd name="T17" fmla="*/ 1716 h 1970"/>
                    <a:gd name="T18" fmla="*/ 1182 w 2506"/>
                    <a:gd name="T19" fmla="*/ 1715 h 1970"/>
                    <a:gd name="T20" fmla="*/ 1182 w 2506"/>
                    <a:gd name="T21" fmla="*/ 1715 h 1970"/>
                    <a:gd name="T22" fmla="*/ 688 w 2506"/>
                    <a:gd name="T23" fmla="*/ 1576 h 1970"/>
                    <a:gd name="T24" fmla="*/ 647 w 2506"/>
                    <a:gd name="T25" fmla="*/ 1575 h 1970"/>
                    <a:gd name="T26" fmla="*/ 133 w 2506"/>
                    <a:gd name="T27" fmla="*/ 1716 h 1970"/>
                    <a:gd name="T28" fmla="*/ 133 w 2506"/>
                    <a:gd name="T29" fmla="*/ 310 h 1970"/>
                    <a:gd name="T30" fmla="*/ 659 w 2506"/>
                    <a:gd name="T31" fmla="*/ 133 h 1970"/>
                    <a:gd name="T32" fmla="*/ 1182 w 2506"/>
                    <a:gd name="T33" fmla="*/ 308 h 1970"/>
                    <a:gd name="T34" fmla="*/ 1182 w 2506"/>
                    <a:gd name="T35" fmla="*/ 1715 h 1970"/>
                    <a:gd name="T36" fmla="*/ 1849 w 2506"/>
                    <a:gd name="T37" fmla="*/ 0 h 1970"/>
                    <a:gd name="T38" fmla="*/ 1849 w 2506"/>
                    <a:gd name="T39" fmla="*/ 0 h 1970"/>
                    <a:gd name="T40" fmla="*/ 1823 w 2506"/>
                    <a:gd name="T41" fmla="*/ 0 h 1970"/>
                    <a:gd name="T42" fmla="*/ 1253 w 2506"/>
                    <a:gd name="T43" fmla="*/ 184 h 1970"/>
                    <a:gd name="T44" fmla="*/ 683 w 2506"/>
                    <a:gd name="T45" fmla="*/ 0 h 1970"/>
                    <a:gd name="T46" fmla="*/ 657 w 2506"/>
                    <a:gd name="T47" fmla="*/ 0 h 1970"/>
                    <a:gd name="T48" fmla="*/ 5 w 2506"/>
                    <a:gd name="T49" fmla="*/ 267 h 1970"/>
                    <a:gd name="T50" fmla="*/ 0 w 2506"/>
                    <a:gd name="T51" fmla="*/ 279 h 1970"/>
                    <a:gd name="T52" fmla="*/ 0 w 2506"/>
                    <a:gd name="T53" fmla="*/ 1970 h 1970"/>
                    <a:gd name="T54" fmla="*/ 107 w 2506"/>
                    <a:gd name="T55" fmla="*/ 1889 h 1970"/>
                    <a:gd name="T56" fmla="*/ 682 w 2506"/>
                    <a:gd name="T57" fmla="*/ 1709 h 1970"/>
                    <a:gd name="T58" fmla="*/ 1190 w 2506"/>
                    <a:gd name="T59" fmla="*/ 1876 h 1970"/>
                    <a:gd name="T60" fmla="*/ 1208 w 2506"/>
                    <a:gd name="T61" fmla="*/ 1888 h 1970"/>
                    <a:gd name="T62" fmla="*/ 1253 w 2506"/>
                    <a:gd name="T63" fmla="*/ 1924 h 1970"/>
                    <a:gd name="T64" fmla="*/ 1298 w 2506"/>
                    <a:gd name="T65" fmla="*/ 1888 h 1970"/>
                    <a:gd name="T66" fmla="*/ 1316 w 2506"/>
                    <a:gd name="T67" fmla="*/ 1876 h 1970"/>
                    <a:gd name="T68" fmla="*/ 1824 w 2506"/>
                    <a:gd name="T69" fmla="*/ 1709 h 1970"/>
                    <a:gd name="T70" fmla="*/ 2399 w 2506"/>
                    <a:gd name="T71" fmla="*/ 1889 h 1970"/>
                    <a:gd name="T72" fmla="*/ 2506 w 2506"/>
                    <a:gd name="T73" fmla="*/ 1970 h 1970"/>
                    <a:gd name="T74" fmla="*/ 2506 w 2506"/>
                    <a:gd name="T75" fmla="*/ 279 h 1970"/>
                    <a:gd name="T76" fmla="*/ 2501 w 2506"/>
                    <a:gd name="T77" fmla="*/ 267 h 1970"/>
                    <a:gd name="T78" fmla="*/ 1849 w 2506"/>
                    <a:gd name="T79" fmla="*/ 0 h 1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506" h="1970">
                      <a:moveTo>
                        <a:pt x="2372" y="1716"/>
                      </a:moveTo>
                      <a:lnTo>
                        <a:pt x="2372" y="1716"/>
                      </a:lnTo>
                      <a:cubicBezTo>
                        <a:pt x="2261" y="1655"/>
                        <a:pt x="2075" y="1575"/>
                        <a:pt x="1858" y="1575"/>
                      </a:cubicBezTo>
                      <a:cubicBezTo>
                        <a:pt x="1845" y="1575"/>
                        <a:pt x="1831" y="1576"/>
                        <a:pt x="1818" y="1576"/>
                      </a:cubicBezTo>
                      <a:cubicBezTo>
                        <a:pt x="1599" y="1587"/>
                        <a:pt x="1427" y="1659"/>
                        <a:pt x="1323" y="1715"/>
                      </a:cubicBezTo>
                      <a:lnTo>
                        <a:pt x="1323" y="308"/>
                      </a:lnTo>
                      <a:cubicBezTo>
                        <a:pt x="1347" y="271"/>
                        <a:pt x="1462" y="127"/>
                        <a:pt x="1847" y="133"/>
                      </a:cubicBezTo>
                      <a:cubicBezTo>
                        <a:pt x="2229" y="140"/>
                        <a:pt x="2347" y="273"/>
                        <a:pt x="2372" y="310"/>
                      </a:cubicBezTo>
                      <a:lnTo>
                        <a:pt x="2372" y="1716"/>
                      </a:lnTo>
                      <a:close/>
                      <a:moveTo>
                        <a:pt x="1182" y="1715"/>
                      </a:moveTo>
                      <a:lnTo>
                        <a:pt x="1182" y="1715"/>
                      </a:lnTo>
                      <a:cubicBezTo>
                        <a:pt x="1079" y="1659"/>
                        <a:pt x="906" y="1587"/>
                        <a:pt x="688" y="1576"/>
                      </a:cubicBezTo>
                      <a:cubicBezTo>
                        <a:pt x="674" y="1576"/>
                        <a:pt x="661" y="1575"/>
                        <a:pt x="647" y="1575"/>
                      </a:cubicBezTo>
                      <a:cubicBezTo>
                        <a:pt x="431" y="1575"/>
                        <a:pt x="244" y="1655"/>
                        <a:pt x="133" y="1716"/>
                      </a:cubicBezTo>
                      <a:lnTo>
                        <a:pt x="133" y="310"/>
                      </a:lnTo>
                      <a:cubicBezTo>
                        <a:pt x="159" y="273"/>
                        <a:pt x="276" y="140"/>
                        <a:pt x="659" y="133"/>
                      </a:cubicBezTo>
                      <a:cubicBezTo>
                        <a:pt x="1044" y="127"/>
                        <a:pt x="1159" y="271"/>
                        <a:pt x="1182" y="308"/>
                      </a:cubicBezTo>
                      <a:lnTo>
                        <a:pt x="1182" y="1715"/>
                      </a:lnTo>
                      <a:close/>
                      <a:moveTo>
                        <a:pt x="1849" y="0"/>
                      </a:moveTo>
                      <a:lnTo>
                        <a:pt x="1849" y="0"/>
                      </a:lnTo>
                      <a:cubicBezTo>
                        <a:pt x="1840" y="0"/>
                        <a:pt x="1831" y="0"/>
                        <a:pt x="1823" y="0"/>
                      </a:cubicBezTo>
                      <a:cubicBezTo>
                        <a:pt x="1490" y="0"/>
                        <a:pt x="1328" y="105"/>
                        <a:pt x="1253" y="184"/>
                      </a:cubicBezTo>
                      <a:cubicBezTo>
                        <a:pt x="1178" y="105"/>
                        <a:pt x="1015" y="0"/>
                        <a:pt x="683" y="0"/>
                      </a:cubicBezTo>
                      <a:cubicBezTo>
                        <a:pt x="674" y="0"/>
                        <a:pt x="666" y="0"/>
                        <a:pt x="657" y="0"/>
                      </a:cubicBezTo>
                      <a:cubicBezTo>
                        <a:pt x="127" y="9"/>
                        <a:pt x="16" y="240"/>
                        <a:pt x="5" y="267"/>
                      </a:cubicBezTo>
                      <a:lnTo>
                        <a:pt x="0" y="279"/>
                      </a:lnTo>
                      <a:lnTo>
                        <a:pt x="0" y="1970"/>
                      </a:lnTo>
                      <a:lnTo>
                        <a:pt x="107" y="1889"/>
                      </a:lnTo>
                      <a:cubicBezTo>
                        <a:pt x="109" y="1887"/>
                        <a:pt x="369" y="1695"/>
                        <a:pt x="682" y="1709"/>
                      </a:cubicBezTo>
                      <a:cubicBezTo>
                        <a:pt x="943" y="1722"/>
                        <a:pt x="1133" y="1837"/>
                        <a:pt x="1190" y="1876"/>
                      </a:cubicBezTo>
                      <a:cubicBezTo>
                        <a:pt x="1201" y="1883"/>
                        <a:pt x="1207" y="1888"/>
                        <a:pt x="1208" y="1888"/>
                      </a:cubicBezTo>
                      <a:lnTo>
                        <a:pt x="1253" y="1924"/>
                      </a:lnTo>
                      <a:lnTo>
                        <a:pt x="1298" y="1888"/>
                      </a:lnTo>
                      <a:cubicBezTo>
                        <a:pt x="1298" y="1888"/>
                        <a:pt x="1304" y="1883"/>
                        <a:pt x="1316" y="1876"/>
                      </a:cubicBezTo>
                      <a:cubicBezTo>
                        <a:pt x="1373" y="1837"/>
                        <a:pt x="1563" y="1722"/>
                        <a:pt x="1824" y="1709"/>
                      </a:cubicBezTo>
                      <a:cubicBezTo>
                        <a:pt x="2135" y="1695"/>
                        <a:pt x="2396" y="1887"/>
                        <a:pt x="2399" y="1889"/>
                      </a:cubicBezTo>
                      <a:lnTo>
                        <a:pt x="2506" y="1970"/>
                      </a:lnTo>
                      <a:lnTo>
                        <a:pt x="2506" y="279"/>
                      </a:lnTo>
                      <a:lnTo>
                        <a:pt x="2501" y="267"/>
                      </a:lnTo>
                      <a:cubicBezTo>
                        <a:pt x="2490" y="240"/>
                        <a:pt x="2379" y="9"/>
                        <a:pt x="1849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13">
                  <a:extLst>
                    <a:ext uri="{FF2B5EF4-FFF2-40B4-BE49-F238E27FC236}">
                      <a16:creationId xmlns:a16="http://schemas.microsoft.com/office/drawing/2014/main" id="{95B6279F-6F19-42CE-9B1B-3DA2220288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9050" y="5399088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7 h 206"/>
                    <a:gd name="T8" fmla="*/ 12 w 844"/>
                    <a:gd name="T9" fmla="*/ 183 h 206"/>
                    <a:gd name="T10" fmla="*/ 45 w 844"/>
                    <a:gd name="T11" fmla="*/ 200 h 206"/>
                    <a:gd name="T12" fmla="*/ 68 w 844"/>
                    <a:gd name="T13" fmla="*/ 193 h 206"/>
                    <a:gd name="T14" fmla="*/ 437 w 844"/>
                    <a:gd name="T15" fmla="*/ 89 h 206"/>
                    <a:gd name="T16" fmla="*/ 775 w 844"/>
                    <a:gd name="T17" fmla="*/ 193 h 206"/>
                    <a:gd name="T18" fmla="*/ 831 w 844"/>
                    <a:gd name="T19" fmla="*/ 183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3"/>
                        <a:pt x="667" y="19"/>
                        <a:pt x="441" y="10"/>
                      </a:cubicBezTo>
                      <a:cubicBezTo>
                        <a:pt x="213" y="0"/>
                        <a:pt x="30" y="122"/>
                        <a:pt x="23" y="127"/>
                      </a:cubicBezTo>
                      <a:cubicBezTo>
                        <a:pt x="4" y="139"/>
                        <a:pt x="0" y="164"/>
                        <a:pt x="12" y="183"/>
                      </a:cubicBezTo>
                      <a:cubicBezTo>
                        <a:pt x="20" y="194"/>
                        <a:pt x="32" y="200"/>
                        <a:pt x="45" y="200"/>
                      </a:cubicBezTo>
                      <a:cubicBezTo>
                        <a:pt x="53" y="200"/>
                        <a:pt x="61" y="198"/>
                        <a:pt x="68" y="193"/>
                      </a:cubicBezTo>
                      <a:cubicBezTo>
                        <a:pt x="69" y="192"/>
                        <a:pt x="236" y="81"/>
                        <a:pt x="437" y="89"/>
                      </a:cubicBezTo>
                      <a:cubicBezTo>
                        <a:pt x="639" y="98"/>
                        <a:pt x="774" y="192"/>
                        <a:pt x="775" y="193"/>
                      </a:cubicBezTo>
                      <a:cubicBezTo>
                        <a:pt x="793" y="206"/>
                        <a:pt x="818" y="201"/>
                        <a:pt x="831" y="183"/>
                      </a:cubicBezTo>
                      <a:cubicBezTo>
                        <a:pt x="844" y="165"/>
                        <a:pt x="840" y="140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4">
                  <a:extLst>
                    <a:ext uri="{FF2B5EF4-FFF2-40B4-BE49-F238E27FC236}">
                      <a16:creationId xmlns:a16="http://schemas.microsoft.com/office/drawing/2014/main" id="{CE957474-D650-4A72-AF70-73C2A97BE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9050" y="5678488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8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8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4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3"/>
                        <a:pt x="23" y="128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5"/>
                        <a:pt x="32" y="201"/>
                        <a:pt x="45" y="201"/>
                      </a:cubicBezTo>
                      <a:cubicBezTo>
                        <a:pt x="53" y="201"/>
                        <a:pt x="61" y="199"/>
                        <a:pt x="68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9"/>
                        <a:pt x="774" y="193"/>
                        <a:pt x="775" y="194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5">
                  <a:extLst>
                    <a:ext uri="{FF2B5EF4-FFF2-40B4-BE49-F238E27FC236}">
                      <a16:creationId xmlns:a16="http://schemas.microsoft.com/office/drawing/2014/main" id="{D72B7745-F2DC-4357-A098-1FA387F1F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9050" y="5957888"/>
                  <a:ext cx="627063" cy="153988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8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8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3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2"/>
                        <a:pt x="23" y="128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5"/>
                        <a:pt x="32" y="201"/>
                        <a:pt x="45" y="201"/>
                      </a:cubicBezTo>
                      <a:cubicBezTo>
                        <a:pt x="53" y="201"/>
                        <a:pt x="61" y="198"/>
                        <a:pt x="68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9"/>
                        <a:pt x="774" y="192"/>
                        <a:pt x="775" y="193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16">
                  <a:extLst>
                    <a:ext uri="{FF2B5EF4-FFF2-40B4-BE49-F238E27FC236}">
                      <a16:creationId xmlns:a16="http://schemas.microsoft.com/office/drawing/2014/main" id="{418F4F36-AD34-43AB-80FB-C25A8507E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288" y="5437188"/>
                  <a:ext cx="627063" cy="152400"/>
                </a:xfrm>
                <a:custGeom>
                  <a:avLst/>
                  <a:gdLst>
                    <a:gd name="T0" fmla="*/ 822 w 844"/>
                    <a:gd name="T1" fmla="*/ 127 h 205"/>
                    <a:gd name="T2" fmla="*/ 822 w 844"/>
                    <a:gd name="T3" fmla="*/ 127 h 205"/>
                    <a:gd name="T4" fmla="*/ 441 w 844"/>
                    <a:gd name="T5" fmla="*/ 9 h 205"/>
                    <a:gd name="T6" fmla="*/ 23 w 844"/>
                    <a:gd name="T7" fmla="*/ 127 h 205"/>
                    <a:gd name="T8" fmla="*/ 12 w 844"/>
                    <a:gd name="T9" fmla="*/ 182 h 205"/>
                    <a:gd name="T10" fmla="*/ 45 w 844"/>
                    <a:gd name="T11" fmla="*/ 200 h 205"/>
                    <a:gd name="T12" fmla="*/ 67 w 844"/>
                    <a:gd name="T13" fmla="*/ 193 h 205"/>
                    <a:gd name="T14" fmla="*/ 437 w 844"/>
                    <a:gd name="T15" fmla="*/ 89 h 205"/>
                    <a:gd name="T16" fmla="*/ 775 w 844"/>
                    <a:gd name="T17" fmla="*/ 193 h 205"/>
                    <a:gd name="T18" fmla="*/ 831 w 844"/>
                    <a:gd name="T19" fmla="*/ 183 h 205"/>
                    <a:gd name="T20" fmla="*/ 822 w 844"/>
                    <a:gd name="T21" fmla="*/ 127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5">
                      <a:moveTo>
                        <a:pt x="822" y="127"/>
                      </a:moveTo>
                      <a:lnTo>
                        <a:pt x="822" y="127"/>
                      </a:lnTo>
                      <a:cubicBezTo>
                        <a:pt x="815" y="123"/>
                        <a:pt x="667" y="19"/>
                        <a:pt x="441" y="9"/>
                      </a:cubicBezTo>
                      <a:cubicBezTo>
                        <a:pt x="213" y="0"/>
                        <a:pt x="30" y="122"/>
                        <a:pt x="23" y="127"/>
                      </a:cubicBezTo>
                      <a:cubicBezTo>
                        <a:pt x="4" y="139"/>
                        <a:pt x="0" y="164"/>
                        <a:pt x="12" y="182"/>
                      </a:cubicBezTo>
                      <a:cubicBezTo>
                        <a:pt x="20" y="194"/>
                        <a:pt x="32" y="200"/>
                        <a:pt x="45" y="200"/>
                      </a:cubicBezTo>
                      <a:cubicBezTo>
                        <a:pt x="53" y="200"/>
                        <a:pt x="61" y="198"/>
                        <a:pt x="67" y="193"/>
                      </a:cubicBezTo>
                      <a:cubicBezTo>
                        <a:pt x="69" y="192"/>
                        <a:pt x="236" y="81"/>
                        <a:pt x="437" y="89"/>
                      </a:cubicBezTo>
                      <a:cubicBezTo>
                        <a:pt x="639" y="98"/>
                        <a:pt x="774" y="192"/>
                        <a:pt x="775" y="193"/>
                      </a:cubicBezTo>
                      <a:cubicBezTo>
                        <a:pt x="793" y="205"/>
                        <a:pt x="818" y="201"/>
                        <a:pt x="831" y="183"/>
                      </a:cubicBezTo>
                      <a:cubicBezTo>
                        <a:pt x="844" y="165"/>
                        <a:pt x="840" y="140"/>
                        <a:pt x="822" y="1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17">
                  <a:extLst>
                    <a:ext uri="{FF2B5EF4-FFF2-40B4-BE49-F238E27FC236}">
                      <a16:creationId xmlns:a16="http://schemas.microsoft.com/office/drawing/2014/main" id="{3D8F9A2B-7AA0-48D2-A432-9B12B2B7DB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288" y="5716588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8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7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3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2"/>
                        <a:pt x="23" y="128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5"/>
                        <a:pt x="32" y="201"/>
                        <a:pt x="45" y="201"/>
                      </a:cubicBezTo>
                      <a:cubicBezTo>
                        <a:pt x="53" y="201"/>
                        <a:pt x="61" y="199"/>
                        <a:pt x="67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9"/>
                        <a:pt x="774" y="192"/>
                        <a:pt x="775" y="193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18">
                  <a:extLst>
                    <a:ext uri="{FF2B5EF4-FFF2-40B4-BE49-F238E27FC236}">
                      <a16:creationId xmlns:a16="http://schemas.microsoft.com/office/drawing/2014/main" id="{B30F00B8-7267-474A-B55C-B482DE0BF1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288" y="5997575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7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7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3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2"/>
                        <a:pt x="23" y="127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4"/>
                        <a:pt x="32" y="201"/>
                        <a:pt x="45" y="201"/>
                      </a:cubicBezTo>
                      <a:cubicBezTo>
                        <a:pt x="53" y="201"/>
                        <a:pt x="61" y="198"/>
                        <a:pt x="67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8"/>
                        <a:pt x="774" y="192"/>
                        <a:pt x="775" y="193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85B3F58-39F7-4E3E-85EB-A5A960D74898}"/>
                </a:ext>
              </a:extLst>
            </p:cNvPr>
            <p:cNvSpPr/>
            <p:nvPr/>
          </p:nvSpPr>
          <p:spPr>
            <a:xfrm>
              <a:off x="538635" y="2870234"/>
              <a:ext cx="1127801" cy="4534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刘琦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08EAB5D-7713-4293-8E9B-15506D3C95D9}"/>
              </a:ext>
            </a:extLst>
          </p:cNvPr>
          <p:cNvGrpSpPr/>
          <p:nvPr/>
        </p:nvGrpSpPr>
        <p:grpSpPr>
          <a:xfrm>
            <a:off x="7734425" y="1529497"/>
            <a:ext cx="1180723" cy="1794194"/>
            <a:chOff x="6077619" y="1529497"/>
            <a:chExt cx="1180723" cy="1794194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604F27A6-15D7-4913-91D3-F6F438BCD950}"/>
                </a:ext>
              </a:extLst>
            </p:cNvPr>
            <p:cNvGrpSpPr/>
            <p:nvPr/>
          </p:nvGrpSpPr>
          <p:grpSpPr>
            <a:xfrm>
              <a:off x="6077619" y="1529497"/>
              <a:ext cx="1180723" cy="1180722"/>
              <a:chOff x="599365" y="1494692"/>
              <a:chExt cx="1180723" cy="1180722"/>
            </a:xfrm>
          </p:grpSpPr>
          <p:sp>
            <p:nvSpPr>
              <p:cNvPr id="91" name="饼图 8">
                <a:extLst>
                  <a:ext uri="{FF2B5EF4-FFF2-40B4-BE49-F238E27FC236}">
                    <a16:creationId xmlns:a16="http://schemas.microsoft.com/office/drawing/2014/main" id="{F0416116-5E51-472D-B415-94763BB1A678}"/>
                  </a:ext>
                </a:extLst>
              </p:cNvPr>
              <p:cNvSpPr/>
              <p:nvPr/>
            </p:nvSpPr>
            <p:spPr>
              <a:xfrm>
                <a:off x="599365" y="1494692"/>
                <a:ext cx="1180723" cy="1180722"/>
              </a:xfrm>
              <a:prstGeom prst="pie">
                <a:avLst>
                  <a:gd name="adj1" fmla="val 19845934"/>
                  <a:gd name="adj2" fmla="val 1620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25327D2B-DEF6-4FC8-9768-18694886E1A6}"/>
                  </a:ext>
                </a:extLst>
              </p:cNvPr>
              <p:cNvSpPr/>
              <p:nvPr/>
            </p:nvSpPr>
            <p:spPr>
              <a:xfrm>
                <a:off x="682061" y="1577388"/>
                <a:ext cx="1015330" cy="101533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93" name="组合 22">
                <a:extLst>
                  <a:ext uri="{FF2B5EF4-FFF2-40B4-BE49-F238E27FC236}">
                    <a16:creationId xmlns:a16="http://schemas.microsoft.com/office/drawing/2014/main" id="{21F96692-5497-4340-974F-D814F55FC905}"/>
                  </a:ext>
                </a:extLst>
              </p:cNvPr>
              <p:cNvGrpSpPr/>
              <p:nvPr/>
            </p:nvGrpSpPr>
            <p:grpSpPr>
              <a:xfrm>
                <a:off x="1007622" y="1942105"/>
                <a:ext cx="364208" cy="285897"/>
                <a:chOff x="3654425" y="5089525"/>
                <a:chExt cx="1860550" cy="1460500"/>
              </a:xfrm>
              <a:solidFill>
                <a:schemeClr val="bg1"/>
              </a:solidFill>
            </p:grpSpPr>
            <p:sp>
              <p:nvSpPr>
                <p:cNvPr id="94" name="Freeform 12">
                  <a:extLst>
                    <a:ext uri="{FF2B5EF4-FFF2-40B4-BE49-F238E27FC236}">
                      <a16:creationId xmlns:a16="http://schemas.microsoft.com/office/drawing/2014/main" id="{871BFC78-E0A8-4A35-B9FE-C4FFB7D8A16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54425" y="5089525"/>
                  <a:ext cx="1860550" cy="1460500"/>
                </a:xfrm>
                <a:custGeom>
                  <a:avLst/>
                  <a:gdLst>
                    <a:gd name="T0" fmla="*/ 2372 w 2506"/>
                    <a:gd name="T1" fmla="*/ 1716 h 1970"/>
                    <a:gd name="T2" fmla="*/ 2372 w 2506"/>
                    <a:gd name="T3" fmla="*/ 1716 h 1970"/>
                    <a:gd name="T4" fmla="*/ 1858 w 2506"/>
                    <a:gd name="T5" fmla="*/ 1575 h 1970"/>
                    <a:gd name="T6" fmla="*/ 1818 w 2506"/>
                    <a:gd name="T7" fmla="*/ 1576 h 1970"/>
                    <a:gd name="T8" fmla="*/ 1323 w 2506"/>
                    <a:gd name="T9" fmla="*/ 1715 h 1970"/>
                    <a:gd name="T10" fmla="*/ 1323 w 2506"/>
                    <a:gd name="T11" fmla="*/ 308 h 1970"/>
                    <a:gd name="T12" fmla="*/ 1847 w 2506"/>
                    <a:gd name="T13" fmla="*/ 133 h 1970"/>
                    <a:gd name="T14" fmla="*/ 2372 w 2506"/>
                    <a:gd name="T15" fmla="*/ 310 h 1970"/>
                    <a:gd name="T16" fmla="*/ 2372 w 2506"/>
                    <a:gd name="T17" fmla="*/ 1716 h 1970"/>
                    <a:gd name="T18" fmla="*/ 1182 w 2506"/>
                    <a:gd name="T19" fmla="*/ 1715 h 1970"/>
                    <a:gd name="T20" fmla="*/ 1182 w 2506"/>
                    <a:gd name="T21" fmla="*/ 1715 h 1970"/>
                    <a:gd name="T22" fmla="*/ 688 w 2506"/>
                    <a:gd name="T23" fmla="*/ 1576 h 1970"/>
                    <a:gd name="T24" fmla="*/ 647 w 2506"/>
                    <a:gd name="T25" fmla="*/ 1575 h 1970"/>
                    <a:gd name="T26" fmla="*/ 133 w 2506"/>
                    <a:gd name="T27" fmla="*/ 1716 h 1970"/>
                    <a:gd name="T28" fmla="*/ 133 w 2506"/>
                    <a:gd name="T29" fmla="*/ 310 h 1970"/>
                    <a:gd name="T30" fmla="*/ 659 w 2506"/>
                    <a:gd name="T31" fmla="*/ 133 h 1970"/>
                    <a:gd name="T32" fmla="*/ 1182 w 2506"/>
                    <a:gd name="T33" fmla="*/ 308 h 1970"/>
                    <a:gd name="T34" fmla="*/ 1182 w 2506"/>
                    <a:gd name="T35" fmla="*/ 1715 h 1970"/>
                    <a:gd name="T36" fmla="*/ 1849 w 2506"/>
                    <a:gd name="T37" fmla="*/ 0 h 1970"/>
                    <a:gd name="T38" fmla="*/ 1849 w 2506"/>
                    <a:gd name="T39" fmla="*/ 0 h 1970"/>
                    <a:gd name="T40" fmla="*/ 1823 w 2506"/>
                    <a:gd name="T41" fmla="*/ 0 h 1970"/>
                    <a:gd name="T42" fmla="*/ 1253 w 2506"/>
                    <a:gd name="T43" fmla="*/ 184 h 1970"/>
                    <a:gd name="T44" fmla="*/ 683 w 2506"/>
                    <a:gd name="T45" fmla="*/ 0 h 1970"/>
                    <a:gd name="T46" fmla="*/ 657 w 2506"/>
                    <a:gd name="T47" fmla="*/ 0 h 1970"/>
                    <a:gd name="T48" fmla="*/ 5 w 2506"/>
                    <a:gd name="T49" fmla="*/ 267 h 1970"/>
                    <a:gd name="T50" fmla="*/ 0 w 2506"/>
                    <a:gd name="T51" fmla="*/ 279 h 1970"/>
                    <a:gd name="T52" fmla="*/ 0 w 2506"/>
                    <a:gd name="T53" fmla="*/ 1970 h 1970"/>
                    <a:gd name="T54" fmla="*/ 107 w 2506"/>
                    <a:gd name="T55" fmla="*/ 1889 h 1970"/>
                    <a:gd name="T56" fmla="*/ 682 w 2506"/>
                    <a:gd name="T57" fmla="*/ 1709 h 1970"/>
                    <a:gd name="T58" fmla="*/ 1190 w 2506"/>
                    <a:gd name="T59" fmla="*/ 1876 h 1970"/>
                    <a:gd name="T60" fmla="*/ 1208 w 2506"/>
                    <a:gd name="T61" fmla="*/ 1888 h 1970"/>
                    <a:gd name="T62" fmla="*/ 1253 w 2506"/>
                    <a:gd name="T63" fmla="*/ 1924 h 1970"/>
                    <a:gd name="T64" fmla="*/ 1298 w 2506"/>
                    <a:gd name="T65" fmla="*/ 1888 h 1970"/>
                    <a:gd name="T66" fmla="*/ 1316 w 2506"/>
                    <a:gd name="T67" fmla="*/ 1876 h 1970"/>
                    <a:gd name="T68" fmla="*/ 1824 w 2506"/>
                    <a:gd name="T69" fmla="*/ 1709 h 1970"/>
                    <a:gd name="T70" fmla="*/ 2399 w 2506"/>
                    <a:gd name="T71" fmla="*/ 1889 h 1970"/>
                    <a:gd name="T72" fmla="*/ 2506 w 2506"/>
                    <a:gd name="T73" fmla="*/ 1970 h 1970"/>
                    <a:gd name="T74" fmla="*/ 2506 w 2506"/>
                    <a:gd name="T75" fmla="*/ 279 h 1970"/>
                    <a:gd name="T76" fmla="*/ 2501 w 2506"/>
                    <a:gd name="T77" fmla="*/ 267 h 1970"/>
                    <a:gd name="T78" fmla="*/ 1849 w 2506"/>
                    <a:gd name="T79" fmla="*/ 0 h 1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506" h="1970">
                      <a:moveTo>
                        <a:pt x="2372" y="1716"/>
                      </a:moveTo>
                      <a:lnTo>
                        <a:pt x="2372" y="1716"/>
                      </a:lnTo>
                      <a:cubicBezTo>
                        <a:pt x="2261" y="1655"/>
                        <a:pt x="2075" y="1575"/>
                        <a:pt x="1858" y="1575"/>
                      </a:cubicBezTo>
                      <a:cubicBezTo>
                        <a:pt x="1845" y="1575"/>
                        <a:pt x="1831" y="1576"/>
                        <a:pt x="1818" y="1576"/>
                      </a:cubicBezTo>
                      <a:cubicBezTo>
                        <a:pt x="1599" y="1587"/>
                        <a:pt x="1427" y="1659"/>
                        <a:pt x="1323" y="1715"/>
                      </a:cubicBezTo>
                      <a:lnTo>
                        <a:pt x="1323" y="308"/>
                      </a:lnTo>
                      <a:cubicBezTo>
                        <a:pt x="1347" y="271"/>
                        <a:pt x="1462" y="127"/>
                        <a:pt x="1847" y="133"/>
                      </a:cubicBezTo>
                      <a:cubicBezTo>
                        <a:pt x="2229" y="140"/>
                        <a:pt x="2347" y="273"/>
                        <a:pt x="2372" y="310"/>
                      </a:cubicBezTo>
                      <a:lnTo>
                        <a:pt x="2372" y="1716"/>
                      </a:lnTo>
                      <a:close/>
                      <a:moveTo>
                        <a:pt x="1182" y="1715"/>
                      </a:moveTo>
                      <a:lnTo>
                        <a:pt x="1182" y="1715"/>
                      </a:lnTo>
                      <a:cubicBezTo>
                        <a:pt x="1079" y="1659"/>
                        <a:pt x="906" y="1587"/>
                        <a:pt x="688" y="1576"/>
                      </a:cubicBezTo>
                      <a:cubicBezTo>
                        <a:pt x="674" y="1576"/>
                        <a:pt x="661" y="1575"/>
                        <a:pt x="647" y="1575"/>
                      </a:cubicBezTo>
                      <a:cubicBezTo>
                        <a:pt x="431" y="1575"/>
                        <a:pt x="244" y="1655"/>
                        <a:pt x="133" y="1716"/>
                      </a:cubicBezTo>
                      <a:lnTo>
                        <a:pt x="133" y="310"/>
                      </a:lnTo>
                      <a:cubicBezTo>
                        <a:pt x="159" y="273"/>
                        <a:pt x="276" y="140"/>
                        <a:pt x="659" y="133"/>
                      </a:cubicBezTo>
                      <a:cubicBezTo>
                        <a:pt x="1044" y="127"/>
                        <a:pt x="1159" y="271"/>
                        <a:pt x="1182" y="308"/>
                      </a:cubicBezTo>
                      <a:lnTo>
                        <a:pt x="1182" y="1715"/>
                      </a:lnTo>
                      <a:close/>
                      <a:moveTo>
                        <a:pt x="1849" y="0"/>
                      </a:moveTo>
                      <a:lnTo>
                        <a:pt x="1849" y="0"/>
                      </a:lnTo>
                      <a:cubicBezTo>
                        <a:pt x="1840" y="0"/>
                        <a:pt x="1831" y="0"/>
                        <a:pt x="1823" y="0"/>
                      </a:cubicBezTo>
                      <a:cubicBezTo>
                        <a:pt x="1490" y="0"/>
                        <a:pt x="1328" y="105"/>
                        <a:pt x="1253" y="184"/>
                      </a:cubicBezTo>
                      <a:cubicBezTo>
                        <a:pt x="1178" y="105"/>
                        <a:pt x="1015" y="0"/>
                        <a:pt x="683" y="0"/>
                      </a:cubicBezTo>
                      <a:cubicBezTo>
                        <a:pt x="674" y="0"/>
                        <a:pt x="666" y="0"/>
                        <a:pt x="657" y="0"/>
                      </a:cubicBezTo>
                      <a:cubicBezTo>
                        <a:pt x="127" y="9"/>
                        <a:pt x="16" y="240"/>
                        <a:pt x="5" y="267"/>
                      </a:cubicBezTo>
                      <a:lnTo>
                        <a:pt x="0" y="279"/>
                      </a:lnTo>
                      <a:lnTo>
                        <a:pt x="0" y="1970"/>
                      </a:lnTo>
                      <a:lnTo>
                        <a:pt x="107" y="1889"/>
                      </a:lnTo>
                      <a:cubicBezTo>
                        <a:pt x="109" y="1887"/>
                        <a:pt x="369" y="1695"/>
                        <a:pt x="682" y="1709"/>
                      </a:cubicBezTo>
                      <a:cubicBezTo>
                        <a:pt x="943" y="1722"/>
                        <a:pt x="1133" y="1837"/>
                        <a:pt x="1190" y="1876"/>
                      </a:cubicBezTo>
                      <a:cubicBezTo>
                        <a:pt x="1201" y="1883"/>
                        <a:pt x="1207" y="1888"/>
                        <a:pt x="1208" y="1888"/>
                      </a:cubicBezTo>
                      <a:lnTo>
                        <a:pt x="1253" y="1924"/>
                      </a:lnTo>
                      <a:lnTo>
                        <a:pt x="1298" y="1888"/>
                      </a:lnTo>
                      <a:cubicBezTo>
                        <a:pt x="1298" y="1888"/>
                        <a:pt x="1304" y="1883"/>
                        <a:pt x="1316" y="1876"/>
                      </a:cubicBezTo>
                      <a:cubicBezTo>
                        <a:pt x="1373" y="1837"/>
                        <a:pt x="1563" y="1722"/>
                        <a:pt x="1824" y="1709"/>
                      </a:cubicBezTo>
                      <a:cubicBezTo>
                        <a:pt x="2135" y="1695"/>
                        <a:pt x="2396" y="1887"/>
                        <a:pt x="2399" y="1889"/>
                      </a:cubicBezTo>
                      <a:lnTo>
                        <a:pt x="2506" y="1970"/>
                      </a:lnTo>
                      <a:lnTo>
                        <a:pt x="2506" y="279"/>
                      </a:lnTo>
                      <a:lnTo>
                        <a:pt x="2501" y="267"/>
                      </a:lnTo>
                      <a:cubicBezTo>
                        <a:pt x="2490" y="240"/>
                        <a:pt x="2379" y="9"/>
                        <a:pt x="1849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13">
                  <a:extLst>
                    <a:ext uri="{FF2B5EF4-FFF2-40B4-BE49-F238E27FC236}">
                      <a16:creationId xmlns:a16="http://schemas.microsoft.com/office/drawing/2014/main" id="{61AADF0D-8D2E-48A8-8A6A-73A19FB64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9050" y="5399088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7 h 206"/>
                    <a:gd name="T8" fmla="*/ 12 w 844"/>
                    <a:gd name="T9" fmla="*/ 183 h 206"/>
                    <a:gd name="T10" fmla="*/ 45 w 844"/>
                    <a:gd name="T11" fmla="*/ 200 h 206"/>
                    <a:gd name="T12" fmla="*/ 68 w 844"/>
                    <a:gd name="T13" fmla="*/ 193 h 206"/>
                    <a:gd name="T14" fmla="*/ 437 w 844"/>
                    <a:gd name="T15" fmla="*/ 89 h 206"/>
                    <a:gd name="T16" fmla="*/ 775 w 844"/>
                    <a:gd name="T17" fmla="*/ 193 h 206"/>
                    <a:gd name="T18" fmla="*/ 831 w 844"/>
                    <a:gd name="T19" fmla="*/ 183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3"/>
                        <a:pt x="667" y="19"/>
                        <a:pt x="441" y="10"/>
                      </a:cubicBezTo>
                      <a:cubicBezTo>
                        <a:pt x="213" y="0"/>
                        <a:pt x="30" y="122"/>
                        <a:pt x="23" y="127"/>
                      </a:cubicBezTo>
                      <a:cubicBezTo>
                        <a:pt x="4" y="139"/>
                        <a:pt x="0" y="164"/>
                        <a:pt x="12" y="183"/>
                      </a:cubicBezTo>
                      <a:cubicBezTo>
                        <a:pt x="20" y="194"/>
                        <a:pt x="32" y="200"/>
                        <a:pt x="45" y="200"/>
                      </a:cubicBezTo>
                      <a:cubicBezTo>
                        <a:pt x="53" y="200"/>
                        <a:pt x="61" y="198"/>
                        <a:pt x="68" y="193"/>
                      </a:cubicBezTo>
                      <a:cubicBezTo>
                        <a:pt x="69" y="192"/>
                        <a:pt x="236" y="81"/>
                        <a:pt x="437" y="89"/>
                      </a:cubicBezTo>
                      <a:cubicBezTo>
                        <a:pt x="639" y="98"/>
                        <a:pt x="774" y="192"/>
                        <a:pt x="775" y="193"/>
                      </a:cubicBezTo>
                      <a:cubicBezTo>
                        <a:pt x="793" y="206"/>
                        <a:pt x="818" y="201"/>
                        <a:pt x="831" y="183"/>
                      </a:cubicBezTo>
                      <a:cubicBezTo>
                        <a:pt x="844" y="165"/>
                        <a:pt x="840" y="140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4">
                  <a:extLst>
                    <a:ext uri="{FF2B5EF4-FFF2-40B4-BE49-F238E27FC236}">
                      <a16:creationId xmlns:a16="http://schemas.microsoft.com/office/drawing/2014/main" id="{E28F8197-4B16-4204-9EF6-F9876D2637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9050" y="5678488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8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8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4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3"/>
                        <a:pt x="23" y="128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5"/>
                        <a:pt x="32" y="201"/>
                        <a:pt x="45" y="201"/>
                      </a:cubicBezTo>
                      <a:cubicBezTo>
                        <a:pt x="53" y="201"/>
                        <a:pt x="61" y="199"/>
                        <a:pt x="68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9"/>
                        <a:pt x="774" y="193"/>
                        <a:pt x="775" y="194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5">
                  <a:extLst>
                    <a:ext uri="{FF2B5EF4-FFF2-40B4-BE49-F238E27FC236}">
                      <a16:creationId xmlns:a16="http://schemas.microsoft.com/office/drawing/2014/main" id="{EAA2A2E6-5A4C-4F94-AFDC-B13BA34AAE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9050" y="5957888"/>
                  <a:ext cx="627063" cy="153988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8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8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3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2"/>
                        <a:pt x="23" y="128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5"/>
                        <a:pt x="32" y="201"/>
                        <a:pt x="45" y="201"/>
                      </a:cubicBezTo>
                      <a:cubicBezTo>
                        <a:pt x="53" y="201"/>
                        <a:pt x="61" y="198"/>
                        <a:pt x="68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9"/>
                        <a:pt x="774" y="192"/>
                        <a:pt x="775" y="193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6">
                  <a:extLst>
                    <a:ext uri="{FF2B5EF4-FFF2-40B4-BE49-F238E27FC236}">
                      <a16:creationId xmlns:a16="http://schemas.microsoft.com/office/drawing/2014/main" id="{DF37617C-3BAB-44D8-8D09-431D7AB841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288" y="5437188"/>
                  <a:ext cx="627063" cy="152400"/>
                </a:xfrm>
                <a:custGeom>
                  <a:avLst/>
                  <a:gdLst>
                    <a:gd name="T0" fmla="*/ 822 w 844"/>
                    <a:gd name="T1" fmla="*/ 127 h 205"/>
                    <a:gd name="T2" fmla="*/ 822 w 844"/>
                    <a:gd name="T3" fmla="*/ 127 h 205"/>
                    <a:gd name="T4" fmla="*/ 441 w 844"/>
                    <a:gd name="T5" fmla="*/ 9 h 205"/>
                    <a:gd name="T6" fmla="*/ 23 w 844"/>
                    <a:gd name="T7" fmla="*/ 127 h 205"/>
                    <a:gd name="T8" fmla="*/ 12 w 844"/>
                    <a:gd name="T9" fmla="*/ 182 h 205"/>
                    <a:gd name="T10" fmla="*/ 45 w 844"/>
                    <a:gd name="T11" fmla="*/ 200 h 205"/>
                    <a:gd name="T12" fmla="*/ 67 w 844"/>
                    <a:gd name="T13" fmla="*/ 193 h 205"/>
                    <a:gd name="T14" fmla="*/ 437 w 844"/>
                    <a:gd name="T15" fmla="*/ 89 h 205"/>
                    <a:gd name="T16" fmla="*/ 775 w 844"/>
                    <a:gd name="T17" fmla="*/ 193 h 205"/>
                    <a:gd name="T18" fmla="*/ 831 w 844"/>
                    <a:gd name="T19" fmla="*/ 183 h 205"/>
                    <a:gd name="T20" fmla="*/ 822 w 844"/>
                    <a:gd name="T21" fmla="*/ 127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5">
                      <a:moveTo>
                        <a:pt x="822" y="127"/>
                      </a:moveTo>
                      <a:lnTo>
                        <a:pt x="822" y="127"/>
                      </a:lnTo>
                      <a:cubicBezTo>
                        <a:pt x="815" y="123"/>
                        <a:pt x="667" y="19"/>
                        <a:pt x="441" y="9"/>
                      </a:cubicBezTo>
                      <a:cubicBezTo>
                        <a:pt x="213" y="0"/>
                        <a:pt x="30" y="122"/>
                        <a:pt x="23" y="127"/>
                      </a:cubicBezTo>
                      <a:cubicBezTo>
                        <a:pt x="4" y="139"/>
                        <a:pt x="0" y="164"/>
                        <a:pt x="12" y="182"/>
                      </a:cubicBezTo>
                      <a:cubicBezTo>
                        <a:pt x="20" y="194"/>
                        <a:pt x="32" y="200"/>
                        <a:pt x="45" y="200"/>
                      </a:cubicBezTo>
                      <a:cubicBezTo>
                        <a:pt x="53" y="200"/>
                        <a:pt x="61" y="198"/>
                        <a:pt x="67" y="193"/>
                      </a:cubicBezTo>
                      <a:cubicBezTo>
                        <a:pt x="69" y="192"/>
                        <a:pt x="236" y="81"/>
                        <a:pt x="437" y="89"/>
                      </a:cubicBezTo>
                      <a:cubicBezTo>
                        <a:pt x="639" y="98"/>
                        <a:pt x="774" y="192"/>
                        <a:pt x="775" y="193"/>
                      </a:cubicBezTo>
                      <a:cubicBezTo>
                        <a:pt x="793" y="205"/>
                        <a:pt x="818" y="201"/>
                        <a:pt x="831" y="183"/>
                      </a:cubicBezTo>
                      <a:cubicBezTo>
                        <a:pt x="844" y="165"/>
                        <a:pt x="840" y="140"/>
                        <a:pt x="822" y="1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7">
                  <a:extLst>
                    <a:ext uri="{FF2B5EF4-FFF2-40B4-BE49-F238E27FC236}">
                      <a16:creationId xmlns:a16="http://schemas.microsoft.com/office/drawing/2014/main" id="{A269ECBD-2BA6-4A83-8309-B5BAC701F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288" y="5716588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8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7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3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2"/>
                        <a:pt x="23" y="128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5"/>
                        <a:pt x="32" y="201"/>
                        <a:pt x="45" y="201"/>
                      </a:cubicBezTo>
                      <a:cubicBezTo>
                        <a:pt x="53" y="201"/>
                        <a:pt x="61" y="199"/>
                        <a:pt x="67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9"/>
                        <a:pt x="774" y="192"/>
                        <a:pt x="775" y="193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18">
                  <a:extLst>
                    <a:ext uri="{FF2B5EF4-FFF2-40B4-BE49-F238E27FC236}">
                      <a16:creationId xmlns:a16="http://schemas.microsoft.com/office/drawing/2014/main" id="{25CCF4FB-2F3D-4467-A685-1C26667BC2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288" y="5997575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7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7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3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2"/>
                        <a:pt x="23" y="127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4"/>
                        <a:pt x="32" y="201"/>
                        <a:pt x="45" y="201"/>
                      </a:cubicBezTo>
                      <a:cubicBezTo>
                        <a:pt x="53" y="201"/>
                        <a:pt x="61" y="198"/>
                        <a:pt x="67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8"/>
                        <a:pt x="774" y="192"/>
                        <a:pt x="775" y="193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B1D046B-C89B-4141-BB74-2818588E290D}"/>
                </a:ext>
              </a:extLst>
            </p:cNvPr>
            <p:cNvSpPr/>
            <p:nvPr/>
          </p:nvSpPr>
          <p:spPr>
            <a:xfrm>
              <a:off x="6104080" y="2870234"/>
              <a:ext cx="1127801" cy="4534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杨晨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90FECDA-F6B2-45A6-9935-4C40970DCE02}"/>
              </a:ext>
            </a:extLst>
          </p:cNvPr>
          <p:cNvGrpSpPr/>
          <p:nvPr/>
        </p:nvGrpSpPr>
        <p:grpSpPr>
          <a:xfrm>
            <a:off x="3276851" y="4078519"/>
            <a:ext cx="1180723" cy="1794194"/>
            <a:chOff x="512174" y="1529497"/>
            <a:chExt cx="1180723" cy="1794194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FEE01126-9948-4D62-8032-111DA4FEF2FF}"/>
                </a:ext>
              </a:extLst>
            </p:cNvPr>
            <p:cNvGrpSpPr/>
            <p:nvPr/>
          </p:nvGrpSpPr>
          <p:grpSpPr>
            <a:xfrm>
              <a:off x="512174" y="1529497"/>
              <a:ext cx="1180723" cy="1180722"/>
              <a:chOff x="599365" y="1494692"/>
              <a:chExt cx="1180723" cy="1180722"/>
            </a:xfrm>
          </p:grpSpPr>
          <p:sp>
            <p:nvSpPr>
              <p:cNvPr id="105" name="饼图 8">
                <a:extLst>
                  <a:ext uri="{FF2B5EF4-FFF2-40B4-BE49-F238E27FC236}">
                    <a16:creationId xmlns:a16="http://schemas.microsoft.com/office/drawing/2014/main" id="{2892D2EA-E4DA-4B42-AF5F-C2733F7D7093}"/>
                  </a:ext>
                </a:extLst>
              </p:cNvPr>
              <p:cNvSpPr/>
              <p:nvPr/>
            </p:nvSpPr>
            <p:spPr>
              <a:xfrm>
                <a:off x="599365" y="1494692"/>
                <a:ext cx="1180723" cy="1180722"/>
              </a:xfrm>
              <a:prstGeom prst="pie">
                <a:avLst>
                  <a:gd name="adj1" fmla="val 19845934"/>
                  <a:gd name="adj2" fmla="val 1620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D45AC14D-C805-440B-8674-F10AE017F4F1}"/>
                  </a:ext>
                </a:extLst>
              </p:cNvPr>
              <p:cNvSpPr/>
              <p:nvPr/>
            </p:nvSpPr>
            <p:spPr>
              <a:xfrm>
                <a:off x="682061" y="1577388"/>
                <a:ext cx="1015330" cy="101533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07" name="组合 22">
                <a:extLst>
                  <a:ext uri="{FF2B5EF4-FFF2-40B4-BE49-F238E27FC236}">
                    <a16:creationId xmlns:a16="http://schemas.microsoft.com/office/drawing/2014/main" id="{452C404A-25CA-4529-B7A7-101321244B3D}"/>
                  </a:ext>
                </a:extLst>
              </p:cNvPr>
              <p:cNvGrpSpPr/>
              <p:nvPr/>
            </p:nvGrpSpPr>
            <p:grpSpPr>
              <a:xfrm>
                <a:off x="1007622" y="1942105"/>
                <a:ext cx="364208" cy="285897"/>
                <a:chOff x="3654425" y="5089525"/>
                <a:chExt cx="1860550" cy="1460500"/>
              </a:xfrm>
              <a:solidFill>
                <a:schemeClr val="bg1"/>
              </a:solidFill>
            </p:grpSpPr>
            <p:sp>
              <p:nvSpPr>
                <p:cNvPr id="108" name="Freeform 12">
                  <a:extLst>
                    <a:ext uri="{FF2B5EF4-FFF2-40B4-BE49-F238E27FC236}">
                      <a16:creationId xmlns:a16="http://schemas.microsoft.com/office/drawing/2014/main" id="{2AC21D7E-77C4-4307-8ABA-299E2B2FD0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54425" y="5089525"/>
                  <a:ext cx="1860550" cy="1460500"/>
                </a:xfrm>
                <a:custGeom>
                  <a:avLst/>
                  <a:gdLst>
                    <a:gd name="T0" fmla="*/ 2372 w 2506"/>
                    <a:gd name="T1" fmla="*/ 1716 h 1970"/>
                    <a:gd name="T2" fmla="*/ 2372 w 2506"/>
                    <a:gd name="T3" fmla="*/ 1716 h 1970"/>
                    <a:gd name="T4" fmla="*/ 1858 w 2506"/>
                    <a:gd name="T5" fmla="*/ 1575 h 1970"/>
                    <a:gd name="T6" fmla="*/ 1818 w 2506"/>
                    <a:gd name="T7" fmla="*/ 1576 h 1970"/>
                    <a:gd name="T8" fmla="*/ 1323 w 2506"/>
                    <a:gd name="T9" fmla="*/ 1715 h 1970"/>
                    <a:gd name="T10" fmla="*/ 1323 w 2506"/>
                    <a:gd name="T11" fmla="*/ 308 h 1970"/>
                    <a:gd name="T12" fmla="*/ 1847 w 2506"/>
                    <a:gd name="T13" fmla="*/ 133 h 1970"/>
                    <a:gd name="T14" fmla="*/ 2372 w 2506"/>
                    <a:gd name="T15" fmla="*/ 310 h 1970"/>
                    <a:gd name="T16" fmla="*/ 2372 w 2506"/>
                    <a:gd name="T17" fmla="*/ 1716 h 1970"/>
                    <a:gd name="T18" fmla="*/ 1182 w 2506"/>
                    <a:gd name="T19" fmla="*/ 1715 h 1970"/>
                    <a:gd name="T20" fmla="*/ 1182 w 2506"/>
                    <a:gd name="T21" fmla="*/ 1715 h 1970"/>
                    <a:gd name="T22" fmla="*/ 688 w 2506"/>
                    <a:gd name="T23" fmla="*/ 1576 h 1970"/>
                    <a:gd name="T24" fmla="*/ 647 w 2506"/>
                    <a:gd name="T25" fmla="*/ 1575 h 1970"/>
                    <a:gd name="T26" fmla="*/ 133 w 2506"/>
                    <a:gd name="T27" fmla="*/ 1716 h 1970"/>
                    <a:gd name="T28" fmla="*/ 133 w 2506"/>
                    <a:gd name="T29" fmla="*/ 310 h 1970"/>
                    <a:gd name="T30" fmla="*/ 659 w 2506"/>
                    <a:gd name="T31" fmla="*/ 133 h 1970"/>
                    <a:gd name="T32" fmla="*/ 1182 w 2506"/>
                    <a:gd name="T33" fmla="*/ 308 h 1970"/>
                    <a:gd name="T34" fmla="*/ 1182 w 2506"/>
                    <a:gd name="T35" fmla="*/ 1715 h 1970"/>
                    <a:gd name="T36" fmla="*/ 1849 w 2506"/>
                    <a:gd name="T37" fmla="*/ 0 h 1970"/>
                    <a:gd name="T38" fmla="*/ 1849 w 2506"/>
                    <a:gd name="T39" fmla="*/ 0 h 1970"/>
                    <a:gd name="T40" fmla="*/ 1823 w 2506"/>
                    <a:gd name="T41" fmla="*/ 0 h 1970"/>
                    <a:gd name="T42" fmla="*/ 1253 w 2506"/>
                    <a:gd name="T43" fmla="*/ 184 h 1970"/>
                    <a:gd name="T44" fmla="*/ 683 w 2506"/>
                    <a:gd name="T45" fmla="*/ 0 h 1970"/>
                    <a:gd name="T46" fmla="*/ 657 w 2506"/>
                    <a:gd name="T47" fmla="*/ 0 h 1970"/>
                    <a:gd name="T48" fmla="*/ 5 w 2506"/>
                    <a:gd name="T49" fmla="*/ 267 h 1970"/>
                    <a:gd name="T50" fmla="*/ 0 w 2506"/>
                    <a:gd name="T51" fmla="*/ 279 h 1970"/>
                    <a:gd name="T52" fmla="*/ 0 w 2506"/>
                    <a:gd name="T53" fmla="*/ 1970 h 1970"/>
                    <a:gd name="T54" fmla="*/ 107 w 2506"/>
                    <a:gd name="T55" fmla="*/ 1889 h 1970"/>
                    <a:gd name="T56" fmla="*/ 682 w 2506"/>
                    <a:gd name="T57" fmla="*/ 1709 h 1970"/>
                    <a:gd name="T58" fmla="*/ 1190 w 2506"/>
                    <a:gd name="T59" fmla="*/ 1876 h 1970"/>
                    <a:gd name="T60" fmla="*/ 1208 w 2506"/>
                    <a:gd name="T61" fmla="*/ 1888 h 1970"/>
                    <a:gd name="T62" fmla="*/ 1253 w 2506"/>
                    <a:gd name="T63" fmla="*/ 1924 h 1970"/>
                    <a:gd name="T64" fmla="*/ 1298 w 2506"/>
                    <a:gd name="T65" fmla="*/ 1888 h 1970"/>
                    <a:gd name="T66" fmla="*/ 1316 w 2506"/>
                    <a:gd name="T67" fmla="*/ 1876 h 1970"/>
                    <a:gd name="T68" fmla="*/ 1824 w 2506"/>
                    <a:gd name="T69" fmla="*/ 1709 h 1970"/>
                    <a:gd name="T70" fmla="*/ 2399 w 2506"/>
                    <a:gd name="T71" fmla="*/ 1889 h 1970"/>
                    <a:gd name="T72" fmla="*/ 2506 w 2506"/>
                    <a:gd name="T73" fmla="*/ 1970 h 1970"/>
                    <a:gd name="T74" fmla="*/ 2506 w 2506"/>
                    <a:gd name="T75" fmla="*/ 279 h 1970"/>
                    <a:gd name="T76" fmla="*/ 2501 w 2506"/>
                    <a:gd name="T77" fmla="*/ 267 h 1970"/>
                    <a:gd name="T78" fmla="*/ 1849 w 2506"/>
                    <a:gd name="T79" fmla="*/ 0 h 1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506" h="1970">
                      <a:moveTo>
                        <a:pt x="2372" y="1716"/>
                      </a:moveTo>
                      <a:lnTo>
                        <a:pt x="2372" y="1716"/>
                      </a:lnTo>
                      <a:cubicBezTo>
                        <a:pt x="2261" y="1655"/>
                        <a:pt x="2075" y="1575"/>
                        <a:pt x="1858" y="1575"/>
                      </a:cubicBezTo>
                      <a:cubicBezTo>
                        <a:pt x="1845" y="1575"/>
                        <a:pt x="1831" y="1576"/>
                        <a:pt x="1818" y="1576"/>
                      </a:cubicBezTo>
                      <a:cubicBezTo>
                        <a:pt x="1599" y="1587"/>
                        <a:pt x="1427" y="1659"/>
                        <a:pt x="1323" y="1715"/>
                      </a:cubicBezTo>
                      <a:lnTo>
                        <a:pt x="1323" y="308"/>
                      </a:lnTo>
                      <a:cubicBezTo>
                        <a:pt x="1347" y="271"/>
                        <a:pt x="1462" y="127"/>
                        <a:pt x="1847" y="133"/>
                      </a:cubicBezTo>
                      <a:cubicBezTo>
                        <a:pt x="2229" y="140"/>
                        <a:pt x="2347" y="273"/>
                        <a:pt x="2372" y="310"/>
                      </a:cubicBezTo>
                      <a:lnTo>
                        <a:pt x="2372" y="1716"/>
                      </a:lnTo>
                      <a:close/>
                      <a:moveTo>
                        <a:pt x="1182" y="1715"/>
                      </a:moveTo>
                      <a:lnTo>
                        <a:pt x="1182" y="1715"/>
                      </a:lnTo>
                      <a:cubicBezTo>
                        <a:pt x="1079" y="1659"/>
                        <a:pt x="906" y="1587"/>
                        <a:pt x="688" y="1576"/>
                      </a:cubicBezTo>
                      <a:cubicBezTo>
                        <a:pt x="674" y="1576"/>
                        <a:pt x="661" y="1575"/>
                        <a:pt x="647" y="1575"/>
                      </a:cubicBezTo>
                      <a:cubicBezTo>
                        <a:pt x="431" y="1575"/>
                        <a:pt x="244" y="1655"/>
                        <a:pt x="133" y="1716"/>
                      </a:cubicBezTo>
                      <a:lnTo>
                        <a:pt x="133" y="310"/>
                      </a:lnTo>
                      <a:cubicBezTo>
                        <a:pt x="159" y="273"/>
                        <a:pt x="276" y="140"/>
                        <a:pt x="659" y="133"/>
                      </a:cubicBezTo>
                      <a:cubicBezTo>
                        <a:pt x="1044" y="127"/>
                        <a:pt x="1159" y="271"/>
                        <a:pt x="1182" y="308"/>
                      </a:cubicBezTo>
                      <a:lnTo>
                        <a:pt x="1182" y="1715"/>
                      </a:lnTo>
                      <a:close/>
                      <a:moveTo>
                        <a:pt x="1849" y="0"/>
                      </a:moveTo>
                      <a:lnTo>
                        <a:pt x="1849" y="0"/>
                      </a:lnTo>
                      <a:cubicBezTo>
                        <a:pt x="1840" y="0"/>
                        <a:pt x="1831" y="0"/>
                        <a:pt x="1823" y="0"/>
                      </a:cubicBezTo>
                      <a:cubicBezTo>
                        <a:pt x="1490" y="0"/>
                        <a:pt x="1328" y="105"/>
                        <a:pt x="1253" y="184"/>
                      </a:cubicBezTo>
                      <a:cubicBezTo>
                        <a:pt x="1178" y="105"/>
                        <a:pt x="1015" y="0"/>
                        <a:pt x="683" y="0"/>
                      </a:cubicBezTo>
                      <a:cubicBezTo>
                        <a:pt x="674" y="0"/>
                        <a:pt x="666" y="0"/>
                        <a:pt x="657" y="0"/>
                      </a:cubicBezTo>
                      <a:cubicBezTo>
                        <a:pt x="127" y="9"/>
                        <a:pt x="16" y="240"/>
                        <a:pt x="5" y="267"/>
                      </a:cubicBezTo>
                      <a:lnTo>
                        <a:pt x="0" y="279"/>
                      </a:lnTo>
                      <a:lnTo>
                        <a:pt x="0" y="1970"/>
                      </a:lnTo>
                      <a:lnTo>
                        <a:pt x="107" y="1889"/>
                      </a:lnTo>
                      <a:cubicBezTo>
                        <a:pt x="109" y="1887"/>
                        <a:pt x="369" y="1695"/>
                        <a:pt x="682" y="1709"/>
                      </a:cubicBezTo>
                      <a:cubicBezTo>
                        <a:pt x="943" y="1722"/>
                        <a:pt x="1133" y="1837"/>
                        <a:pt x="1190" y="1876"/>
                      </a:cubicBezTo>
                      <a:cubicBezTo>
                        <a:pt x="1201" y="1883"/>
                        <a:pt x="1207" y="1888"/>
                        <a:pt x="1208" y="1888"/>
                      </a:cubicBezTo>
                      <a:lnTo>
                        <a:pt x="1253" y="1924"/>
                      </a:lnTo>
                      <a:lnTo>
                        <a:pt x="1298" y="1888"/>
                      </a:lnTo>
                      <a:cubicBezTo>
                        <a:pt x="1298" y="1888"/>
                        <a:pt x="1304" y="1883"/>
                        <a:pt x="1316" y="1876"/>
                      </a:cubicBezTo>
                      <a:cubicBezTo>
                        <a:pt x="1373" y="1837"/>
                        <a:pt x="1563" y="1722"/>
                        <a:pt x="1824" y="1709"/>
                      </a:cubicBezTo>
                      <a:cubicBezTo>
                        <a:pt x="2135" y="1695"/>
                        <a:pt x="2396" y="1887"/>
                        <a:pt x="2399" y="1889"/>
                      </a:cubicBezTo>
                      <a:lnTo>
                        <a:pt x="2506" y="1970"/>
                      </a:lnTo>
                      <a:lnTo>
                        <a:pt x="2506" y="279"/>
                      </a:lnTo>
                      <a:lnTo>
                        <a:pt x="2501" y="267"/>
                      </a:lnTo>
                      <a:cubicBezTo>
                        <a:pt x="2490" y="240"/>
                        <a:pt x="2379" y="9"/>
                        <a:pt x="1849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3">
                  <a:extLst>
                    <a:ext uri="{FF2B5EF4-FFF2-40B4-BE49-F238E27FC236}">
                      <a16:creationId xmlns:a16="http://schemas.microsoft.com/office/drawing/2014/main" id="{BDC88089-A685-4CA0-9DD4-A1F14DD20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9050" y="5399088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7 h 206"/>
                    <a:gd name="T8" fmla="*/ 12 w 844"/>
                    <a:gd name="T9" fmla="*/ 183 h 206"/>
                    <a:gd name="T10" fmla="*/ 45 w 844"/>
                    <a:gd name="T11" fmla="*/ 200 h 206"/>
                    <a:gd name="T12" fmla="*/ 68 w 844"/>
                    <a:gd name="T13" fmla="*/ 193 h 206"/>
                    <a:gd name="T14" fmla="*/ 437 w 844"/>
                    <a:gd name="T15" fmla="*/ 89 h 206"/>
                    <a:gd name="T16" fmla="*/ 775 w 844"/>
                    <a:gd name="T17" fmla="*/ 193 h 206"/>
                    <a:gd name="T18" fmla="*/ 831 w 844"/>
                    <a:gd name="T19" fmla="*/ 183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3"/>
                        <a:pt x="667" y="19"/>
                        <a:pt x="441" y="10"/>
                      </a:cubicBezTo>
                      <a:cubicBezTo>
                        <a:pt x="213" y="0"/>
                        <a:pt x="30" y="122"/>
                        <a:pt x="23" y="127"/>
                      </a:cubicBezTo>
                      <a:cubicBezTo>
                        <a:pt x="4" y="139"/>
                        <a:pt x="0" y="164"/>
                        <a:pt x="12" y="183"/>
                      </a:cubicBezTo>
                      <a:cubicBezTo>
                        <a:pt x="20" y="194"/>
                        <a:pt x="32" y="200"/>
                        <a:pt x="45" y="200"/>
                      </a:cubicBezTo>
                      <a:cubicBezTo>
                        <a:pt x="53" y="200"/>
                        <a:pt x="61" y="198"/>
                        <a:pt x="68" y="193"/>
                      </a:cubicBezTo>
                      <a:cubicBezTo>
                        <a:pt x="69" y="192"/>
                        <a:pt x="236" y="81"/>
                        <a:pt x="437" y="89"/>
                      </a:cubicBezTo>
                      <a:cubicBezTo>
                        <a:pt x="639" y="98"/>
                        <a:pt x="774" y="192"/>
                        <a:pt x="775" y="193"/>
                      </a:cubicBezTo>
                      <a:cubicBezTo>
                        <a:pt x="793" y="206"/>
                        <a:pt x="818" y="201"/>
                        <a:pt x="831" y="183"/>
                      </a:cubicBezTo>
                      <a:cubicBezTo>
                        <a:pt x="844" y="165"/>
                        <a:pt x="840" y="140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4">
                  <a:extLst>
                    <a:ext uri="{FF2B5EF4-FFF2-40B4-BE49-F238E27FC236}">
                      <a16:creationId xmlns:a16="http://schemas.microsoft.com/office/drawing/2014/main" id="{7F7A2746-2ABD-4047-A185-051EC59657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9050" y="5678488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8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8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4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3"/>
                        <a:pt x="23" y="128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5"/>
                        <a:pt x="32" y="201"/>
                        <a:pt x="45" y="201"/>
                      </a:cubicBezTo>
                      <a:cubicBezTo>
                        <a:pt x="53" y="201"/>
                        <a:pt x="61" y="199"/>
                        <a:pt x="68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9"/>
                        <a:pt x="774" y="193"/>
                        <a:pt x="775" y="194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15">
                  <a:extLst>
                    <a:ext uri="{FF2B5EF4-FFF2-40B4-BE49-F238E27FC236}">
                      <a16:creationId xmlns:a16="http://schemas.microsoft.com/office/drawing/2014/main" id="{F8ACAC4B-3E44-4C4E-B189-93B57B0DA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9050" y="5957888"/>
                  <a:ext cx="627063" cy="153988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8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8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3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2"/>
                        <a:pt x="23" y="128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5"/>
                        <a:pt x="32" y="201"/>
                        <a:pt x="45" y="201"/>
                      </a:cubicBezTo>
                      <a:cubicBezTo>
                        <a:pt x="53" y="201"/>
                        <a:pt x="61" y="198"/>
                        <a:pt x="68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9"/>
                        <a:pt x="774" y="192"/>
                        <a:pt x="775" y="193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16">
                  <a:extLst>
                    <a:ext uri="{FF2B5EF4-FFF2-40B4-BE49-F238E27FC236}">
                      <a16:creationId xmlns:a16="http://schemas.microsoft.com/office/drawing/2014/main" id="{0599416E-533B-47DA-BF25-73D6217CCB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288" y="5437188"/>
                  <a:ext cx="627063" cy="152400"/>
                </a:xfrm>
                <a:custGeom>
                  <a:avLst/>
                  <a:gdLst>
                    <a:gd name="T0" fmla="*/ 822 w 844"/>
                    <a:gd name="T1" fmla="*/ 127 h 205"/>
                    <a:gd name="T2" fmla="*/ 822 w 844"/>
                    <a:gd name="T3" fmla="*/ 127 h 205"/>
                    <a:gd name="T4" fmla="*/ 441 w 844"/>
                    <a:gd name="T5" fmla="*/ 9 h 205"/>
                    <a:gd name="T6" fmla="*/ 23 w 844"/>
                    <a:gd name="T7" fmla="*/ 127 h 205"/>
                    <a:gd name="T8" fmla="*/ 12 w 844"/>
                    <a:gd name="T9" fmla="*/ 182 h 205"/>
                    <a:gd name="T10" fmla="*/ 45 w 844"/>
                    <a:gd name="T11" fmla="*/ 200 h 205"/>
                    <a:gd name="T12" fmla="*/ 67 w 844"/>
                    <a:gd name="T13" fmla="*/ 193 h 205"/>
                    <a:gd name="T14" fmla="*/ 437 w 844"/>
                    <a:gd name="T15" fmla="*/ 89 h 205"/>
                    <a:gd name="T16" fmla="*/ 775 w 844"/>
                    <a:gd name="T17" fmla="*/ 193 h 205"/>
                    <a:gd name="T18" fmla="*/ 831 w 844"/>
                    <a:gd name="T19" fmla="*/ 183 h 205"/>
                    <a:gd name="T20" fmla="*/ 822 w 844"/>
                    <a:gd name="T21" fmla="*/ 127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5">
                      <a:moveTo>
                        <a:pt x="822" y="127"/>
                      </a:moveTo>
                      <a:lnTo>
                        <a:pt x="822" y="127"/>
                      </a:lnTo>
                      <a:cubicBezTo>
                        <a:pt x="815" y="123"/>
                        <a:pt x="667" y="19"/>
                        <a:pt x="441" y="9"/>
                      </a:cubicBezTo>
                      <a:cubicBezTo>
                        <a:pt x="213" y="0"/>
                        <a:pt x="30" y="122"/>
                        <a:pt x="23" y="127"/>
                      </a:cubicBezTo>
                      <a:cubicBezTo>
                        <a:pt x="4" y="139"/>
                        <a:pt x="0" y="164"/>
                        <a:pt x="12" y="182"/>
                      </a:cubicBezTo>
                      <a:cubicBezTo>
                        <a:pt x="20" y="194"/>
                        <a:pt x="32" y="200"/>
                        <a:pt x="45" y="200"/>
                      </a:cubicBezTo>
                      <a:cubicBezTo>
                        <a:pt x="53" y="200"/>
                        <a:pt x="61" y="198"/>
                        <a:pt x="67" y="193"/>
                      </a:cubicBezTo>
                      <a:cubicBezTo>
                        <a:pt x="69" y="192"/>
                        <a:pt x="236" y="81"/>
                        <a:pt x="437" y="89"/>
                      </a:cubicBezTo>
                      <a:cubicBezTo>
                        <a:pt x="639" y="98"/>
                        <a:pt x="774" y="192"/>
                        <a:pt x="775" y="193"/>
                      </a:cubicBezTo>
                      <a:cubicBezTo>
                        <a:pt x="793" y="205"/>
                        <a:pt x="818" y="201"/>
                        <a:pt x="831" y="183"/>
                      </a:cubicBezTo>
                      <a:cubicBezTo>
                        <a:pt x="844" y="165"/>
                        <a:pt x="840" y="140"/>
                        <a:pt x="822" y="1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7">
                  <a:extLst>
                    <a:ext uri="{FF2B5EF4-FFF2-40B4-BE49-F238E27FC236}">
                      <a16:creationId xmlns:a16="http://schemas.microsoft.com/office/drawing/2014/main" id="{C6D87C8C-D003-4220-9BAE-A5858D19D7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288" y="5716588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8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7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3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2"/>
                        <a:pt x="23" y="128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5"/>
                        <a:pt x="32" y="201"/>
                        <a:pt x="45" y="201"/>
                      </a:cubicBezTo>
                      <a:cubicBezTo>
                        <a:pt x="53" y="201"/>
                        <a:pt x="61" y="199"/>
                        <a:pt x="67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9"/>
                        <a:pt x="774" y="192"/>
                        <a:pt x="775" y="193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18">
                  <a:extLst>
                    <a:ext uri="{FF2B5EF4-FFF2-40B4-BE49-F238E27FC236}">
                      <a16:creationId xmlns:a16="http://schemas.microsoft.com/office/drawing/2014/main" id="{31C4C7CB-AFC1-4C10-BC5E-2B5E8217B3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288" y="5997575"/>
                  <a:ext cx="627063" cy="152400"/>
                </a:xfrm>
                <a:custGeom>
                  <a:avLst/>
                  <a:gdLst>
                    <a:gd name="T0" fmla="*/ 822 w 844"/>
                    <a:gd name="T1" fmla="*/ 128 h 206"/>
                    <a:gd name="T2" fmla="*/ 822 w 844"/>
                    <a:gd name="T3" fmla="*/ 128 h 206"/>
                    <a:gd name="T4" fmla="*/ 441 w 844"/>
                    <a:gd name="T5" fmla="*/ 10 h 206"/>
                    <a:gd name="T6" fmla="*/ 23 w 844"/>
                    <a:gd name="T7" fmla="*/ 127 h 206"/>
                    <a:gd name="T8" fmla="*/ 12 w 844"/>
                    <a:gd name="T9" fmla="*/ 183 h 206"/>
                    <a:gd name="T10" fmla="*/ 45 w 844"/>
                    <a:gd name="T11" fmla="*/ 201 h 206"/>
                    <a:gd name="T12" fmla="*/ 67 w 844"/>
                    <a:gd name="T13" fmla="*/ 194 h 206"/>
                    <a:gd name="T14" fmla="*/ 437 w 844"/>
                    <a:gd name="T15" fmla="*/ 90 h 206"/>
                    <a:gd name="T16" fmla="*/ 775 w 844"/>
                    <a:gd name="T17" fmla="*/ 193 h 206"/>
                    <a:gd name="T18" fmla="*/ 831 w 844"/>
                    <a:gd name="T19" fmla="*/ 184 h 206"/>
                    <a:gd name="T20" fmla="*/ 822 w 844"/>
                    <a:gd name="T21" fmla="*/ 1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4" h="206">
                      <a:moveTo>
                        <a:pt x="822" y="128"/>
                      </a:moveTo>
                      <a:lnTo>
                        <a:pt x="822" y="128"/>
                      </a:lnTo>
                      <a:cubicBezTo>
                        <a:pt x="815" y="124"/>
                        <a:pt x="667" y="20"/>
                        <a:pt x="441" y="10"/>
                      </a:cubicBezTo>
                      <a:cubicBezTo>
                        <a:pt x="213" y="0"/>
                        <a:pt x="30" y="122"/>
                        <a:pt x="23" y="127"/>
                      </a:cubicBezTo>
                      <a:cubicBezTo>
                        <a:pt x="4" y="140"/>
                        <a:pt x="0" y="165"/>
                        <a:pt x="12" y="183"/>
                      </a:cubicBezTo>
                      <a:cubicBezTo>
                        <a:pt x="20" y="194"/>
                        <a:pt x="32" y="201"/>
                        <a:pt x="45" y="201"/>
                      </a:cubicBezTo>
                      <a:cubicBezTo>
                        <a:pt x="53" y="201"/>
                        <a:pt x="61" y="198"/>
                        <a:pt x="67" y="194"/>
                      </a:cubicBezTo>
                      <a:cubicBezTo>
                        <a:pt x="69" y="193"/>
                        <a:pt x="236" y="82"/>
                        <a:pt x="437" y="90"/>
                      </a:cubicBezTo>
                      <a:cubicBezTo>
                        <a:pt x="639" y="98"/>
                        <a:pt x="774" y="192"/>
                        <a:pt x="775" y="193"/>
                      </a:cubicBezTo>
                      <a:cubicBezTo>
                        <a:pt x="793" y="206"/>
                        <a:pt x="818" y="202"/>
                        <a:pt x="831" y="184"/>
                      </a:cubicBezTo>
                      <a:cubicBezTo>
                        <a:pt x="844" y="166"/>
                        <a:pt x="840" y="141"/>
                        <a:pt x="822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D03E973A-1334-45D5-9122-2100A293808C}"/>
                </a:ext>
              </a:extLst>
            </p:cNvPr>
            <p:cNvSpPr/>
            <p:nvPr/>
          </p:nvSpPr>
          <p:spPr>
            <a:xfrm>
              <a:off x="538635" y="2870234"/>
              <a:ext cx="1127801" cy="4534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胡长昊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图片 12" descr="图片包含 游戏机, 画&#10;&#10;描述已自动生成">
            <a:hlinkClick r:id="rId2" action="ppaction://hlinkfile"/>
            <a:extLst>
              <a:ext uri="{FF2B5EF4-FFF2-40B4-BE49-F238E27FC236}">
                <a16:creationId xmlns:a16="http://schemas.microsoft.com/office/drawing/2014/main" id="{E0C088AD-F300-4DCE-86AD-83E5437C2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618" y="2834589"/>
            <a:ext cx="1816765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156</Words>
  <Application>Microsoft Office PowerPoint</Application>
  <PresentationFormat>宽屏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Microsoft YaHei</vt:lpstr>
      <vt:lpstr>Microsoft YaHei</vt:lpstr>
      <vt:lpstr>Arial</vt:lpstr>
      <vt:lpstr>Century Gothic</vt:lpstr>
      <vt:lpstr>Consolas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严 政</cp:lastModifiedBy>
  <cp:revision>110</cp:revision>
  <dcterms:created xsi:type="dcterms:W3CDTF">2015-08-18T02:51:41Z</dcterms:created>
  <dcterms:modified xsi:type="dcterms:W3CDTF">2020-08-21T02:42:49Z</dcterms:modified>
  <cp:category/>
</cp:coreProperties>
</file>