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8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51336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91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11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3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168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1B1839-6DA3-4750-B452-17FB03B3CD2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E72562-3F03-49AB-BD51-A1D76818F83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481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91749" y="2358979"/>
            <a:ext cx="4416981" cy="40058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Taller de </a:t>
            </a:r>
            <a:r>
              <a:rPr lang="es-PE" dirty="0" smtClean="0"/>
              <a:t>programación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1026" name="Picture 2" descr="Archivo:Utplogonuevo.svg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21" y="151943"/>
            <a:ext cx="6393076" cy="196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3691749" y="1832866"/>
            <a:ext cx="4122693" cy="40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Facultad de ingenierias</a:t>
            </a:r>
            <a:endParaRPr lang="en-U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709032" y="2920361"/>
            <a:ext cx="6823851" cy="8730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INTEGRANTES:</a:t>
            </a:r>
          </a:p>
          <a:p>
            <a:r>
              <a:rPr lang="en-US" dirty="0" smtClean="0"/>
              <a:t>EGÚSQUIZA SALHUA FHERDINAN JARDEL</a:t>
            </a:r>
            <a:endParaRPr lang="en-U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986037" y="3714080"/>
            <a:ext cx="4122693" cy="40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DOCENTE</a:t>
            </a:r>
            <a:endParaRPr lang="en-US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840409" y="4186545"/>
            <a:ext cx="6413947" cy="40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CINTHYA LIZ HERNANDEZ ORTEGA</a:t>
            </a:r>
            <a:endParaRPr lang="en-US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4059610" y="4908382"/>
            <a:ext cx="4122693" cy="40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SECCIÓN</a:t>
            </a:r>
            <a:endParaRPr lang="en-US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201426" y="5429927"/>
            <a:ext cx="4122693" cy="40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4523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1" y="861392"/>
            <a:ext cx="7933675" cy="2028008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344442" y="283615"/>
            <a:ext cx="1796323" cy="390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 smtClean="0">
                <a:solidFill>
                  <a:schemeClr val="tx1"/>
                </a:solidFill>
              </a:rPr>
              <a:t>Código 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49" y="3486844"/>
            <a:ext cx="2813294" cy="3028323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1476965" y="3291376"/>
            <a:ext cx="1796323" cy="390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>
                <a:solidFill>
                  <a:schemeClr val="tx1"/>
                </a:solidFill>
              </a:rPr>
              <a:t>Archivo CSS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104" y="3291376"/>
            <a:ext cx="1949696" cy="32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13748" y="226117"/>
            <a:ext cx="4181713" cy="1009093"/>
          </a:xfrm>
        </p:spPr>
        <p:txBody>
          <a:bodyPr>
            <a:normAutofit/>
          </a:bodyPr>
          <a:lstStyle/>
          <a:p>
            <a:r>
              <a:rPr lang="es-PE" dirty="0" smtClean="0"/>
              <a:t>Pie de página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48" y="1573807"/>
            <a:ext cx="6615596" cy="1652636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1225174" y="3255415"/>
            <a:ext cx="1796323" cy="390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 smtClean="0">
                <a:solidFill>
                  <a:schemeClr val="tx1"/>
                </a:solidFill>
              </a:rPr>
              <a:t>Código 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646351"/>
            <a:ext cx="5194874" cy="283794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095461" y="144807"/>
            <a:ext cx="614403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100" dirty="0"/>
              <a:t>El pie de página de </a:t>
            </a:r>
            <a:r>
              <a:rPr lang="es-MX" sz="1100" dirty="0" err="1"/>
              <a:t>FutureByte</a:t>
            </a:r>
            <a:r>
              <a:rPr lang="es-MX" sz="1100" dirty="0"/>
              <a:t> está diseñado para proporcionar información importante y accesible a los usuarios. La primera sección incluye información sobre la empresa, destacando su compromiso como tienda tecnológica confiable y ofreciendo detalles de contacto como teléfono, correo electrónico, y dirección física. La segunda sección contiene enlaces útiles a páginas clave, como la política de privacidad, términos y condiciones, y soporte. Finalmente, se incluye una sección dedicada a redes sociales, con enlaces a las plataformas más populares como Facebook, Twitter e Instagram. El pie de página concluye con una nota sobre los derechos de autor.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75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 txBox="1">
            <a:spLocks/>
          </p:cNvSpPr>
          <p:nvPr/>
        </p:nvSpPr>
        <p:spPr>
          <a:xfrm>
            <a:off x="1344443" y="1038507"/>
            <a:ext cx="1796323" cy="390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>
                <a:solidFill>
                  <a:schemeClr val="tx1"/>
                </a:solidFill>
              </a:rPr>
              <a:t>Archivo CSS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09" y="1580054"/>
            <a:ext cx="4639322" cy="48393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31" y="1580054"/>
            <a:ext cx="3057952" cy="2133898"/>
          </a:xfrm>
          <a:prstGeom prst="rect">
            <a:avLst/>
          </a:prstGeom>
        </p:spPr>
      </p:pic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48" y="226117"/>
            <a:ext cx="4181713" cy="1009093"/>
          </a:xfrm>
        </p:spPr>
        <p:txBody>
          <a:bodyPr>
            <a:normAutofit/>
          </a:bodyPr>
          <a:lstStyle/>
          <a:p>
            <a:r>
              <a:rPr lang="es-PE" dirty="0" smtClean="0"/>
              <a:t>Pie de 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7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60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u="sng" dirty="0" smtClean="0"/>
              <a:t>Objetivo principal:</a:t>
            </a:r>
            <a:endParaRPr lang="en-US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MX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FutureByte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nuestro objetivo principal es proporcionar a nuestros clientes las últimas innovaciones tecnológicas a través de una amplia gama de productos electrónicos de alta calidad. Nos dedicamos a ofrecer soluciones tecnológicas que se adapten a las necesidades individuales y empresariales, garantizando una experiencia de compra excepcional. Comprometidos con la excelencia y la satisfacción del cliente, buscamos no solo satisfacer las expectativas de nuestros usuarios, sino superarlas, asegurando productos confiables y un servicio de atención al cliente incomparable.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Visión general de la pagina web</a:t>
            </a: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51678" y="1596222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000" dirty="0" smtClean="0"/>
              <a:t>Descripción del proyecto:</a:t>
            </a:r>
            <a:endParaRPr lang="en-US" sz="4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51678" y="3808072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145661" y="2630558"/>
            <a:ext cx="10178322" cy="3593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FutureByte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página web diseñada para la venta de productos tecnológicos. Su propósito es ofrecer una experiencia de compra en línea fácil y eficiente para</a:t>
            </a:r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Explorar: Navega por una amplia gama de dispositivos electrónicos y accesorios.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Comparar: Revisa especificaciones y precios de productos.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Comprar: Realiza compras seguras y rápidas.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Soporte: Accede a atención al cliente y gestión de pedidos.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una interfaz intuitiva y funcionalidades de búsqueda avanzada,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FutureByte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el destino ideal para quienes buscan tecnología innovadora y un excelente servicio al cliente.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Diseño </a:t>
            </a:r>
            <a:endParaRPr lang="en-US" dirty="0"/>
          </a:p>
        </p:txBody>
      </p:sp>
      <p:pic>
        <p:nvPicPr>
          <p:cNvPr id="5" name="Picture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1835F303-CB79-93D1-932D-101DE2A55E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2814" y="1408428"/>
            <a:ext cx="3086751" cy="459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407" y="1416045"/>
            <a:ext cx="3086751" cy="9239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407" y="2261206"/>
            <a:ext cx="3086751" cy="9280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407" y="3189274"/>
            <a:ext cx="3086751" cy="11931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649" y="4113782"/>
            <a:ext cx="3094266" cy="1016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528" y="5130207"/>
            <a:ext cx="3090508" cy="8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1435" y="170350"/>
            <a:ext cx="10178322" cy="1492132"/>
          </a:xfrm>
        </p:spPr>
        <p:txBody>
          <a:bodyPr>
            <a:normAutofit/>
          </a:bodyPr>
          <a:lstStyle/>
          <a:p>
            <a:r>
              <a:rPr lang="es-PE" sz="3600" dirty="0" smtClean="0"/>
              <a:t>Encabezado</a:t>
            </a:r>
            <a:endParaRPr lang="en-U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7451" y="2545595"/>
            <a:ext cx="1796323" cy="390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 smtClean="0">
                <a:solidFill>
                  <a:schemeClr val="tx1"/>
                </a:solidFill>
              </a:rPr>
              <a:t>Código 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51" y="1539805"/>
            <a:ext cx="9093726" cy="10057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3029133"/>
            <a:ext cx="4172778" cy="3684555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4406762" y="294197"/>
            <a:ext cx="6751568" cy="1123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La cabecera del sitio web de </a:t>
            </a: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FutureByte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está diseñada para ofrecer una navegación rápida y eficiente. Incluye el logo con un enlace a la página principal y un menú de navegación con accesos directos a categorías como Laptops, </a:t>
            </a: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Smartphones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, Accesorios, Componentes y Ofertas. Además, presenta una barra de búsqueda para encontrar productos de manera rápida. Finalmente, incorpora enlaces para acceder a la cuenta del usuario y al carrito de compras, con una visualización del número de artículos agregados. Este diseño mejora la experiencia del usuario al facilitar la búsqueda y navegación en la tienda.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1463712" y="225289"/>
            <a:ext cx="1796323" cy="390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>
                <a:solidFill>
                  <a:schemeClr val="tx1"/>
                </a:solidFill>
              </a:rPr>
              <a:t>Archivo CSS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99" y="616225"/>
            <a:ext cx="3715268" cy="57824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67" y="616225"/>
            <a:ext cx="3734321" cy="586821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865" y="616225"/>
            <a:ext cx="296268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3121539" cy="1009093"/>
          </a:xfrm>
        </p:spPr>
        <p:txBody>
          <a:bodyPr/>
          <a:lstStyle/>
          <a:p>
            <a:r>
              <a:rPr lang="es-PE" dirty="0" smtClean="0"/>
              <a:t>Cuerpo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74" y="2774681"/>
            <a:ext cx="7543222" cy="349255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882885" y="382385"/>
            <a:ext cx="76730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 smtClean="0"/>
              <a:t>Está estructurado </a:t>
            </a:r>
            <a:r>
              <a:rPr lang="es-MX" sz="1400" dirty="0"/>
              <a:t>en secciones que destacan productos y categorías relevantes. La primera sección presenta un eslogan de la marca, seguido de un título "Novedades" donde se muestran productos </a:t>
            </a:r>
            <a:r>
              <a:rPr lang="es-MX" sz="1400" dirty="0" smtClean="0"/>
              <a:t>recientes, cada </a:t>
            </a:r>
            <a:r>
              <a:rPr lang="es-MX" sz="1400" dirty="0"/>
              <a:t>uno con su imagen, descripción, precio, y un botón de compra. Luego, la sección "Accesorios </a:t>
            </a:r>
            <a:r>
              <a:rPr lang="es-MX" sz="1400" dirty="0" err="1"/>
              <a:t>Gamers</a:t>
            </a:r>
            <a:r>
              <a:rPr lang="es-MX" sz="1400" dirty="0"/>
              <a:t>" ofrece productos </a:t>
            </a:r>
            <a:r>
              <a:rPr lang="es-MX" sz="1400" dirty="0" smtClean="0"/>
              <a:t>especializados. Finalmente</a:t>
            </a:r>
            <a:r>
              <a:rPr lang="es-MX" sz="1400" dirty="0"/>
              <a:t>, la sección "Lo Más Vendido" muestra los productos más </a:t>
            </a:r>
            <a:r>
              <a:rPr lang="es-MX" sz="1400" dirty="0" smtClean="0"/>
              <a:t>populares </a:t>
            </a:r>
            <a:r>
              <a:rPr lang="es-MX" sz="1400" dirty="0"/>
              <a:t>En cada tabla de productos, se destacan imágenes, descripciones, precios, y botones de compra para facilitar la interacción del usuario con los productos.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13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802057"/>
            <a:ext cx="6381116" cy="25904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95" y="3757294"/>
            <a:ext cx="6315821" cy="2563992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25174" y="144807"/>
            <a:ext cx="3121539" cy="1009093"/>
          </a:xfrm>
        </p:spPr>
        <p:txBody>
          <a:bodyPr/>
          <a:lstStyle/>
          <a:p>
            <a:r>
              <a:rPr lang="es-PE" dirty="0" smtClean="0"/>
              <a:t>Cuerpo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344442" y="283615"/>
            <a:ext cx="1796323" cy="390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 smtClean="0">
                <a:solidFill>
                  <a:schemeClr val="tx1"/>
                </a:solidFill>
              </a:rPr>
              <a:t>Código 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5" y="1093027"/>
            <a:ext cx="5416106" cy="43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290</TotalTime>
  <Words>560</Words>
  <Application>Microsoft Office PowerPoint</Application>
  <PresentationFormat>Panorámica</PresentationFormat>
  <Paragraphs>34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Presentación de PowerPoint</vt:lpstr>
      <vt:lpstr>Objetivo principal:</vt:lpstr>
      <vt:lpstr>Visión general de la pagina web</vt:lpstr>
      <vt:lpstr>Diseño </vt:lpstr>
      <vt:lpstr>Encabezado</vt:lpstr>
      <vt:lpstr>Presentación de PowerPoint</vt:lpstr>
      <vt:lpstr>Cuerpo</vt:lpstr>
      <vt:lpstr>Cuerpo</vt:lpstr>
      <vt:lpstr>Presentación de PowerPoint</vt:lpstr>
      <vt:lpstr>Presentación de PowerPoint</vt:lpstr>
      <vt:lpstr>Pie de página</vt:lpstr>
      <vt:lpstr>Pie de página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LAB-USR-AREQUIPA</cp:lastModifiedBy>
  <cp:revision>12</cp:revision>
  <dcterms:created xsi:type="dcterms:W3CDTF">2024-09-14T23:22:27Z</dcterms:created>
  <dcterms:modified xsi:type="dcterms:W3CDTF">2024-09-15T15:50:00Z</dcterms:modified>
</cp:coreProperties>
</file>