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936596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936596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936596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936596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936596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936596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936596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936596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9365962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9365962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9365962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9365962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026e45b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026e45b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9365962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f9365962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f9365962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f9365962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f9365962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f9365962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f9365962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f936596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9365962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9365962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9365962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9365962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9365962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9365962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f9365962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f9365962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026e45b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026e45b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26e45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26e45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26e45b8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26e45b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26e45b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026e45b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26e45b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026e45b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26e45b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26e45b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936596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936596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82600" y="752700"/>
            <a:ext cx="73788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</a:rPr>
              <a:t>How many people have accidentally done something that made them frustrated or sad?</a:t>
            </a:r>
            <a:endParaRPr sz="2400">
              <a:solidFill>
                <a:srgbClr val="33333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399175" y="433375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 solution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400" y="782050"/>
            <a:ext cx="6569099" cy="417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478600" y="221350"/>
            <a:ext cx="1386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839550"/>
            <a:ext cx="86677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455775" y="198550"/>
            <a:ext cx="30912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 solution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1275"/>
            <a:ext cx="8839200" cy="23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48" y="2298050"/>
            <a:ext cx="8414049" cy="191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455775" y="198550"/>
            <a:ext cx="30912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formats in spreadsheets example: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0450"/>
            <a:ext cx="8839198" cy="118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478600" y="221350"/>
            <a:ext cx="2988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saving dates as CSV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250"/>
            <a:ext cx="86772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478600" y="221350"/>
            <a:ext cx="2988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solution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0" y="702700"/>
            <a:ext cx="85915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113" y="848075"/>
            <a:ext cx="5207775" cy="21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2752950" y="3489850"/>
            <a:ext cx="3638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Spreadsheet date interpretation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8" y="1053350"/>
            <a:ext cx="64103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3043800" y="2571750"/>
            <a:ext cx="3056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dates as Year, Day-of-Year</a:t>
            </a:r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1366850" y="3168925"/>
            <a:ext cx="6637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 as a string: YYYYMMDDhhmmss</a:t>
            </a:r>
            <a:endParaRPr sz="3000"/>
          </a:p>
        </p:txBody>
      </p:sp>
      <p:sp>
        <p:nvSpPr>
          <p:cNvPr id="154" name="Google Shape;154;p29"/>
          <p:cNvSpPr txBox="1"/>
          <p:nvPr/>
        </p:nvSpPr>
        <p:spPr>
          <a:xfrm>
            <a:off x="1379975" y="3854775"/>
            <a:ext cx="72078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March 24, 2018 17:25:35    =    20180324172535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5" y="1106275"/>
            <a:ext cx="873442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456175" y="410575"/>
            <a:ext cx="3581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5 - Sorting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/>
        </p:nvSpPr>
        <p:spPr>
          <a:xfrm>
            <a:off x="456175" y="410575"/>
            <a:ext cx="3581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5 - Sorting Solution 1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0" y="781878"/>
            <a:ext cx="4601676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325" y="1767750"/>
            <a:ext cx="4838974" cy="28853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82600" y="752700"/>
            <a:ext cx="73788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What kind of operations do you do in spreadsheets? 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Which ones do you think spreadsheets are good for?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456175" y="410575"/>
            <a:ext cx="3581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6 - Conditional formatting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675"/>
            <a:ext cx="87153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456175" y="410575"/>
            <a:ext cx="3581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6 - Conditional formatting Solution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600" y="836700"/>
            <a:ext cx="5789451" cy="41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25" y="928952"/>
            <a:ext cx="8142424" cy="3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88" y="334875"/>
            <a:ext cx="7899026" cy="42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100"/>
            <a:ext cx="8839201" cy="217664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2927400" y="3607175"/>
            <a:ext cx="6315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</a:t>
            </a:r>
            <a:r>
              <a:rPr lang="en"/>
              <a:t> Sheets tabs for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38" y="111675"/>
            <a:ext cx="5832525" cy="35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080900" y="3607175"/>
            <a:ext cx="6315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variables in a single column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433375" y="3980225"/>
            <a:ext cx="8393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What is one problem you see with the recorded data in the example?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325" y="206700"/>
            <a:ext cx="5707338" cy="34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3080900" y="3607175"/>
            <a:ext cx="6315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</a:t>
            </a:r>
            <a:r>
              <a:rPr lang="en"/>
              <a:t> variables in unique column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946575" y="4242525"/>
            <a:ext cx="76068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Columns = variables, rows = observations, cells = data (values)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478600" y="221350"/>
            <a:ext cx="1386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00" y="632825"/>
            <a:ext cx="7822350" cy="4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274975" y="328100"/>
            <a:ext cx="6315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1 - issues list - solutions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100" y="788175"/>
            <a:ext cx="6158850" cy="409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286000" y="229075"/>
            <a:ext cx="6315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worksheet example: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13" y="605200"/>
            <a:ext cx="6478376" cy="43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478600" y="221350"/>
            <a:ext cx="1386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00" y="632825"/>
            <a:ext cx="8004301" cy="4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