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C336-6B36-4C74-87BE-56F50B4C0548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FAC2-1411-4164-8797-81C290779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11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C336-6B36-4C74-87BE-56F50B4C0548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FAC2-1411-4164-8797-81C290779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42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C336-6B36-4C74-87BE-56F50B4C0548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FAC2-1411-4164-8797-81C290779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04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C336-6B36-4C74-87BE-56F50B4C0548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FAC2-1411-4164-8797-81C290779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65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C336-6B36-4C74-87BE-56F50B4C0548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FAC2-1411-4164-8797-81C290779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43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C336-6B36-4C74-87BE-56F50B4C0548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FAC2-1411-4164-8797-81C290779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52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C336-6B36-4C74-87BE-56F50B4C0548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FAC2-1411-4164-8797-81C290779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54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C336-6B36-4C74-87BE-56F50B4C0548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FAC2-1411-4164-8797-81C290779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77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C336-6B36-4C74-87BE-56F50B4C0548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FAC2-1411-4164-8797-81C290779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00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C336-6B36-4C74-87BE-56F50B4C0548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FAC2-1411-4164-8797-81C290779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83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C336-6B36-4C74-87BE-56F50B4C0548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FAC2-1411-4164-8797-81C290779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85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1C336-6B36-4C74-87BE-56F50B4C0548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FAC2-1411-4164-8797-81C290779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51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012" y="2442519"/>
            <a:ext cx="1807671" cy="3671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466" y="3974832"/>
            <a:ext cx="1807671" cy="2646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781" y="5106710"/>
            <a:ext cx="1807671" cy="264659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8405276" y="2239788"/>
            <a:ext cx="1911188" cy="1543031"/>
            <a:chOff x="8172520" y="1166899"/>
            <a:chExt cx="1911188" cy="154303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/>
            <a:srcRect/>
            <a:stretch/>
          </p:blipFill>
          <p:spPr>
            <a:xfrm>
              <a:off x="8513702" y="1166899"/>
              <a:ext cx="1228825" cy="108136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172520" y="2248265"/>
              <a:ext cx="1911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Training &amp; Inference image</a:t>
              </a:r>
              <a:endParaRPr lang="ko-KR" altLang="en-US" sz="1200" b="1" dirty="0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659" y="2458928"/>
            <a:ext cx="3322999" cy="30318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74" y="1593975"/>
            <a:ext cx="3322999" cy="303180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00029" y="6359886"/>
            <a:ext cx="192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Result of scale N</a:t>
            </a:r>
            <a:endParaRPr lang="ko-KR" altLang="en-US" sz="16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13658" y="3516286"/>
            <a:ext cx="1895302" cy="794458"/>
          </a:xfrm>
          <a:prstGeom prst="round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셈 기호 15"/>
          <p:cNvSpPr/>
          <p:nvPr/>
        </p:nvSpPr>
        <p:spPr>
          <a:xfrm>
            <a:off x="1293304" y="3613239"/>
            <a:ext cx="1651518" cy="60055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119063" y="5004746"/>
            <a:ext cx="1228825" cy="1081366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 flipH="1">
            <a:off x="1446245" y="5638735"/>
            <a:ext cx="6728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2287" y="5008206"/>
            <a:ext cx="1911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Down</a:t>
            </a:r>
          </a:p>
          <a:p>
            <a:pPr algn="ctr"/>
            <a:r>
              <a:rPr lang="en-US" altLang="ko-KR" sz="1200" b="1" dirty="0" smtClean="0"/>
              <a:t>sampling</a:t>
            </a:r>
            <a:endParaRPr lang="ko-KR" altLang="en-US" sz="1200" b="1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483" y="5469871"/>
            <a:ext cx="424349" cy="3308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8040" y="3176107"/>
            <a:ext cx="468895" cy="3401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040" y="3161651"/>
            <a:ext cx="424349" cy="33084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0" name="직선 화살표 연결선 29"/>
          <p:cNvCxnSpPr/>
          <p:nvPr/>
        </p:nvCxnSpPr>
        <p:spPr>
          <a:xfrm flipV="1">
            <a:off x="1086291" y="3613239"/>
            <a:ext cx="11073" cy="1625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59333" y="6359886"/>
            <a:ext cx="2322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Result of scale N-1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4735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37" y="1028353"/>
            <a:ext cx="9372600" cy="3238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049" y="4350240"/>
            <a:ext cx="46767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6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1704975"/>
            <a:ext cx="92678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6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02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66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0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</Words>
  <Application>Microsoft Office PowerPoint</Application>
  <PresentationFormat>와이드스크린</PresentationFormat>
  <Paragraphs>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</cp:revision>
  <dcterms:created xsi:type="dcterms:W3CDTF">2019-11-01T04:38:51Z</dcterms:created>
  <dcterms:modified xsi:type="dcterms:W3CDTF">2019-11-01T05:21:01Z</dcterms:modified>
</cp:coreProperties>
</file>