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A88B1-06D1-41AA-A913-EF14AE9F7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D75217-D565-45CD-92A7-729E9252C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2190B1-B50A-415C-890D-F58C22ED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5A09-159D-4AFC-BA2F-6D79F68AC0CD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E6A44D-47C0-4A50-BA6E-462626B9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93D1E-648F-421C-8AC1-2FE32ECB9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50C5-1B10-496E-903D-0634E83EB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88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C453F-CDEE-47AA-99E8-8D585443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82C4A4-6DBA-4B34-B06D-EDF7755BD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C651A4-96E9-47E4-8795-481986CF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5A09-159D-4AFC-BA2F-6D79F68AC0CD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38E15F-800D-48C1-A69E-F65CC7BD5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5FA75A-CA4E-4FB9-B6F8-D8871A27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50C5-1B10-496E-903D-0634E83EB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09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4414EF-D52D-49F2-94BA-2565A2F50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D81088-1420-4637-B863-B3EEAB176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8AB7AF-2BC4-4741-809A-B07D6038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5A09-159D-4AFC-BA2F-6D79F68AC0CD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108D2D-A282-4CFA-8084-C340088CE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D30933-4252-476D-828E-0C9CEB12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50C5-1B10-496E-903D-0634E83EB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19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F2AF9-A5DB-4BE3-9473-EC1EAC64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D51E8-A3FE-4ECF-93EF-713AA6E2E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F89834-CF2F-45C9-861C-D69681F1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5A09-159D-4AFC-BA2F-6D79F68AC0CD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C459D0-B169-4F0D-AC7E-AA8FF373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3CAD11-8F8D-44FD-BBD9-1F3D7EC9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50C5-1B10-496E-903D-0634E83EB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96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2E74C-D61E-4EFE-8637-EFD114977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80E0CC-AE0B-4BAC-B789-6E9D3C8DA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AE6364-7631-4E3A-A444-0A8BAF41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5A09-159D-4AFC-BA2F-6D79F68AC0CD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CB98E1-94B3-423B-AFA2-73047B41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BFF2AF-0716-4C51-83B1-5F2C63E5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50C5-1B10-496E-903D-0634E83EB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2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BB403-0B27-486D-BF0A-FFF26AB9F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1AD52E-F724-4B98-823A-C76FA0F42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6D601E-8C79-4721-8537-FDD700516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54AF0A-7B76-4A1D-9CB1-8BA13B65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5A09-159D-4AFC-BA2F-6D79F68AC0CD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A51AFF-763E-4D6D-B63F-2B6626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462775-BF58-484D-B353-77FD881B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50C5-1B10-496E-903D-0634E83EB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64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DDB6B-E7D1-42C6-928B-FA3C49A95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84A5B2-2F56-4BB7-A97A-3579C2425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37FE5D-F312-417D-B57E-A1E9C1D4D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CD4A52-371E-41FA-B572-765A018F3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AF1A62-D48B-4046-B513-D8879C7C6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29CBBE-52B3-47FA-8A79-9E54BF5A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5A09-159D-4AFC-BA2F-6D79F68AC0CD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D73C21-73E5-4466-91EA-C6751B104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20202D-27C3-43F8-B293-628B4BCC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50C5-1B10-496E-903D-0634E83EB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11752-867C-4B20-A74B-EFF23133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7965CE-04E6-40F5-B6AF-B82954C1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5A09-159D-4AFC-BA2F-6D79F68AC0CD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60650B-3272-48CA-BD86-780C7C84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D16851-0D7B-46E8-BF15-8AF3FCF5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50C5-1B10-496E-903D-0634E83EB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87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56058D-3E80-465B-A5D2-D93AFEDB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5A09-159D-4AFC-BA2F-6D79F68AC0CD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83C0DD-9308-4056-9A84-159CD6BB3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1F1B7-F88A-4D22-BF9E-0F7022E1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50C5-1B10-496E-903D-0634E83EB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48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365CB-B71C-43E2-A1BD-534226792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AEF7B7-0410-4F33-AD64-F2231C9B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F92972-9D02-4F7D-8C41-12DA0D2F4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0670F0-DF14-47FA-AAE1-F7CD648B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5A09-159D-4AFC-BA2F-6D79F68AC0CD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D8FA1A-C222-4D98-8CE7-8405A915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0CABE4-65FC-4ED8-90F8-56DA3292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50C5-1B10-496E-903D-0634E83EB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3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85314-FA32-401A-B33F-3F5E80283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7FEC58-427D-4BDD-8114-32326CD24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236C1-29C2-4873-A0F9-F15F3A90F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91A5BF-99A5-4785-A303-838993D5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5A09-159D-4AFC-BA2F-6D79F68AC0CD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14E3FB-D58E-4DAD-80BF-32BA7F87B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608E8A-9DDF-4C65-9166-FDBA8492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50C5-1B10-496E-903D-0634E83EB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34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537923-A821-4031-A443-3801118B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F6CA85-BC13-430C-8B86-9B61B2E62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651363-0F4A-490B-B69A-04C907E35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85A09-159D-4AFC-BA2F-6D79F68AC0CD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AA4516-7E43-4323-9359-D2FBA2B7E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6F822-1A15-41D6-A88F-9FF87D412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550C5-1B10-496E-903D-0634E83EB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40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D4D4AEB-1342-4CCB-B692-2019D4EEE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37" y="1713626"/>
            <a:ext cx="4038600" cy="3162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7D141D-ABDB-42E8-A005-60F759619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423" y="1408127"/>
            <a:ext cx="40671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84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27CBF95-E6A0-46B0-A0F5-E2DD87AF0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96" y="1728787"/>
            <a:ext cx="4019550" cy="34004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05543AA-CBD5-44EB-A885-64C1F8DE8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246" y="1871661"/>
            <a:ext cx="40576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66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1E5DFED-9CDA-4E87-87C9-0FC85BE73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348" y="217131"/>
            <a:ext cx="3271095" cy="29730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9586D3-C714-4D22-B2E4-36171A74B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18688"/>
            <a:ext cx="3114675" cy="1981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A08374-6173-4DF6-93E7-09A31C75A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7784" y="3257900"/>
            <a:ext cx="83534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39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787C37F-E1B7-4B12-A8C7-861193A95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802" y="875557"/>
            <a:ext cx="4143375" cy="19526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F34731F-848A-4D36-BCEE-C2B9A83C1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515" y="2914781"/>
            <a:ext cx="87439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64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EBF3306-E5FD-4820-B49A-F4B5C7189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154" y="966569"/>
            <a:ext cx="3752276" cy="492486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DA9670E-1487-4EB7-8B18-DF1183A7D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430" y="1266825"/>
            <a:ext cx="40195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50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DB7872F-09FC-41D8-B433-8D525FB1E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64" y="2109785"/>
            <a:ext cx="4105275" cy="26384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2547731-8639-4A58-B4CC-735F8BC3B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036" y="1042984"/>
            <a:ext cx="4143375" cy="47720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D3D1E99-A9D8-4FB6-9591-3A3EEAD5A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307" y="591422"/>
            <a:ext cx="3113348" cy="567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701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6A6CA00-785E-4E73-A3E6-E5C4872BA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248" y="1490662"/>
            <a:ext cx="4086225" cy="38766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38DE950-C4D0-4146-A926-B6882A292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93508"/>
            <a:ext cx="39909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33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1828269-B0E9-4E25-BA42-F0D73C0B2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688163"/>
            <a:ext cx="3238500" cy="1924050"/>
          </a:xfrm>
          <a:prstGeom prst="rect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CA54499-17F6-42FD-8C6E-1CB1FD1D59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055"/>
          <a:stretch/>
        </p:blipFill>
        <p:spPr>
          <a:xfrm>
            <a:off x="409663" y="2891059"/>
            <a:ext cx="5124450" cy="35933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307377A-09AA-4DE3-9E05-B3DC44561E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771"/>
          <a:stretch/>
        </p:blipFill>
        <p:spPr>
          <a:xfrm>
            <a:off x="5534113" y="4010551"/>
            <a:ext cx="5124450" cy="2194989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3122940-691B-4794-B3CD-7E3F811A86F5}"/>
              </a:ext>
            </a:extLst>
          </p:cNvPr>
          <p:cNvCxnSpPr/>
          <p:nvPr/>
        </p:nvCxnSpPr>
        <p:spPr>
          <a:xfrm flipH="1">
            <a:off x="1702965" y="688163"/>
            <a:ext cx="1154535" cy="260871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2E05C11-62AD-413E-976F-3067EB400928}"/>
              </a:ext>
            </a:extLst>
          </p:cNvPr>
          <p:cNvCxnSpPr>
            <a:cxnSpLocks/>
          </p:cNvCxnSpPr>
          <p:nvPr/>
        </p:nvCxnSpPr>
        <p:spPr>
          <a:xfrm flipH="1">
            <a:off x="2394621" y="2612213"/>
            <a:ext cx="3701379" cy="1130675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239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D26AFB7-C2CE-45CD-8BE5-BC3BFDDEA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1136183"/>
            <a:ext cx="69151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9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30D6ECA-579F-4795-85D5-043AEBDC1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157287"/>
            <a:ext cx="84582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66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15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17E9753-6AE9-4124-8416-0B6DF03AD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607" y="2158810"/>
            <a:ext cx="1504950" cy="4095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8D9E5A7-16FA-4F71-ACA9-9D70885F7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894" y="2568385"/>
            <a:ext cx="2238375" cy="5143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A2B8875-0FAE-468D-AAAE-C491DE36B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844" y="3212896"/>
            <a:ext cx="4835845" cy="17282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B2365E-19CC-4859-89AC-8B63C8538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456" y="2076450"/>
            <a:ext cx="40767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52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5707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9387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49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08153A1-B7AE-41CA-8D0C-F7342F756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107134"/>
            <a:ext cx="10239375" cy="2038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63CD1D9-9769-4CB8-8A76-BC19C9E53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864" y="2288097"/>
            <a:ext cx="4056423" cy="41303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CD3A437-FCF5-41BF-9AAF-6834CDC76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361" y="2481589"/>
            <a:ext cx="50577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8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4BEFBD4-AA37-46A7-97B3-CA9EE7AEF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41" y="903825"/>
            <a:ext cx="4700634" cy="492652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696374F-AE64-4321-8BF4-A2AFF7C2D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157" y="498970"/>
            <a:ext cx="441007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8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6B3F7DD-4FF3-4ECD-A69E-D18916446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904"/>
          <a:stretch/>
        </p:blipFill>
        <p:spPr>
          <a:xfrm>
            <a:off x="1767276" y="1136674"/>
            <a:ext cx="4065650" cy="250378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4EAE3B0-6C40-40EF-AD04-2B936F9FD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887" y="3816686"/>
            <a:ext cx="8315325" cy="20097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C6C88CD-4FC4-46DD-8077-46F927ABF2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731"/>
          <a:stretch/>
        </p:blipFill>
        <p:spPr>
          <a:xfrm>
            <a:off x="5468219" y="1895912"/>
            <a:ext cx="4065650" cy="124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5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A26C22A-B5DA-452B-8DFE-40023BD3C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536" y="1447800"/>
            <a:ext cx="4162425" cy="39624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C3F451E-297C-4BEB-9F54-84A9AE352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674" y="652070"/>
            <a:ext cx="40767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591637C-6C29-41BE-8855-1BA3700D8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112" y="1062605"/>
            <a:ext cx="8382000" cy="19812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6C69AE5-29FB-4363-9BE2-B30F9AE47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3043805"/>
            <a:ext cx="83058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18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B1A045C-163E-4D0E-8360-315F2E9CE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16" y="1147762"/>
            <a:ext cx="4686300" cy="45624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7928144-BF57-48CC-A1B4-738395AC6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124" y="1066799"/>
            <a:ext cx="4876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8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74C8955-9873-463D-8F35-CADF7BED7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871843"/>
            <a:ext cx="9515475" cy="26479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91082E2-CF06-4E69-8245-089B3A3CA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4" y="3881961"/>
            <a:ext cx="10077450" cy="2181225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2B7F89-04F9-4188-B868-C4B6580EF8FB}"/>
              </a:ext>
            </a:extLst>
          </p:cNvPr>
          <p:cNvCxnSpPr/>
          <p:nvPr/>
        </p:nvCxnSpPr>
        <p:spPr>
          <a:xfrm flipH="1">
            <a:off x="1065402" y="2952925"/>
            <a:ext cx="4085438" cy="92278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DB3535D-D7E3-4439-86FC-F2871CB5E66F}"/>
              </a:ext>
            </a:extLst>
          </p:cNvPr>
          <p:cNvCxnSpPr>
            <a:cxnSpLocks/>
          </p:cNvCxnSpPr>
          <p:nvPr/>
        </p:nvCxnSpPr>
        <p:spPr>
          <a:xfrm flipH="1" flipV="1">
            <a:off x="6602136" y="2946678"/>
            <a:ext cx="4524461" cy="9290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186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0</Words>
  <Application>Microsoft Office PowerPoint</Application>
  <PresentationFormat>와이드스크린</PresentationFormat>
  <Paragraphs>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이호성</dc:creator>
  <cp:lastModifiedBy>이호성</cp:lastModifiedBy>
  <cp:revision>23</cp:revision>
  <dcterms:created xsi:type="dcterms:W3CDTF">2019-09-30T02:02:14Z</dcterms:created>
  <dcterms:modified xsi:type="dcterms:W3CDTF">2019-10-01T06:08:07Z</dcterms:modified>
</cp:coreProperties>
</file>