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Bioinformatics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prostate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adjacent</a:t>
            </a:r>
            <a:r>
              <a:rPr/>
              <a:t> </a:t>
            </a:r>
            <a:r>
              <a:rPr/>
              <a:t>lymph</a:t>
            </a:r>
            <a:r>
              <a:rPr/>
              <a:t> </a:t>
            </a:r>
            <a:r>
              <a:rPr/>
              <a:t>nodes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Ian</a:t>
            </a:r>
            <a:r>
              <a:rPr/>
              <a:t> </a:t>
            </a:r>
            <a:r>
              <a:rPr/>
              <a:t>Bates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rostateSlides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analysis of the genes involved in the extension of prostate cancer to adjacent lymph nodes</dc:title>
  <dc:creator>Ian Bates</dc:creator>
  <cp:keywords/>
  <dcterms:created xsi:type="dcterms:W3CDTF">2022-04-16T14:07:14Z</dcterms:created>
  <dcterms:modified xsi:type="dcterms:W3CDTF">2022-04-16T14:07:14Z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