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handoutMasterIdLst>
    <p:handoutMasterId r:id="rId13"/>
  </p:handoutMasterIdLst>
  <p:sldIdLst>
    <p:sldId id="263" r:id="rId3"/>
    <p:sldId id="264" r:id="rId4"/>
    <p:sldId id="265" r:id="rId5"/>
    <p:sldId id="266" r:id="rId6"/>
    <p:sldId id="261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71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ONI Julien" userId="fa291b5f-42a0-49a4-b0c9-dcd24dc9ed50" providerId="ADAL" clId="{D6586B4F-196F-475C-9F3F-0087ED01C916}"/>
    <pc:docChg chg="undo redo custSel addSld delSld modSld sldOrd addMainMaster delMainMaster modMainMaster">
      <pc:chgData name="BARONI Julien" userId="fa291b5f-42a0-49a4-b0c9-dcd24dc9ed50" providerId="ADAL" clId="{D6586B4F-196F-475C-9F3F-0087ED01C916}" dt="2022-01-23T18:52:06.032" v="2741" actId="20577"/>
      <pc:docMkLst>
        <pc:docMk/>
      </pc:docMkLst>
      <pc:sldChg chg="modSp del">
        <pc:chgData name="BARONI Julien" userId="fa291b5f-42a0-49a4-b0c9-dcd24dc9ed50" providerId="ADAL" clId="{D6586B4F-196F-475C-9F3F-0087ED01C916}" dt="2022-01-23T15:42:05.892" v="1655" actId="47"/>
        <pc:sldMkLst>
          <pc:docMk/>
          <pc:sldMk cId="3174650235" sldId="256"/>
        </pc:sldMkLst>
        <pc:spChg chg="mod">
          <ac:chgData name="BARONI Julien" userId="fa291b5f-42a0-49a4-b0c9-dcd24dc9ed50" providerId="ADAL" clId="{D6586B4F-196F-475C-9F3F-0087ED01C916}" dt="2022-01-23T15:41:45.943" v="1622"/>
          <ac:spMkLst>
            <pc:docMk/>
            <pc:sldMk cId="3174650235" sldId="256"/>
            <ac:spMk id="2" creationId="{70D96241-DE21-432C-92FF-728C8475A6FD}"/>
          </ac:spMkLst>
        </pc:spChg>
        <pc:spChg chg="mod">
          <ac:chgData name="BARONI Julien" userId="fa291b5f-42a0-49a4-b0c9-dcd24dc9ed50" providerId="ADAL" clId="{D6586B4F-196F-475C-9F3F-0087ED01C916}" dt="2022-01-23T15:41:45.943" v="1622"/>
          <ac:spMkLst>
            <pc:docMk/>
            <pc:sldMk cId="3174650235" sldId="256"/>
            <ac:spMk id="3" creationId="{CA42CF54-E609-4304-AADF-560AECB6FD96}"/>
          </ac:spMkLst>
        </pc:spChg>
      </pc:sldChg>
      <pc:sldChg chg="modSp new del mod modClrScheme chgLayout">
        <pc:chgData name="BARONI Julien" userId="fa291b5f-42a0-49a4-b0c9-dcd24dc9ed50" providerId="ADAL" clId="{D6586B4F-196F-475C-9F3F-0087ED01C916}" dt="2022-01-23T18:30:28.223" v="1942" actId="2696"/>
        <pc:sldMkLst>
          <pc:docMk/>
          <pc:sldMk cId="2264186247" sldId="257"/>
        </pc:sldMkLst>
        <pc:spChg chg="mod ord">
          <ac:chgData name="BARONI Julien" userId="fa291b5f-42a0-49a4-b0c9-dcd24dc9ed50" providerId="ADAL" clId="{D6586B4F-196F-475C-9F3F-0087ED01C916}" dt="2022-01-23T18:29:39.754" v="1926" actId="21"/>
          <ac:spMkLst>
            <pc:docMk/>
            <pc:sldMk cId="2264186247" sldId="257"/>
            <ac:spMk id="2" creationId="{7437DA36-9BC2-4668-93AD-0A5A4CF91FCB}"/>
          </ac:spMkLst>
        </pc:spChg>
        <pc:spChg chg="mod ord">
          <ac:chgData name="BARONI Julien" userId="fa291b5f-42a0-49a4-b0c9-dcd24dc9ed50" providerId="ADAL" clId="{D6586B4F-196F-475C-9F3F-0087ED01C916}" dt="2022-01-23T18:30:04.300" v="1936" actId="21"/>
          <ac:spMkLst>
            <pc:docMk/>
            <pc:sldMk cId="2264186247" sldId="257"/>
            <ac:spMk id="3" creationId="{4084C2D2-FB63-4E87-B0E0-B8F1EFC0CBAB}"/>
          </ac:spMkLst>
        </pc:spChg>
      </pc:sldChg>
      <pc:sldChg chg="modSp new del mod">
        <pc:chgData name="BARONI Julien" userId="fa291b5f-42a0-49a4-b0c9-dcd24dc9ed50" providerId="ADAL" clId="{D6586B4F-196F-475C-9F3F-0087ED01C916}" dt="2022-01-23T18:41:39.742" v="2196" actId="47"/>
        <pc:sldMkLst>
          <pc:docMk/>
          <pc:sldMk cId="927991959" sldId="258"/>
        </pc:sldMkLst>
        <pc:spChg chg="mod">
          <ac:chgData name="BARONI Julien" userId="fa291b5f-42a0-49a4-b0c9-dcd24dc9ed50" providerId="ADAL" clId="{D6586B4F-196F-475C-9F3F-0087ED01C916}" dt="2022-01-23T15:41:45.943" v="1622"/>
          <ac:spMkLst>
            <pc:docMk/>
            <pc:sldMk cId="927991959" sldId="258"/>
            <ac:spMk id="2" creationId="{162022EC-2198-4AF8-B9A8-C81D5B544515}"/>
          </ac:spMkLst>
        </pc:spChg>
        <pc:spChg chg="mod">
          <ac:chgData name="BARONI Julien" userId="fa291b5f-42a0-49a4-b0c9-dcd24dc9ed50" providerId="ADAL" clId="{D6586B4F-196F-475C-9F3F-0087ED01C916}" dt="2022-01-23T18:32:46.589" v="1981" actId="21"/>
          <ac:spMkLst>
            <pc:docMk/>
            <pc:sldMk cId="927991959" sldId="258"/>
            <ac:spMk id="3" creationId="{CDCD8F9A-A9E3-432A-9C2B-DB70664A46BA}"/>
          </ac:spMkLst>
        </pc:spChg>
      </pc:sldChg>
      <pc:sldChg chg="modSp new del mod">
        <pc:chgData name="BARONI Julien" userId="fa291b5f-42a0-49a4-b0c9-dcd24dc9ed50" providerId="ADAL" clId="{D6586B4F-196F-475C-9F3F-0087ED01C916}" dt="2022-01-23T18:41:41.870" v="2197" actId="47"/>
        <pc:sldMkLst>
          <pc:docMk/>
          <pc:sldMk cId="3646153524" sldId="259"/>
        </pc:sldMkLst>
        <pc:spChg chg="mod">
          <ac:chgData name="BARONI Julien" userId="fa291b5f-42a0-49a4-b0c9-dcd24dc9ed50" providerId="ADAL" clId="{D6586B4F-196F-475C-9F3F-0087ED01C916}" dt="2022-01-23T15:41:45.943" v="1622"/>
          <ac:spMkLst>
            <pc:docMk/>
            <pc:sldMk cId="3646153524" sldId="259"/>
            <ac:spMk id="2" creationId="{6CF82337-BE23-483B-A187-78510B515EDE}"/>
          </ac:spMkLst>
        </pc:spChg>
        <pc:spChg chg="mod">
          <ac:chgData name="BARONI Julien" userId="fa291b5f-42a0-49a4-b0c9-dcd24dc9ed50" providerId="ADAL" clId="{D6586B4F-196F-475C-9F3F-0087ED01C916}" dt="2022-01-23T18:38:15.196" v="2124" actId="21"/>
          <ac:spMkLst>
            <pc:docMk/>
            <pc:sldMk cId="3646153524" sldId="259"/>
            <ac:spMk id="3" creationId="{AAA033A3-B5B8-4834-8B8F-E74242D04AD8}"/>
          </ac:spMkLst>
        </pc:spChg>
      </pc:sldChg>
      <pc:sldChg chg="delSp modSp new del mod">
        <pc:chgData name="BARONI Julien" userId="fa291b5f-42a0-49a4-b0c9-dcd24dc9ed50" providerId="ADAL" clId="{D6586B4F-196F-475C-9F3F-0087ED01C916}" dt="2022-01-23T18:50:33.023" v="2499" actId="2696"/>
        <pc:sldMkLst>
          <pc:docMk/>
          <pc:sldMk cId="3150688871" sldId="260"/>
        </pc:sldMkLst>
        <pc:spChg chg="del">
          <ac:chgData name="BARONI Julien" userId="fa291b5f-42a0-49a4-b0c9-dcd24dc9ed50" providerId="ADAL" clId="{D6586B4F-196F-475C-9F3F-0087ED01C916}" dt="2022-01-21T13:30:19.536" v="913" actId="478"/>
          <ac:spMkLst>
            <pc:docMk/>
            <pc:sldMk cId="3150688871" sldId="260"/>
            <ac:spMk id="2" creationId="{19F7D097-DC53-4210-81EF-22E6E553690F}"/>
          </ac:spMkLst>
        </pc:spChg>
        <pc:spChg chg="mod">
          <ac:chgData name="BARONI Julien" userId="fa291b5f-42a0-49a4-b0c9-dcd24dc9ed50" providerId="ADAL" clId="{D6586B4F-196F-475C-9F3F-0087ED01C916}" dt="2022-01-23T18:39:54.350" v="2141" actId="21"/>
          <ac:spMkLst>
            <pc:docMk/>
            <pc:sldMk cId="3150688871" sldId="260"/>
            <ac:spMk id="3" creationId="{B3B7CFFA-A8F1-4DEE-96A9-0A9BBE3B49AD}"/>
          </ac:spMkLst>
        </pc:spChg>
      </pc:sldChg>
      <pc:sldChg chg="addSp delSp modSp new mod ord">
        <pc:chgData name="BARONI Julien" userId="fa291b5f-42a0-49a4-b0c9-dcd24dc9ed50" providerId="ADAL" clId="{D6586B4F-196F-475C-9F3F-0087ED01C916}" dt="2022-01-23T18:36:26.378" v="2085" actId="20577"/>
        <pc:sldMkLst>
          <pc:docMk/>
          <pc:sldMk cId="1097382500" sldId="261"/>
        </pc:sldMkLst>
        <pc:spChg chg="del">
          <ac:chgData name="BARONI Julien" userId="fa291b5f-42a0-49a4-b0c9-dcd24dc9ed50" providerId="ADAL" clId="{D6586B4F-196F-475C-9F3F-0087ED01C916}" dt="2022-01-21T13:33:13.983" v="1305" actId="478"/>
          <ac:spMkLst>
            <pc:docMk/>
            <pc:sldMk cId="1097382500" sldId="261"/>
            <ac:spMk id="2" creationId="{1B383413-72AB-4562-91EB-1B9217D45640}"/>
          </ac:spMkLst>
        </pc:spChg>
        <pc:spChg chg="del">
          <ac:chgData name="BARONI Julien" userId="fa291b5f-42a0-49a4-b0c9-dcd24dc9ed50" providerId="ADAL" clId="{D6586B4F-196F-475C-9F3F-0087ED01C916}" dt="2022-01-21T13:33:11.743" v="1304" actId="478"/>
          <ac:spMkLst>
            <pc:docMk/>
            <pc:sldMk cId="1097382500" sldId="261"/>
            <ac:spMk id="3" creationId="{ADF2FAD8-884B-4326-B2E1-B6E476049E2D}"/>
          </ac:spMkLst>
        </pc:spChg>
        <pc:spChg chg="add mod">
          <ac:chgData name="BARONI Julien" userId="fa291b5f-42a0-49a4-b0c9-dcd24dc9ed50" providerId="ADAL" clId="{D6586B4F-196F-475C-9F3F-0087ED01C916}" dt="2022-01-23T18:36:26.378" v="2085" actId="20577"/>
          <ac:spMkLst>
            <pc:docMk/>
            <pc:sldMk cId="1097382500" sldId="261"/>
            <ac:spMk id="6" creationId="{3B726AB5-E378-4F99-A088-EBF28C39A32F}"/>
          </ac:spMkLst>
        </pc:spChg>
        <pc:picChg chg="add mod">
          <ac:chgData name="BARONI Julien" userId="fa291b5f-42a0-49a4-b0c9-dcd24dc9ed50" providerId="ADAL" clId="{D6586B4F-196F-475C-9F3F-0087ED01C916}" dt="2022-01-23T18:34:53.055" v="1997" actId="1076"/>
          <ac:picMkLst>
            <pc:docMk/>
            <pc:sldMk cId="1097382500" sldId="261"/>
            <ac:picMk id="3" creationId="{9E61BAD8-7325-4006-AAB0-CF6AAC7BE56B}"/>
          </ac:picMkLst>
        </pc:picChg>
        <pc:picChg chg="add del mod modCrop">
          <ac:chgData name="BARONI Julien" userId="fa291b5f-42a0-49a4-b0c9-dcd24dc9ed50" providerId="ADAL" clId="{D6586B4F-196F-475C-9F3F-0087ED01C916}" dt="2022-01-21T13:37:01.166" v="1312" actId="478"/>
          <ac:picMkLst>
            <pc:docMk/>
            <pc:sldMk cId="1097382500" sldId="261"/>
            <ac:picMk id="5" creationId="{F544FD7A-E086-49F0-848E-2AA05E8FDBE1}"/>
          </ac:picMkLst>
        </pc:picChg>
        <pc:picChg chg="add del mod modCrop">
          <ac:chgData name="BARONI Julien" userId="fa291b5f-42a0-49a4-b0c9-dcd24dc9ed50" providerId="ADAL" clId="{D6586B4F-196F-475C-9F3F-0087ED01C916}" dt="2022-01-23T18:33:26.136" v="1994" actId="478"/>
          <ac:picMkLst>
            <pc:docMk/>
            <pc:sldMk cId="1097382500" sldId="261"/>
            <ac:picMk id="7" creationId="{A470FFB5-4A70-40A7-89DE-0EE6D31A1811}"/>
          </ac:picMkLst>
        </pc:picChg>
      </pc:sldChg>
      <pc:sldChg chg="modSp new del mod">
        <pc:chgData name="BARONI Julien" userId="fa291b5f-42a0-49a4-b0c9-dcd24dc9ed50" providerId="ADAL" clId="{D6586B4F-196F-475C-9F3F-0087ED01C916}" dt="2022-01-23T18:50:21.532" v="2497" actId="2696"/>
        <pc:sldMkLst>
          <pc:docMk/>
          <pc:sldMk cId="1515419157" sldId="262"/>
        </pc:sldMkLst>
        <pc:spChg chg="mod">
          <ac:chgData name="BARONI Julien" userId="fa291b5f-42a0-49a4-b0c9-dcd24dc9ed50" providerId="ADAL" clId="{D6586B4F-196F-475C-9F3F-0087ED01C916}" dt="2022-01-23T15:41:45.943" v="1622"/>
          <ac:spMkLst>
            <pc:docMk/>
            <pc:sldMk cId="1515419157" sldId="262"/>
            <ac:spMk id="2" creationId="{BAF957B1-6DD7-4881-8CF1-13333F41C192}"/>
          </ac:spMkLst>
        </pc:spChg>
        <pc:spChg chg="mod">
          <ac:chgData name="BARONI Julien" userId="fa291b5f-42a0-49a4-b0c9-dcd24dc9ed50" providerId="ADAL" clId="{D6586B4F-196F-475C-9F3F-0087ED01C916}" dt="2022-01-23T18:42:29.596" v="2254" actId="21"/>
          <ac:spMkLst>
            <pc:docMk/>
            <pc:sldMk cId="1515419157" sldId="262"/>
            <ac:spMk id="3" creationId="{5CDE6AE2-DD15-4B19-BA01-FEBAF3C41D98}"/>
          </ac:spMkLst>
        </pc:spChg>
      </pc:sldChg>
      <pc:sldChg chg="new del">
        <pc:chgData name="BARONI Julien" userId="fa291b5f-42a0-49a4-b0c9-dcd24dc9ed50" providerId="ADAL" clId="{D6586B4F-196F-475C-9F3F-0087ED01C916}" dt="2022-01-23T15:29:51.627" v="1613" actId="2696"/>
        <pc:sldMkLst>
          <pc:docMk/>
          <pc:sldMk cId="523885399" sldId="263"/>
        </pc:sldMkLst>
      </pc:sldChg>
      <pc:sldChg chg="modSp new del">
        <pc:chgData name="BARONI Julien" userId="fa291b5f-42a0-49a4-b0c9-dcd24dc9ed50" providerId="ADAL" clId="{D6586B4F-196F-475C-9F3F-0087ED01C916}" dt="2022-01-23T15:42:05.892" v="1655" actId="47"/>
        <pc:sldMkLst>
          <pc:docMk/>
          <pc:sldMk cId="889803617" sldId="263"/>
        </pc:sldMkLst>
        <pc:spChg chg="mod">
          <ac:chgData name="BARONI Julien" userId="fa291b5f-42a0-49a4-b0c9-dcd24dc9ed50" providerId="ADAL" clId="{D6586B4F-196F-475C-9F3F-0087ED01C916}" dt="2022-01-23T15:41:45.943" v="1622"/>
          <ac:spMkLst>
            <pc:docMk/>
            <pc:sldMk cId="889803617" sldId="263"/>
            <ac:spMk id="2" creationId="{7D88B08A-B3BE-49E5-8808-911B7E0E0D7F}"/>
          </ac:spMkLst>
        </pc:spChg>
        <pc:spChg chg="mod">
          <ac:chgData name="BARONI Julien" userId="fa291b5f-42a0-49a4-b0c9-dcd24dc9ed50" providerId="ADAL" clId="{D6586B4F-196F-475C-9F3F-0087ED01C916}" dt="2022-01-23T15:41:45.943" v="1622"/>
          <ac:spMkLst>
            <pc:docMk/>
            <pc:sldMk cId="889803617" sldId="263"/>
            <ac:spMk id="3" creationId="{3464D821-30F3-4C62-A775-46708B03C9F7}"/>
          </ac:spMkLst>
        </pc:spChg>
      </pc:sldChg>
      <pc:sldChg chg="addSp delSp modSp add del mod ord">
        <pc:chgData name="BARONI Julien" userId="fa291b5f-42a0-49a4-b0c9-dcd24dc9ed50" providerId="ADAL" clId="{D6586B4F-196F-475C-9F3F-0087ED01C916}" dt="2022-01-23T15:51:23.583" v="1765" actId="478"/>
        <pc:sldMkLst>
          <pc:docMk/>
          <pc:sldMk cId="1834311997" sldId="263"/>
        </pc:sldMkLst>
        <pc:spChg chg="add mod">
          <ac:chgData name="BARONI Julien" userId="fa291b5f-42a0-49a4-b0c9-dcd24dc9ed50" providerId="ADAL" clId="{D6586B4F-196F-475C-9F3F-0087ED01C916}" dt="2022-01-23T15:50:32.139" v="1759" actId="1076"/>
          <ac:spMkLst>
            <pc:docMk/>
            <pc:sldMk cId="1834311997" sldId="263"/>
            <ac:spMk id="6" creationId="{EE35ABF3-C84F-4C1A-A852-8BB1F46CCEF8}"/>
          </ac:spMkLst>
        </pc:spChg>
        <pc:spChg chg="add del">
          <ac:chgData name="BARONI Julien" userId="fa291b5f-42a0-49a4-b0c9-dcd24dc9ed50" providerId="ADAL" clId="{D6586B4F-196F-475C-9F3F-0087ED01C916}" dt="2022-01-23T15:51:12.688" v="1762" actId="22"/>
          <ac:spMkLst>
            <pc:docMk/>
            <pc:sldMk cId="1834311997" sldId="263"/>
            <ac:spMk id="10" creationId="{7CA633A8-DD3F-4A7E-84C9-A946A242F25D}"/>
          </ac:spMkLst>
        </pc:spChg>
        <pc:spChg chg="mod">
          <ac:chgData name="BARONI Julien" userId="fa291b5f-42a0-49a4-b0c9-dcd24dc9ed50" providerId="ADAL" clId="{D6586B4F-196F-475C-9F3F-0087ED01C916}" dt="2022-01-23T15:48:40.143" v="1723" actId="20577"/>
          <ac:spMkLst>
            <pc:docMk/>
            <pc:sldMk cId="1834311997" sldId="263"/>
            <ac:spMk id="16" creationId="{C44DA187-FCF0-479C-93A1-6EEEF075272D}"/>
          </ac:spMkLst>
        </pc:spChg>
        <pc:spChg chg="mod">
          <ac:chgData name="BARONI Julien" userId="fa291b5f-42a0-49a4-b0c9-dcd24dc9ed50" providerId="ADAL" clId="{D6586B4F-196F-475C-9F3F-0087ED01C916}" dt="2022-01-23T15:50:38.604" v="1760" actId="1076"/>
          <ac:spMkLst>
            <pc:docMk/>
            <pc:sldMk cId="1834311997" sldId="263"/>
            <ac:spMk id="8194" creationId="{5C87C34A-94A3-44DA-8825-FD8C0F560180}"/>
          </ac:spMkLst>
        </pc:spChg>
        <pc:picChg chg="add mod">
          <ac:chgData name="BARONI Julien" userId="fa291b5f-42a0-49a4-b0c9-dcd24dc9ed50" providerId="ADAL" clId="{D6586B4F-196F-475C-9F3F-0087ED01C916}" dt="2022-01-23T15:47:44.593" v="1714" actId="1076"/>
          <ac:picMkLst>
            <pc:docMk/>
            <pc:sldMk cId="1834311997" sldId="263"/>
            <ac:picMk id="3" creationId="{B928F94F-3B0E-416F-B865-F0F148B3CF6C}"/>
          </ac:picMkLst>
        </pc:picChg>
        <pc:picChg chg="add mod">
          <ac:chgData name="BARONI Julien" userId="fa291b5f-42a0-49a4-b0c9-dcd24dc9ed50" providerId="ADAL" clId="{D6586B4F-196F-475C-9F3F-0087ED01C916}" dt="2022-01-23T15:48:12.996" v="1717" actId="14100"/>
          <ac:picMkLst>
            <pc:docMk/>
            <pc:sldMk cId="1834311997" sldId="263"/>
            <ac:picMk id="5" creationId="{BF955CA6-7773-45B8-8458-62BA8C83F735}"/>
          </ac:picMkLst>
        </pc:picChg>
        <pc:picChg chg="del">
          <ac:chgData name="BARONI Julien" userId="fa291b5f-42a0-49a4-b0c9-dcd24dc9ed50" providerId="ADAL" clId="{D6586B4F-196F-475C-9F3F-0087ED01C916}" dt="2022-01-23T15:51:23.583" v="1765" actId="478"/>
          <ac:picMkLst>
            <pc:docMk/>
            <pc:sldMk cId="1834311997" sldId="263"/>
            <ac:picMk id="8" creationId="{AB23F4B4-3DB1-4200-86BF-13683080B796}"/>
          </ac:picMkLst>
        </pc:picChg>
      </pc:sldChg>
      <pc:sldChg chg="new del">
        <pc:chgData name="BARONI Julien" userId="fa291b5f-42a0-49a4-b0c9-dcd24dc9ed50" providerId="ADAL" clId="{D6586B4F-196F-475C-9F3F-0087ED01C916}" dt="2022-01-23T15:42:52.301" v="1666" actId="2696"/>
        <pc:sldMkLst>
          <pc:docMk/>
          <pc:sldMk cId="3539674434" sldId="263"/>
        </pc:sldMkLst>
      </pc:sldChg>
      <pc:sldChg chg="addSp delSp modSp add mod">
        <pc:chgData name="BARONI Julien" userId="fa291b5f-42a0-49a4-b0c9-dcd24dc9ed50" providerId="ADAL" clId="{D6586B4F-196F-475C-9F3F-0087ED01C916}" dt="2022-01-23T18:30:49.578" v="1945" actId="6549"/>
        <pc:sldMkLst>
          <pc:docMk/>
          <pc:sldMk cId="1173026675" sldId="264"/>
        </pc:sldMkLst>
        <pc:spChg chg="add mod">
          <ac:chgData name="BARONI Julien" userId="fa291b5f-42a0-49a4-b0c9-dcd24dc9ed50" providerId="ADAL" clId="{D6586B4F-196F-475C-9F3F-0087ED01C916}" dt="2022-01-23T18:30:49.578" v="1945" actId="6549"/>
          <ac:spMkLst>
            <pc:docMk/>
            <pc:sldMk cId="1173026675" sldId="264"/>
            <ac:spMk id="2" creationId="{5D3485D7-6947-43B9-B41C-CB581AD72867}"/>
          </ac:spMkLst>
        </pc:spChg>
        <pc:spChg chg="del">
          <ac:chgData name="BARONI Julien" userId="fa291b5f-42a0-49a4-b0c9-dcd24dc9ed50" providerId="ADAL" clId="{D6586B4F-196F-475C-9F3F-0087ED01C916}" dt="2022-01-23T15:51:31.998" v="1770" actId="478"/>
          <ac:spMkLst>
            <pc:docMk/>
            <pc:sldMk cId="1173026675" sldId="264"/>
            <ac:spMk id="8194" creationId="{5C87C34A-94A3-44DA-8825-FD8C0F560180}"/>
          </ac:spMkLst>
        </pc:spChg>
        <pc:picChg chg="del mod">
          <ac:chgData name="BARONI Julien" userId="fa291b5f-42a0-49a4-b0c9-dcd24dc9ed50" providerId="ADAL" clId="{D6586B4F-196F-475C-9F3F-0087ED01C916}" dt="2022-01-23T15:51:30.098" v="1769" actId="478"/>
          <ac:picMkLst>
            <pc:docMk/>
            <pc:sldMk cId="1173026675" sldId="264"/>
            <ac:picMk id="3" creationId="{B928F94F-3B0E-416F-B865-F0F148B3CF6C}"/>
          </ac:picMkLst>
        </pc:picChg>
        <pc:picChg chg="del">
          <ac:chgData name="BARONI Julien" userId="fa291b5f-42a0-49a4-b0c9-dcd24dc9ed50" providerId="ADAL" clId="{D6586B4F-196F-475C-9F3F-0087ED01C916}" dt="2022-01-23T15:51:29.535" v="1767" actId="478"/>
          <ac:picMkLst>
            <pc:docMk/>
            <pc:sldMk cId="1173026675" sldId="264"/>
            <ac:picMk id="5" creationId="{BF955CA6-7773-45B8-8458-62BA8C83F735}"/>
          </ac:picMkLst>
        </pc:picChg>
      </pc:sldChg>
      <pc:sldChg chg="new del">
        <pc:chgData name="BARONI Julien" userId="fa291b5f-42a0-49a4-b0c9-dcd24dc9ed50" providerId="ADAL" clId="{D6586B4F-196F-475C-9F3F-0087ED01C916}" dt="2022-01-23T15:42:05.892" v="1655" actId="47"/>
        <pc:sldMkLst>
          <pc:docMk/>
          <pc:sldMk cId="2473364828" sldId="264"/>
        </pc:sldMkLst>
      </pc:sldChg>
      <pc:sldChg chg="addSp delSp modSp new mod">
        <pc:chgData name="BARONI Julien" userId="fa291b5f-42a0-49a4-b0c9-dcd24dc9ed50" providerId="ADAL" clId="{D6586B4F-196F-475C-9F3F-0087ED01C916}" dt="2022-01-23T18:31:55.162" v="1967" actId="20577"/>
        <pc:sldMkLst>
          <pc:docMk/>
          <pc:sldMk cId="3227154075" sldId="265"/>
        </pc:sldMkLst>
        <pc:spChg chg="add del mod">
          <ac:chgData name="BARONI Julien" userId="fa291b5f-42a0-49a4-b0c9-dcd24dc9ed50" providerId="ADAL" clId="{D6586B4F-196F-475C-9F3F-0087ED01C916}" dt="2022-01-23T18:29:35.649" v="1925"/>
          <ac:spMkLst>
            <pc:docMk/>
            <pc:sldMk cId="3227154075" sldId="265"/>
            <ac:spMk id="2" creationId="{47080AD2-FEAC-4A4A-9C6E-B80393AA9DA8}"/>
          </ac:spMkLst>
        </pc:spChg>
        <pc:spChg chg="add mod">
          <ac:chgData name="BARONI Julien" userId="fa291b5f-42a0-49a4-b0c9-dcd24dc9ed50" providerId="ADAL" clId="{D6586B4F-196F-475C-9F3F-0087ED01C916}" dt="2022-01-23T18:31:55.162" v="1967" actId="20577"/>
          <ac:spMkLst>
            <pc:docMk/>
            <pc:sldMk cId="3227154075" sldId="265"/>
            <ac:spMk id="3" creationId="{E8F2C85B-F246-4DFA-8C04-543D15B0C660}"/>
          </ac:spMkLst>
        </pc:spChg>
      </pc:sldChg>
      <pc:sldChg chg="addSp modSp new mod">
        <pc:chgData name="BARONI Julien" userId="fa291b5f-42a0-49a4-b0c9-dcd24dc9ed50" providerId="ADAL" clId="{D6586B4F-196F-475C-9F3F-0087ED01C916}" dt="2022-01-23T18:43:29.251" v="2305" actId="404"/>
        <pc:sldMkLst>
          <pc:docMk/>
          <pc:sldMk cId="4086657704" sldId="266"/>
        </pc:sldMkLst>
        <pc:spChg chg="add mod">
          <ac:chgData name="BARONI Julien" userId="fa291b5f-42a0-49a4-b0c9-dcd24dc9ed50" providerId="ADAL" clId="{D6586B4F-196F-475C-9F3F-0087ED01C916}" dt="2022-01-23T18:43:29.251" v="2305" actId="404"/>
          <ac:spMkLst>
            <pc:docMk/>
            <pc:sldMk cId="4086657704" sldId="266"/>
            <ac:spMk id="2" creationId="{AAB52F30-9457-4A87-B429-B9432BB2870C}"/>
          </ac:spMkLst>
        </pc:spChg>
      </pc:sldChg>
      <pc:sldChg chg="new del">
        <pc:chgData name="BARONI Julien" userId="fa291b5f-42a0-49a4-b0c9-dcd24dc9ed50" providerId="ADAL" clId="{D6586B4F-196F-475C-9F3F-0087ED01C916}" dt="2022-01-23T18:41:38.574" v="2195" actId="47"/>
        <pc:sldMkLst>
          <pc:docMk/>
          <pc:sldMk cId="861946007" sldId="267"/>
        </pc:sldMkLst>
      </pc:sldChg>
      <pc:sldChg chg="modSp add mod ord">
        <pc:chgData name="BARONI Julien" userId="fa291b5f-42a0-49a4-b0c9-dcd24dc9ed50" providerId="ADAL" clId="{D6586B4F-196F-475C-9F3F-0087ED01C916}" dt="2022-01-23T18:38:41.868" v="2138" actId="403"/>
        <pc:sldMkLst>
          <pc:docMk/>
          <pc:sldMk cId="94043717" sldId="268"/>
        </pc:sldMkLst>
        <pc:spChg chg="mod">
          <ac:chgData name="BARONI Julien" userId="fa291b5f-42a0-49a4-b0c9-dcd24dc9ed50" providerId="ADAL" clId="{D6586B4F-196F-475C-9F3F-0087ED01C916}" dt="2022-01-23T18:38:41.868" v="2138" actId="403"/>
          <ac:spMkLst>
            <pc:docMk/>
            <pc:sldMk cId="94043717" sldId="268"/>
            <ac:spMk id="2" creationId="{AAB52F30-9457-4A87-B429-B9432BB2870C}"/>
          </ac:spMkLst>
        </pc:spChg>
      </pc:sldChg>
      <pc:sldChg chg="modSp add mod">
        <pc:chgData name="BARONI Julien" userId="fa291b5f-42a0-49a4-b0c9-dcd24dc9ed50" providerId="ADAL" clId="{D6586B4F-196F-475C-9F3F-0087ED01C916}" dt="2022-01-23T18:41:02.247" v="2193" actId="403"/>
        <pc:sldMkLst>
          <pc:docMk/>
          <pc:sldMk cId="2928288450" sldId="269"/>
        </pc:sldMkLst>
        <pc:spChg chg="mod">
          <ac:chgData name="BARONI Julien" userId="fa291b5f-42a0-49a4-b0c9-dcd24dc9ed50" providerId="ADAL" clId="{D6586B4F-196F-475C-9F3F-0087ED01C916}" dt="2022-01-23T18:41:02.247" v="2193" actId="403"/>
          <ac:spMkLst>
            <pc:docMk/>
            <pc:sldMk cId="2928288450" sldId="269"/>
            <ac:spMk id="2" creationId="{AAB52F30-9457-4A87-B429-B9432BB2870C}"/>
          </ac:spMkLst>
        </pc:spChg>
      </pc:sldChg>
      <pc:sldChg chg="addSp modSp new mod">
        <pc:chgData name="BARONI Julien" userId="fa291b5f-42a0-49a4-b0c9-dcd24dc9ed50" providerId="ADAL" clId="{D6586B4F-196F-475C-9F3F-0087ED01C916}" dt="2022-01-23T18:50:16.702" v="2496" actId="20577"/>
        <pc:sldMkLst>
          <pc:docMk/>
          <pc:sldMk cId="1207420225" sldId="270"/>
        </pc:sldMkLst>
        <pc:spChg chg="add mod">
          <ac:chgData name="BARONI Julien" userId="fa291b5f-42a0-49a4-b0c9-dcd24dc9ed50" providerId="ADAL" clId="{D6586B4F-196F-475C-9F3F-0087ED01C916}" dt="2022-01-23T18:50:16.702" v="2496" actId="20577"/>
          <ac:spMkLst>
            <pc:docMk/>
            <pc:sldMk cId="1207420225" sldId="270"/>
            <ac:spMk id="2" creationId="{C5C19833-C3BF-41BE-B86F-B3D3009FD90D}"/>
          </ac:spMkLst>
        </pc:spChg>
      </pc:sldChg>
      <pc:sldChg chg="modSp add mod">
        <pc:chgData name="BARONI Julien" userId="fa291b5f-42a0-49a4-b0c9-dcd24dc9ed50" providerId="ADAL" clId="{D6586B4F-196F-475C-9F3F-0087ED01C916}" dt="2022-01-23T18:52:06.032" v="2741" actId="20577"/>
        <pc:sldMkLst>
          <pc:docMk/>
          <pc:sldMk cId="4153603235" sldId="271"/>
        </pc:sldMkLst>
        <pc:spChg chg="mod">
          <ac:chgData name="BARONI Julien" userId="fa291b5f-42a0-49a4-b0c9-dcd24dc9ed50" providerId="ADAL" clId="{D6586B4F-196F-475C-9F3F-0087ED01C916}" dt="2022-01-23T18:52:06.032" v="2741" actId="20577"/>
          <ac:spMkLst>
            <pc:docMk/>
            <pc:sldMk cId="4153603235" sldId="271"/>
            <ac:spMk id="2" creationId="{C5C19833-C3BF-41BE-B86F-B3D3009FD90D}"/>
          </ac:spMkLst>
        </pc:spChg>
      </pc:sldChg>
      <pc:sldMasterChg chg="addSp delSp modSp add del mod addSldLayout delSldLayout">
        <pc:chgData name="BARONI Julien" userId="fa291b5f-42a0-49a4-b0c9-dcd24dc9ed50" providerId="ADAL" clId="{D6586B4F-196F-475C-9F3F-0087ED01C916}" dt="2022-01-23T15:51:16.100" v="1764" actId="2696"/>
        <pc:sldMasterMkLst>
          <pc:docMk/>
          <pc:sldMasterMk cId="0" sldId="2147483648"/>
        </pc:sldMasterMkLst>
        <pc:spChg chg="del">
          <ac:chgData name="BARONI Julien" userId="fa291b5f-42a0-49a4-b0c9-dcd24dc9ed50" providerId="ADAL" clId="{D6586B4F-196F-475C-9F3F-0087ED01C916}" dt="2022-01-23T15:44:55.820" v="1672"/>
          <ac:spMkLst>
            <pc:docMk/>
            <pc:sldMasterMk cId="0" sldId="2147483648"/>
            <ac:spMk id="2" creationId="{27F382A5-8288-478F-ACC6-836B6D0C32D8}"/>
          </ac:spMkLst>
        </pc:spChg>
        <pc:spChg chg="add mod ord modVis">
          <ac:chgData name="BARONI Julien" userId="fa291b5f-42a0-49a4-b0c9-dcd24dc9ed50" providerId="ADAL" clId="{D6586B4F-196F-475C-9F3F-0087ED01C916}" dt="2022-01-23T15:44:55.834" v="1703"/>
          <ac:spMkLst>
            <pc:docMk/>
            <pc:sldMasterMk cId="0" sldId="2147483648"/>
            <ac:spMk id="3" creationId="{0D707AC1-1273-4D36-A16C-0BB8E5E21710}"/>
          </ac:spMkLst>
        </pc:spChg>
        <pc:sldLayoutChg chg="add del">
          <pc:chgData name="BARONI Julien" userId="fa291b5f-42a0-49a4-b0c9-dcd24dc9ed50" providerId="ADAL" clId="{D6586B4F-196F-475C-9F3F-0087ED01C916}" dt="2022-01-23T15:51:16.100" v="1764" actId="2696"/>
          <pc:sldLayoutMkLst>
            <pc:docMk/>
            <pc:sldMasterMk cId="0" sldId="2147483648"/>
            <pc:sldLayoutMk cId="3391715192" sldId="2147484128"/>
          </pc:sldLayoutMkLst>
        </pc:sldLayoutChg>
      </pc:sldMasterChg>
      <pc:sldMasterChg chg="delSp modSp mod setBg modSldLayout sldLayoutOrd">
        <pc:chgData name="BARONI Julien" userId="fa291b5f-42a0-49a4-b0c9-dcd24dc9ed50" providerId="ADAL" clId="{D6586B4F-196F-475C-9F3F-0087ED01C916}" dt="2022-01-23T15:41:26.294" v="1620" actId="20578"/>
        <pc:sldMasterMkLst>
          <pc:docMk/>
          <pc:sldMasterMk cId="2297978519" sldId="2147483648"/>
        </pc:sldMasterMkLst>
        <pc:spChg chg="del mod">
          <ac:chgData name="BARONI Julien" userId="fa291b5f-42a0-49a4-b0c9-dcd24dc9ed50" providerId="ADAL" clId="{D6586B4F-196F-475C-9F3F-0087ED01C916}" dt="2022-01-23T15:28:26.769" v="1583" actId="478"/>
          <ac:spMkLst>
            <pc:docMk/>
            <pc:sldMasterMk cId="2297978519" sldId="2147483648"/>
            <ac:spMk id="3" creationId="{BD5A30A6-32F1-4551-AB93-927304E77282}"/>
          </ac:spMkLst>
        </pc:spChg>
        <pc:spChg chg="mod">
          <ac:chgData name="BARONI Julien" userId="fa291b5f-42a0-49a4-b0c9-dcd24dc9ed50" providerId="ADAL" clId="{D6586B4F-196F-475C-9F3F-0087ED01C916}" dt="2022-01-23T15:28:11.761" v="1581" actId="20577"/>
          <ac:spMkLst>
            <pc:docMk/>
            <pc:sldMasterMk cId="2297978519" sldId="2147483648"/>
            <ac:spMk id="5" creationId="{C27C761D-20F2-404A-96FE-925414F5054D}"/>
          </ac:spMkLst>
        </pc:spChg>
        <pc:sldLayoutChg chg="addSp delSp modSp ord setBg">
          <pc:chgData name="BARONI Julien" userId="fa291b5f-42a0-49a4-b0c9-dcd24dc9ed50" providerId="ADAL" clId="{D6586B4F-196F-475C-9F3F-0087ED01C916}" dt="2022-01-23T15:41:26.294" v="1620" actId="20578"/>
          <pc:sldLayoutMkLst>
            <pc:docMk/>
            <pc:sldMasterMk cId="2394945995" sldId="2147483660"/>
            <pc:sldLayoutMk cId="3174745964" sldId="2147483649"/>
          </pc:sldLayoutMkLst>
          <pc:spChg chg="add del">
            <ac:chgData name="BARONI Julien" userId="fa291b5f-42a0-49a4-b0c9-dcd24dc9ed50" providerId="ADAL" clId="{D6586B4F-196F-475C-9F3F-0087ED01C916}" dt="2022-01-23T15:40:35.459" v="1617" actId="11529"/>
            <ac:spMkLst>
              <pc:docMk/>
              <pc:sldMasterMk cId="2394945995" sldId="2147483660"/>
              <pc:sldLayoutMk cId="3174745964" sldId="2147483649"/>
              <ac:spMk id="7" creationId="{733E2740-C8FA-433A-887B-F4239FA6AE7D}"/>
            </ac:spMkLst>
          </pc:spChg>
          <pc:spChg chg="add del mod">
            <ac:chgData name="BARONI Julien" userId="fa291b5f-42a0-49a4-b0c9-dcd24dc9ed50" providerId="ADAL" clId="{D6586B4F-196F-475C-9F3F-0087ED01C916}" dt="2022-01-23T15:40:35.459" v="1617" actId="11529"/>
            <ac:spMkLst>
              <pc:docMk/>
              <pc:sldMasterMk cId="2394945995" sldId="2147483660"/>
              <pc:sldLayoutMk cId="3174745964" sldId="2147483649"/>
              <ac:spMk id="8" creationId="{BA43F609-5A36-4BE0-B508-F8857CF99682}"/>
            </ac:spMkLst>
          </pc:spChg>
        </pc:sldLayoutChg>
        <pc:sldLayoutChg chg="ord setBg">
          <pc:chgData name="BARONI Julien" userId="fa291b5f-42a0-49a4-b0c9-dcd24dc9ed50" providerId="ADAL" clId="{D6586B4F-196F-475C-9F3F-0087ED01C916}" dt="2022-01-23T15:40:49.680" v="1618" actId="20578"/>
          <pc:sldLayoutMkLst>
            <pc:docMk/>
            <pc:sldMasterMk cId="2297978519" sldId="2147483648"/>
            <pc:sldLayoutMk cId="2373070219" sldId="2147483650"/>
          </pc:sldLayoutMkLst>
        </pc:sldLayoutChg>
        <pc:sldLayoutChg chg="setBg">
          <pc:chgData name="BARONI Julien" userId="fa291b5f-42a0-49a4-b0c9-dcd24dc9ed50" providerId="ADAL" clId="{D6586B4F-196F-475C-9F3F-0087ED01C916}" dt="2022-01-23T15:29:42.271" v="1611"/>
          <pc:sldLayoutMkLst>
            <pc:docMk/>
            <pc:sldMasterMk cId="2297978519" sldId="2147483648"/>
            <pc:sldLayoutMk cId="3102163827" sldId="2147483651"/>
          </pc:sldLayoutMkLst>
        </pc:sldLayoutChg>
        <pc:sldLayoutChg chg="setBg">
          <pc:chgData name="BARONI Julien" userId="fa291b5f-42a0-49a4-b0c9-dcd24dc9ed50" providerId="ADAL" clId="{D6586B4F-196F-475C-9F3F-0087ED01C916}" dt="2022-01-23T15:29:42.271" v="1611"/>
          <pc:sldLayoutMkLst>
            <pc:docMk/>
            <pc:sldMasterMk cId="2297978519" sldId="2147483648"/>
            <pc:sldLayoutMk cId="1345564283" sldId="2147483652"/>
          </pc:sldLayoutMkLst>
        </pc:sldLayoutChg>
        <pc:sldLayoutChg chg="setBg">
          <pc:chgData name="BARONI Julien" userId="fa291b5f-42a0-49a4-b0c9-dcd24dc9ed50" providerId="ADAL" clId="{D6586B4F-196F-475C-9F3F-0087ED01C916}" dt="2022-01-23T15:29:42.271" v="1611"/>
          <pc:sldLayoutMkLst>
            <pc:docMk/>
            <pc:sldMasterMk cId="2297978519" sldId="2147483648"/>
            <pc:sldLayoutMk cId="703155082" sldId="2147483653"/>
          </pc:sldLayoutMkLst>
        </pc:sldLayoutChg>
        <pc:sldLayoutChg chg="setBg">
          <pc:chgData name="BARONI Julien" userId="fa291b5f-42a0-49a4-b0c9-dcd24dc9ed50" providerId="ADAL" clId="{D6586B4F-196F-475C-9F3F-0087ED01C916}" dt="2022-01-23T15:29:42.271" v="1611"/>
          <pc:sldLayoutMkLst>
            <pc:docMk/>
            <pc:sldMasterMk cId="2297978519" sldId="2147483648"/>
            <pc:sldLayoutMk cId="3764947187" sldId="2147483654"/>
          </pc:sldLayoutMkLst>
        </pc:sldLayoutChg>
        <pc:sldLayoutChg chg="setBg">
          <pc:chgData name="BARONI Julien" userId="fa291b5f-42a0-49a4-b0c9-dcd24dc9ed50" providerId="ADAL" clId="{D6586B4F-196F-475C-9F3F-0087ED01C916}" dt="2022-01-23T15:29:42.271" v="1611"/>
          <pc:sldLayoutMkLst>
            <pc:docMk/>
            <pc:sldMasterMk cId="2297978519" sldId="2147483648"/>
            <pc:sldLayoutMk cId="1504310913" sldId="2147483655"/>
          </pc:sldLayoutMkLst>
        </pc:sldLayoutChg>
        <pc:sldLayoutChg chg="setBg">
          <pc:chgData name="BARONI Julien" userId="fa291b5f-42a0-49a4-b0c9-dcd24dc9ed50" providerId="ADAL" clId="{D6586B4F-196F-475C-9F3F-0087ED01C916}" dt="2022-01-23T15:29:42.271" v="1611"/>
          <pc:sldLayoutMkLst>
            <pc:docMk/>
            <pc:sldMasterMk cId="2297978519" sldId="2147483648"/>
            <pc:sldLayoutMk cId="4169798128" sldId="2147483656"/>
          </pc:sldLayoutMkLst>
        </pc:sldLayoutChg>
        <pc:sldLayoutChg chg="setBg">
          <pc:chgData name="BARONI Julien" userId="fa291b5f-42a0-49a4-b0c9-dcd24dc9ed50" providerId="ADAL" clId="{D6586B4F-196F-475C-9F3F-0087ED01C916}" dt="2022-01-23T15:29:42.271" v="1611"/>
          <pc:sldLayoutMkLst>
            <pc:docMk/>
            <pc:sldMasterMk cId="2297978519" sldId="2147483648"/>
            <pc:sldLayoutMk cId="1214553659" sldId="2147483657"/>
          </pc:sldLayoutMkLst>
        </pc:sldLayoutChg>
        <pc:sldLayoutChg chg="setBg">
          <pc:chgData name="BARONI Julien" userId="fa291b5f-42a0-49a4-b0c9-dcd24dc9ed50" providerId="ADAL" clId="{D6586B4F-196F-475C-9F3F-0087ED01C916}" dt="2022-01-23T15:29:42.271" v="1611"/>
          <pc:sldLayoutMkLst>
            <pc:docMk/>
            <pc:sldMasterMk cId="2297978519" sldId="2147483648"/>
            <pc:sldLayoutMk cId="4113776608" sldId="2147483658"/>
          </pc:sldLayoutMkLst>
        </pc:sldLayoutChg>
        <pc:sldLayoutChg chg="setBg">
          <pc:chgData name="BARONI Julien" userId="fa291b5f-42a0-49a4-b0c9-dcd24dc9ed50" providerId="ADAL" clId="{D6586B4F-196F-475C-9F3F-0087ED01C916}" dt="2022-01-23T15:29:42.271" v="1611"/>
          <pc:sldLayoutMkLst>
            <pc:docMk/>
            <pc:sldMasterMk cId="2297978519" sldId="2147483648"/>
            <pc:sldLayoutMk cId="185327622" sldId="2147483659"/>
          </pc:sldLayoutMkLst>
        </pc:sldLayoutChg>
      </pc:sldMasterChg>
      <pc:sldMasterChg chg="new del mod addSldLayout delSldLayout">
        <pc:chgData name="BARONI Julien" userId="fa291b5f-42a0-49a4-b0c9-dcd24dc9ed50" providerId="ADAL" clId="{D6586B4F-196F-475C-9F3F-0087ED01C916}" dt="2022-01-23T15:29:16.869" v="1609" actId="2696"/>
        <pc:sldMasterMkLst>
          <pc:docMk/>
          <pc:sldMasterMk cId="969613545" sldId="2147483660"/>
        </pc:sldMasterMkLst>
        <pc:sldLayoutChg chg="new del replId">
          <pc:chgData name="BARONI Julien" userId="fa291b5f-42a0-49a4-b0c9-dcd24dc9ed50" providerId="ADAL" clId="{D6586B4F-196F-475C-9F3F-0087ED01C916}" dt="2022-01-23T15:29:16.857" v="1598" actId="2696"/>
          <pc:sldLayoutMkLst>
            <pc:docMk/>
            <pc:sldMasterMk cId="969613545" sldId="2147483660"/>
            <pc:sldLayoutMk cId="3481051554" sldId="2147483661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6.858" v="1599" actId="2696"/>
          <pc:sldLayoutMkLst>
            <pc:docMk/>
            <pc:sldMasterMk cId="969613545" sldId="2147483660"/>
            <pc:sldLayoutMk cId="1372282550" sldId="2147483662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6.859" v="1600" actId="2696"/>
          <pc:sldLayoutMkLst>
            <pc:docMk/>
            <pc:sldMasterMk cId="969613545" sldId="2147483660"/>
            <pc:sldLayoutMk cId="4089032333" sldId="2147483663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6.860" v="1601" actId="2696"/>
          <pc:sldLayoutMkLst>
            <pc:docMk/>
            <pc:sldMasterMk cId="969613545" sldId="2147483660"/>
            <pc:sldLayoutMk cId="3934875574" sldId="2147483664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6.861" v="1602" actId="2696"/>
          <pc:sldLayoutMkLst>
            <pc:docMk/>
            <pc:sldMasterMk cId="969613545" sldId="2147483660"/>
            <pc:sldLayoutMk cId="2610434276" sldId="2147483665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6.862" v="1603" actId="2696"/>
          <pc:sldLayoutMkLst>
            <pc:docMk/>
            <pc:sldMasterMk cId="969613545" sldId="2147483660"/>
            <pc:sldLayoutMk cId="3413837342" sldId="2147483666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6.862" v="1604" actId="2696"/>
          <pc:sldLayoutMkLst>
            <pc:docMk/>
            <pc:sldMasterMk cId="969613545" sldId="2147483660"/>
            <pc:sldLayoutMk cId="1134690701" sldId="2147483667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6.863" v="1605" actId="2696"/>
          <pc:sldLayoutMkLst>
            <pc:docMk/>
            <pc:sldMasterMk cId="969613545" sldId="2147483660"/>
            <pc:sldLayoutMk cId="3637527304" sldId="2147483668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6.864" v="1606" actId="2696"/>
          <pc:sldLayoutMkLst>
            <pc:docMk/>
            <pc:sldMasterMk cId="969613545" sldId="2147483660"/>
            <pc:sldLayoutMk cId="136078566" sldId="2147483669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6.867" v="1607" actId="2696"/>
          <pc:sldLayoutMkLst>
            <pc:docMk/>
            <pc:sldMasterMk cId="969613545" sldId="2147483660"/>
            <pc:sldLayoutMk cId="2326206535" sldId="2147483670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6.868" v="1608" actId="2696"/>
          <pc:sldLayoutMkLst>
            <pc:docMk/>
            <pc:sldMasterMk cId="969613545" sldId="2147483660"/>
            <pc:sldLayoutMk cId="400843033" sldId="2147483671"/>
          </pc:sldLayoutMkLst>
        </pc:sldLayoutChg>
      </pc:sldMasterChg>
      <pc:sldMasterChg chg="addSp modSp new mod addSldLayout modSldLayout">
        <pc:chgData name="BARONI Julien" userId="fa291b5f-42a0-49a4-b0c9-dcd24dc9ed50" providerId="ADAL" clId="{D6586B4F-196F-475C-9F3F-0087ED01C916}" dt="2022-01-23T15:42:39.870" v="1664" actId="5793"/>
        <pc:sldMasterMkLst>
          <pc:docMk/>
          <pc:sldMasterMk cId="2394945995" sldId="2147483660"/>
        </pc:sldMasterMkLst>
        <pc:spChg chg="add mod ord modVis">
          <ac:chgData name="BARONI Julien" userId="fa291b5f-42a0-49a4-b0c9-dcd24dc9ed50" providerId="ADAL" clId="{D6586B4F-196F-475C-9F3F-0087ED01C916}" dt="2022-01-23T15:41:53.762" v="1653"/>
          <ac:spMkLst>
            <pc:docMk/>
            <pc:sldMasterMk cId="2394945995" sldId="2147483660"/>
            <ac:spMk id="7" creationId="{FD4D0495-206F-4DAF-9371-D820CBFF49A0}"/>
          </ac:spMkLst>
        </pc:spChg>
        <pc:sldLayoutChg chg="modSp new mod replId">
          <pc:chgData name="BARONI Julien" userId="fa291b5f-42a0-49a4-b0c9-dcd24dc9ed50" providerId="ADAL" clId="{D6586B4F-196F-475C-9F3F-0087ED01C916}" dt="2022-01-23T15:42:39.870" v="1664" actId="5793"/>
          <pc:sldLayoutMkLst>
            <pc:docMk/>
            <pc:sldMasterMk cId="2394945995" sldId="2147483660"/>
            <pc:sldLayoutMk cId="612339345" sldId="2147483661"/>
          </pc:sldLayoutMkLst>
          <pc:spChg chg="mod">
            <ac:chgData name="BARONI Julien" userId="fa291b5f-42a0-49a4-b0c9-dcd24dc9ed50" providerId="ADAL" clId="{D6586B4F-196F-475C-9F3F-0087ED01C916}" dt="2022-01-23T15:42:39.870" v="1664" actId="5793"/>
            <ac:spMkLst>
              <pc:docMk/>
              <pc:sldMasterMk cId="2394945995" sldId="2147483660"/>
              <pc:sldLayoutMk cId="612339345" sldId="2147483661"/>
              <ac:spMk id="5" creationId="{E9225418-AE09-4FAC-83A4-12C052C240E0}"/>
            </ac:spMkLst>
          </pc:spChg>
        </pc:sldLayoutChg>
        <pc:sldLayoutChg chg="new replId">
          <pc:chgData name="BARONI Julien" userId="fa291b5f-42a0-49a4-b0c9-dcd24dc9ed50" providerId="ADAL" clId="{D6586B4F-196F-475C-9F3F-0087ED01C916}" dt="2022-01-23T15:41:36.363" v="1621" actId="6938"/>
          <pc:sldLayoutMkLst>
            <pc:docMk/>
            <pc:sldMasterMk cId="2394945995" sldId="2147483660"/>
            <pc:sldLayoutMk cId="2449206739" sldId="2147483662"/>
          </pc:sldLayoutMkLst>
        </pc:sldLayoutChg>
        <pc:sldLayoutChg chg="new replId">
          <pc:chgData name="BARONI Julien" userId="fa291b5f-42a0-49a4-b0c9-dcd24dc9ed50" providerId="ADAL" clId="{D6586B4F-196F-475C-9F3F-0087ED01C916}" dt="2022-01-23T15:41:36.363" v="1621" actId="6938"/>
          <pc:sldLayoutMkLst>
            <pc:docMk/>
            <pc:sldMasterMk cId="2394945995" sldId="2147483660"/>
            <pc:sldLayoutMk cId="1419605007" sldId="2147483663"/>
          </pc:sldLayoutMkLst>
        </pc:sldLayoutChg>
        <pc:sldLayoutChg chg="new replId">
          <pc:chgData name="BARONI Julien" userId="fa291b5f-42a0-49a4-b0c9-dcd24dc9ed50" providerId="ADAL" clId="{D6586B4F-196F-475C-9F3F-0087ED01C916}" dt="2022-01-23T15:41:36.363" v="1621" actId="6938"/>
          <pc:sldLayoutMkLst>
            <pc:docMk/>
            <pc:sldMasterMk cId="2394945995" sldId="2147483660"/>
            <pc:sldLayoutMk cId="3764173442" sldId="2147483664"/>
          </pc:sldLayoutMkLst>
        </pc:sldLayoutChg>
        <pc:sldLayoutChg chg="new replId">
          <pc:chgData name="BARONI Julien" userId="fa291b5f-42a0-49a4-b0c9-dcd24dc9ed50" providerId="ADAL" clId="{D6586B4F-196F-475C-9F3F-0087ED01C916}" dt="2022-01-23T15:41:36.363" v="1621" actId="6938"/>
          <pc:sldLayoutMkLst>
            <pc:docMk/>
            <pc:sldMasterMk cId="2394945995" sldId="2147483660"/>
            <pc:sldLayoutMk cId="1932266395" sldId="2147483665"/>
          </pc:sldLayoutMkLst>
        </pc:sldLayoutChg>
        <pc:sldLayoutChg chg="new replId">
          <pc:chgData name="BARONI Julien" userId="fa291b5f-42a0-49a4-b0c9-dcd24dc9ed50" providerId="ADAL" clId="{D6586B4F-196F-475C-9F3F-0087ED01C916}" dt="2022-01-23T15:41:36.363" v="1621" actId="6938"/>
          <pc:sldLayoutMkLst>
            <pc:docMk/>
            <pc:sldMasterMk cId="2394945995" sldId="2147483660"/>
            <pc:sldLayoutMk cId="4084785720" sldId="2147483666"/>
          </pc:sldLayoutMkLst>
        </pc:sldLayoutChg>
        <pc:sldLayoutChg chg="new replId">
          <pc:chgData name="BARONI Julien" userId="fa291b5f-42a0-49a4-b0c9-dcd24dc9ed50" providerId="ADAL" clId="{D6586B4F-196F-475C-9F3F-0087ED01C916}" dt="2022-01-23T15:41:36.363" v="1621" actId="6938"/>
          <pc:sldLayoutMkLst>
            <pc:docMk/>
            <pc:sldMasterMk cId="2394945995" sldId="2147483660"/>
            <pc:sldLayoutMk cId="1491809385" sldId="2147483667"/>
          </pc:sldLayoutMkLst>
        </pc:sldLayoutChg>
        <pc:sldLayoutChg chg="new replId">
          <pc:chgData name="BARONI Julien" userId="fa291b5f-42a0-49a4-b0c9-dcd24dc9ed50" providerId="ADAL" clId="{D6586B4F-196F-475C-9F3F-0087ED01C916}" dt="2022-01-23T15:41:36.363" v="1621" actId="6938"/>
          <pc:sldLayoutMkLst>
            <pc:docMk/>
            <pc:sldMasterMk cId="2394945995" sldId="2147483660"/>
            <pc:sldLayoutMk cId="1647386282" sldId="2147483668"/>
          </pc:sldLayoutMkLst>
        </pc:sldLayoutChg>
        <pc:sldLayoutChg chg="new replId">
          <pc:chgData name="BARONI Julien" userId="fa291b5f-42a0-49a4-b0c9-dcd24dc9ed50" providerId="ADAL" clId="{D6586B4F-196F-475C-9F3F-0087ED01C916}" dt="2022-01-23T15:41:36.363" v="1621" actId="6938"/>
          <pc:sldLayoutMkLst>
            <pc:docMk/>
            <pc:sldMasterMk cId="2394945995" sldId="2147483660"/>
            <pc:sldLayoutMk cId="3937171776" sldId="2147483669"/>
          </pc:sldLayoutMkLst>
        </pc:sldLayoutChg>
        <pc:sldLayoutChg chg="new replId">
          <pc:chgData name="BARONI Julien" userId="fa291b5f-42a0-49a4-b0c9-dcd24dc9ed50" providerId="ADAL" clId="{D6586B4F-196F-475C-9F3F-0087ED01C916}" dt="2022-01-23T15:41:36.363" v="1621" actId="6938"/>
          <pc:sldLayoutMkLst>
            <pc:docMk/>
            <pc:sldMasterMk cId="2394945995" sldId="2147483660"/>
            <pc:sldLayoutMk cId="3107795931" sldId="2147483670"/>
          </pc:sldLayoutMkLst>
        </pc:sldLayoutChg>
        <pc:sldLayoutChg chg="new replId">
          <pc:chgData name="BARONI Julien" userId="fa291b5f-42a0-49a4-b0c9-dcd24dc9ed50" providerId="ADAL" clId="{D6586B4F-196F-475C-9F3F-0087ED01C916}" dt="2022-01-23T15:41:36.363" v="1621" actId="6938"/>
          <pc:sldLayoutMkLst>
            <pc:docMk/>
            <pc:sldMasterMk cId="2394945995" sldId="2147483660"/>
            <pc:sldLayoutMk cId="1160641573" sldId="2147483671"/>
          </pc:sldLayoutMkLst>
        </pc:sldLayoutChg>
      </pc:sldMasterChg>
      <pc:sldMasterChg chg="new del mod addSldLayout delSldLayout">
        <pc:chgData name="BARONI Julien" userId="fa291b5f-42a0-49a4-b0c9-dcd24dc9ed50" providerId="ADAL" clId="{D6586B4F-196F-475C-9F3F-0087ED01C916}" dt="2022-01-23T15:29:14.404" v="1597" actId="2696"/>
        <pc:sldMasterMkLst>
          <pc:docMk/>
          <pc:sldMasterMk cId="3026259563" sldId="2147483672"/>
        </pc:sldMasterMkLst>
        <pc:sldLayoutChg chg="new del replId">
          <pc:chgData name="BARONI Julien" userId="fa291b5f-42a0-49a4-b0c9-dcd24dc9ed50" providerId="ADAL" clId="{D6586B4F-196F-475C-9F3F-0087ED01C916}" dt="2022-01-23T15:29:14.380" v="1586" actId="2696"/>
          <pc:sldLayoutMkLst>
            <pc:docMk/>
            <pc:sldMasterMk cId="3026259563" sldId="2147483672"/>
            <pc:sldLayoutMk cId="2004475816" sldId="2147483673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4.384" v="1587" actId="2696"/>
          <pc:sldLayoutMkLst>
            <pc:docMk/>
            <pc:sldMasterMk cId="3026259563" sldId="2147483672"/>
            <pc:sldLayoutMk cId="3400740763" sldId="2147483674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4.386" v="1588" actId="2696"/>
          <pc:sldLayoutMkLst>
            <pc:docMk/>
            <pc:sldMasterMk cId="3026259563" sldId="2147483672"/>
            <pc:sldLayoutMk cId="3911625804" sldId="2147483675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4.388" v="1589" actId="2696"/>
          <pc:sldLayoutMkLst>
            <pc:docMk/>
            <pc:sldMasterMk cId="3026259563" sldId="2147483672"/>
            <pc:sldLayoutMk cId="2257805060" sldId="2147483676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4.390" v="1590" actId="2696"/>
          <pc:sldLayoutMkLst>
            <pc:docMk/>
            <pc:sldMasterMk cId="3026259563" sldId="2147483672"/>
            <pc:sldLayoutMk cId="486108296" sldId="2147483677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4.392" v="1591" actId="2696"/>
          <pc:sldLayoutMkLst>
            <pc:docMk/>
            <pc:sldMasterMk cId="3026259563" sldId="2147483672"/>
            <pc:sldLayoutMk cId="196467237" sldId="2147483678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4.394" v="1592" actId="2696"/>
          <pc:sldLayoutMkLst>
            <pc:docMk/>
            <pc:sldMasterMk cId="3026259563" sldId="2147483672"/>
            <pc:sldLayoutMk cId="2478705710" sldId="2147483679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4.396" v="1593" actId="2696"/>
          <pc:sldLayoutMkLst>
            <pc:docMk/>
            <pc:sldMasterMk cId="3026259563" sldId="2147483672"/>
            <pc:sldLayoutMk cId="4100755794" sldId="2147483680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4.398" v="1594" actId="2696"/>
          <pc:sldLayoutMkLst>
            <pc:docMk/>
            <pc:sldMasterMk cId="3026259563" sldId="2147483672"/>
            <pc:sldLayoutMk cId="4239060915" sldId="2147483681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4.400" v="1595" actId="2696"/>
          <pc:sldLayoutMkLst>
            <pc:docMk/>
            <pc:sldMasterMk cId="3026259563" sldId="2147483672"/>
            <pc:sldLayoutMk cId="4053020189" sldId="2147483682"/>
          </pc:sldLayoutMkLst>
        </pc:sldLayoutChg>
        <pc:sldLayoutChg chg="new del replId">
          <pc:chgData name="BARONI Julien" userId="fa291b5f-42a0-49a4-b0c9-dcd24dc9ed50" providerId="ADAL" clId="{D6586B4F-196F-475C-9F3F-0087ED01C916}" dt="2022-01-23T15:29:14.401" v="1596" actId="2696"/>
          <pc:sldLayoutMkLst>
            <pc:docMk/>
            <pc:sldMasterMk cId="3026259563" sldId="2147483672"/>
            <pc:sldLayoutMk cId="1191435019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EFCCD0-E870-4651-B504-D765CD085A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976B20-FA6D-4F19-9667-AEF86183C8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3FB1-4A24-4356-A96A-BD8B583D788F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079273-F275-4278-9E03-85C6722352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E506C0-C404-4E2B-B4AD-AEC1F08379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F482F-B4F1-481F-BA8D-22C40D833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80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A1437-12FB-4D66-89EB-32D2AA538100}" type="datetimeFigureOut">
              <a:rPr lang="fr-FR" smtClean="0"/>
              <a:t>23/01/2022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CE631-4C37-49E3-8645-ED1E075F0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92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8D1909E4-F207-44B0-9436-F1A576134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F7550402-3C6A-4E0E-AA7D-297EF4021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fr-FR"/>
          </a:p>
        </p:txBody>
      </p:sp>
      <p:sp>
        <p:nvSpPr>
          <p:cNvPr id="38916" name="Espace réservé du numéro de diapositive 3">
            <a:extLst>
              <a:ext uri="{FF2B5EF4-FFF2-40B4-BE49-F238E27FC236}">
                <a16:creationId xmlns:a16="http://schemas.microsoft.com/office/drawing/2014/main" id="{C801FD10-D95D-448E-AFE4-E2E020B73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2EEF55-4F16-43AA-8350-E3F69AB42010}" type="slidenum">
              <a:rPr lang="fr-FR" altLang="fr-F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fr-FR"/>
          </a:p>
        </p:txBody>
      </p:sp>
      <p:sp>
        <p:nvSpPr>
          <p:cNvPr id="38917" name="Espace réservé de la date 4">
            <a:extLst>
              <a:ext uri="{FF2B5EF4-FFF2-40B4-BE49-F238E27FC236}">
                <a16:creationId xmlns:a16="http://schemas.microsoft.com/office/drawing/2014/main" id="{A0F448B6-BF33-4B5C-A372-BD32C57423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/>
              <a:t>CONFIDENTIALITY LEVEL</a:t>
            </a:r>
          </a:p>
        </p:txBody>
      </p:sp>
      <p:sp>
        <p:nvSpPr>
          <p:cNvPr id="38918" name="Espace réservé du pied de page 5">
            <a:extLst>
              <a:ext uri="{FF2B5EF4-FFF2-40B4-BE49-F238E27FC236}">
                <a16:creationId xmlns:a16="http://schemas.microsoft.com/office/drawing/2014/main" id="{756D4CDC-33E0-40B4-A92A-9C456C7A9D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/>
              <a:t>Title of the presentation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>
            <a:extLst>
              <a:ext uri="{FF2B5EF4-FFF2-40B4-BE49-F238E27FC236}">
                <a16:creationId xmlns:a16="http://schemas.microsoft.com/office/drawing/2014/main" id="{8D1909E4-F207-44B0-9436-F1A576134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Espace réservé des commentaires 2">
            <a:extLst>
              <a:ext uri="{FF2B5EF4-FFF2-40B4-BE49-F238E27FC236}">
                <a16:creationId xmlns:a16="http://schemas.microsoft.com/office/drawing/2014/main" id="{F7550402-3C6A-4E0E-AA7D-297EF4021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fr-FR"/>
          </a:p>
        </p:txBody>
      </p:sp>
      <p:sp>
        <p:nvSpPr>
          <p:cNvPr id="38916" name="Espace réservé du numéro de diapositive 3">
            <a:extLst>
              <a:ext uri="{FF2B5EF4-FFF2-40B4-BE49-F238E27FC236}">
                <a16:creationId xmlns:a16="http://schemas.microsoft.com/office/drawing/2014/main" id="{C801FD10-D95D-448E-AFE4-E2E020B73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2EEF55-4F16-43AA-8350-E3F69AB42010}" type="slidenum">
              <a:rPr lang="fr-FR" altLang="fr-F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 altLang="fr-FR"/>
          </a:p>
        </p:txBody>
      </p:sp>
      <p:sp>
        <p:nvSpPr>
          <p:cNvPr id="38917" name="Espace réservé de la date 4">
            <a:extLst>
              <a:ext uri="{FF2B5EF4-FFF2-40B4-BE49-F238E27FC236}">
                <a16:creationId xmlns:a16="http://schemas.microsoft.com/office/drawing/2014/main" id="{A0F448B6-BF33-4B5C-A372-BD32C57423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/>
              <a:t>CONFIDENTIALITY LEVEL</a:t>
            </a:r>
          </a:p>
        </p:txBody>
      </p:sp>
      <p:sp>
        <p:nvSpPr>
          <p:cNvPr id="38918" name="Espace réservé du pied de page 5">
            <a:extLst>
              <a:ext uri="{FF2B5EF4-FFF2-40B4-BE49-F238E27FC236}">
                <a16:creationId xmlns:a16="http://schemas.microsoft.com/office/drawing/2014/main" id="{756D4CDC-33E0-40B4-A92A-9C456C7A9D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805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A0B33-450A-4AC9-8CD3-E9017706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942934-2740-42CF-9C71-1C243776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E76D6-C996-480A-9646-2569C594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E9DC-523D-4D9C-9B05-8E0764012EAC}" type="datetime1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25418-AE09-4FAC-83A4-12C052C2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8167CE-1D12-4311-A237-1A5C4C6A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33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163C-70EA-48ED-BF4F-5B444CB7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175FFA-4897-4FBA-8625-A09ACC7C4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2142B-44B7-4218-AD32-086E7B4F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9766-244B-4ED2-872A-15813CBBE7A1}" type="datetime1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EE47F-4274-417C-8B31-04AD5AA7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D10151-A85E-4F88-8F8D-C26295AA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9A625D-DD09-413C-8231-135E18838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DFB86F-3582-4120-8567-DE00C3FD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CD7136-9A6B-4E27-818D-6DD74612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B03E-943A-4190-85D7-9222447031CF}" type="datetime1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389761-1EB2-4CCC-A72B-C3ABE198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86D8A-9310-470E-9BEA-5406A318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64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C32A2-590B-4034-B6C3-6BD294C79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18F2DF-F9F1-44E0-A759-7BC1487FA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6BC00-36EC-4906-9E00-2296F4C5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2DA5-D559-47ED-87A0-B8539A9B1217}" type="datetime1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766DE-1E5D-4432-8352-DF62361C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EFD19E-6FDD-4CF5-A630-2A7A7208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11D9-757E-4C6C-9991-CD05841B54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4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>
            <a:extLst>
              <a:ext uri="{FF2B5EF4-FFF2-40B4-BE49-F238E27FC236}">
                <a16:creationId xmlns:a16="http://schemas.microsoft.com/office/drawing/2014/main" id="{EC73D3A4-13CD-4443-BDB8-0B5B622D202A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A73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809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D06A2-224F-4271-9D07-B5360033CE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98463"/>
            <a:ext cx="89852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CDD2B630-E6AD-45FD-809D-73BA3BCFD3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b="25009"/>
          <a:stretch>
            <a:fillRect/>
          </a:stretch>
        </p:blipFill>
        <p:spPr bwMode="auto">
          <a:xfrm>
            <a:off x="0" y="1714500"/>
            <a:ext cx="61039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71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EEC60-FE32-484B-8264-218A66DA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5A0A2-701B-423F-887E-8971E7C9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337EC-60E1-4E7C-884E-54A2F90C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811E-1D71-49CC-A467-DDDFA0F2E526}" type="datetime1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2FC625-847E-4597-B535-3E12B6D1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B7ECC6-3AF6-412A-A3BD-17EC6B42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2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D99AD-AF43-426F-8E2F-A36E2E64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99BFF-C16D-4EC8-BF78-36CD483A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CCBEC-D10A-49F6-8BE0-717C4DBD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8F98-C97E-4526-BFA7-4A0F37562190}" type="datetime1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24C28-B571-447F-82C9-43F4ED7A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51BA9-8768-4F8A-A2C1-2E1E2F64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60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543A5-178E-4D61-B9BA-2A58003C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CE4425-014D-4B49-81BB-4EB0D9661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69E1C5-B35B-4FC8-9B9A-E97412D4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213A7-E2EF-4228-BA2A-AACAACA7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9B1-4D9F-437F-81B9-462F2546CDEF}" type="datetime1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DF64C3-C4F1-4655-94B6-CC82123C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F90803-1D01-4F80-BF1B-A5AC4B09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17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A733E-3D0D-410A-AEDE-29122317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3E365F-9ABE-45FB-B25B-E0174994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2E087C-1CD4-4D7B-9CB2-00948BFA0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83DB71-26F0-47C7-8125-FF58D7119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3504C1-8685-4446-84FC-D9FEC1536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E03D6B-F403-4CCE-AA3F-A86995AF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6DE9-6FF1-4F10-B1F4-DA532B48717B}" type="datetime1">
              <a:rPr lang="fr-FR" smtClean="0"/>
              <a:t>23/01/2022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454425-E219-485E-BFFE-F32D82DD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37B730-B5CD-44E3-837D-76BFA69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26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6B1E9-8E8C-4680-945A-3B37885A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7C573C-474A-4C16-BFF0-2469ADF1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199A-7B11-484E-AF68-5C74B11D6A4A}" type="datetime1">
              <a:rPr lang="fr-FR" smtClean="0"/>
              <a:t>23/01/2022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5A579A-BBD0-40CD-A9BE-F0987E58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BA1528-145A-4267-B0BE-AC0BFDBC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8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55BBE8-20AB-4856-9062-050A5101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FB79-EF4D-4B9B-A878-AC12F59C338B}" type="datetime1">
              <a:rPr lang="fr-FR" smtClean="0"/>
              <a:t>23/01/2022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3FCF82-1E03-410E-B387-2946587B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92D084-7CF2-42A5-BC15-CFD43444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0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0C8BA-00AC-4726-8415-27A4D801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DF2A8-6E2D-4F1B-B78B-8A666166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557177-C5C6-4B67-92D1-DE0D5C4E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11F32C-EDB3-4AA0-B5AC-D4E6BBE0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F329-5428-4E8C-B206-EE84BEF40271}" type="datetime1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A0DD27-F17B-4D3D-B033-AB2E9771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515BB1-E31A-4613-B20C-3715F7E2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38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A8FCB-9ADB-41FC-A5AB-730022D1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9000C8-A9C7-41B7-814C-D1B65A502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56DCBE-25F7-4103-A024-410F64952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A04AE-3261-4B65-8EBD-96A03B96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680D-8A58-49B4-8B60-BB68BA68911D}" type="datetime1">
              <a:rPr lang="fr-FR" smtClean="0"/>
              <a:t>23/01/2022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B67160-911C-450F-B5F2-F9DC9013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7BE435-7CB8-42E6-AECE-D622B93C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7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C84C46-6B0A-4573-8071-38133E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F6F86-D751-4EC6-B5FF-C12CA958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D52A48-BEAB-401B-972A-F34233D45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1D1E-AB1C-4C57-ACD2-E89F42EF8825}" type="datetime1">
              <a:rPr lang="fr-FR" smtClean="0"/>
              <a:t>23/01/2022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756F7-CDB6-444F-B097-644A6F6AD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15E6CE-138F-4C07-840F-58004D2CD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DE133-7EB1-4740-A166-770509CAB4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FD4D0495-206F-4DAF-9371-D820CBFF49A0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239494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465C7AA3-07C0-4EB1-B2BB-CC7434C45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25CA8BBD-886B-4363-AE67-042C80EB0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3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0D707AC1-1273-4D36-A16C-0BB8E5E21710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44DA187-FCF0-479C-93A1-6EEEF075272D}"/>
              </a:ext>
            </a:extLst>
          </p:cNvPr>
          <p:cNvSpPr/>
          <p:nvPr/>
        </p:nvSpPr>
        <p:spPr>
          <a:xfrm>
            <a:off x="10585220" y="6162675"/>
            <a:ext cx="1336905" cy="37702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17145" algn="r" eaLnBrk="1" fontAlgn="auto" hangingPunct="1">
              <a:spcBef>
                <a:spcPts val="1375"/>
              </a:spcBef>
              <a:spcAft>
                <a:spcPts val="0"/>
              </a:spcAft>
              <a:defRPr/>
            </a:pPr>
            <a:r>
              <a:rPr lang="fr-FR" sz="1850" dirty="0">
                <a:solidFill>
                  <a:schemeClr val="bg1"/>
                </a:solidFill>
                <a:latin typeface="+mj-lt"/>
                <a:cs typeface="Calibri"/>
              </a:rPr>
              <a:t>25/01/2022</a:t>
            </a:r>
            <a:endParaRPr lang="fr-FR" sz="18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194" name="object 3">
            <a:extLst>
              <a:ext uri="{FF2B5EF4-FFF2-40B4-BE49-F238E27FC236}">
                <a16:creationId xmlns:a16="http://schemas.microsoft.com/office/drawing/2014/main" id="{5C87C34A-94A3-44DA-8825-FD8C0F560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20" y="2686211"/>
            <a:ext cx="11389567" cy="17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402328" algn="ctr" eaLnBrk="1" fontAlgn="auto" hangingPunct="1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200" b="1" dirty="0">
                <a:solidFill>
                  <a:schemeClr val="bg1"/>
                </a:solidFill>
                <a:latin typeface="Source Sans Pro" panose="020B0503030403020204" pitchFamily="34" charset="0"/>
                <a:cs typeface="Times New Roman" pitchFamily="18" charset="0"/>
              </a:rPr>
              <a:t>Projet 2 - Débuggez une application Java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28F94F-3B0E-416F-B865-F0F148B3C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98" y="401217"/>
            <a:ext cx="1286160" cy="9050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F955CA6-7773-45B8-8458-62BA8C83F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29" y="401217"/>
            <a:ext cx="4282512" cy="9050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E35ABF3-C84F-4C1A-A852-8BB1F46CCEF8}"/>
              </a:ext>
            </a:extLst>
          </p:cNvPr>
          <p:cNvSpPr txBox="1"/>
          <p:nvPr/>
        </p:nvSpPr>
        <p:spPr>
          <a:xfrm>
            <a:off x="269875" y="6159716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JULIEN BARONI</a:t>
            </a:r>
          </a:p>
        </p:txBody>
      </p:sp>
    </p:spTree>
    <p:extLst>
      <p:ext uri="{BB962C8B-B14F-4D97-AF65-F5344CB8AC3E}">
        <p14:creationId xmlns:p14="http://schemas.microsoft.com/office/powerpoint/2010/main" val="183431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44DA187-FCF0-479C-93A1-6EEEF075272D}"/>
              </a:ext>
            </a:extLst>
          </p:cNvPr>
          <p:cNvSpPr/>
          <p:nvPr/>
        </p:nvSpPr>
        <p:spPr>
          <a:xfrm>
            <a:off x="10585220" y="6162675"/>
            <a:ext cx="1336905" cy="37702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17145" algn="r" eaLnBrk="1" fontAlgn="auto" hangingPunct="1">
              <a:spcBef>
                <a:spcPts val="1375"/>
              </a:spcBef>
              <a:spcAft>
                <a:spcPts val="0"/>
              </a:spcAft>
              <a:defRPr/>
            </a:pPr>
            <a:r>
              <a:rPr lang="fr-FR" sz="1850" dirty="0">
                <a:solidFill>
                  <a:schemeClr val="bg1"/>
                </a:solidFill>
                <a:latin typeface="+mj-lt"/>
                <a:cs typeface="Calibri"/>
              </a:rPr>
              <a:t>25/01/2022</a:t>
            </a:r>
            <a:endParaRPr lang="fr-FR" sz="18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35ABF3-C84F-4C1A-A852-8BB1F46CCEF8}"/>
              </a:ext>
            </a:extLst>
          </p:cNvPr>
          <p:cNvSpPr txBox="1"/>
          <p:nvPr/>
        </p:nvSpPr>
        <p:spPr>
          <a:xfrm>
            <a:off x="269875" y="6159716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JULIEN BARONI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3485D7-6947-43B9-B41C-CB581AD72867}"/>
              </a:ext>
            </a:extLst>
          </p:cNvPr>
          <p:cNvSpPr txBox="1"/>
          <p:nvPr/>
        </p:nvSpPr>
        <p:spPr>
          <a:xfrm>
            <a:off x="1424473" y="419878"/>
            <a:ext cx="9331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SOMMAIRE :</a:t>
            </a:r>
          </a:p>
          <a:p>
            <a:endParaRPr lang="fr-FR" sz="5400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Analyse des erreurs existantes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Refactorisation du code, description de la forme</a:t>
            </a:r>
          </a:p>
          <a:p>
            <a:pPr marL="742950" indent="-742950">
              <a:buFontTx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Refactorisation du code, description du fond</a:t>
            </a:r>
          </a:p>
          <a:p>
            <a:pPr marL="742950" indent="-742950"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8F2C85B-F246-4DFA-8C04-543D15B0C660}"/>
              </a:ext>
            </a:extLst>
          </p:cNvPr>
          <p:cNvSpPr txBox="1"/>
          <p:nvPr/>
        </p:nvSpPr>
        <p:spPr>
          <a:xfrm>
            <a:off x="1614196" y="233266"/>
            <a:ext cx="95982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5400" dirty="0">
                <a:solidFill>
                  <a:schemeClr val="bg1"/>
                </a:solidFill>
              </a:rPr>
              <a:t>Erreurs d’Alex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 err="1">
                <a:solidFill>
                  <a:schemeClr val="bg1"/>
                </a:solidFill>
              </a:rPr>
              <a:t>inputReader</a:t>
            </a:r>
            <a:r>
              <a:rPr lang="fr-FR" sz="3600" dirty="0">
                <a:solidFill>
                  <a:schemeClr val="bg1"/>
                </a:solidFill>
              </a:rPr>
              <a:t> n’est pas fermé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 err="1">
                <a:solidFill>
                  <a:schemeClr val="bg1"/>
                </a:solidFill>
              </a:rPr>
              <a:t>iterator</a:t>
            </a:r>
            <a:r>
              <a:rPr lang="fr-FR" sz="3600" dirty="0">
                <a:solidFill>
                  <a:schemeClr val="bg1"/>
                </a:solidFill>
              </a:rPr>
              <a:t> n’est pas utilisé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 err="1">
                <a:solidFill>
                  <a:schemeClr val="bg1"/>
                </a:solidFill>
              </a:rPr>
              <a:t>headCount</a:t>
            </a:r>
            <a:r>
              <a:rPr lang="fr-FR" sz="3600" dirty="0">
                <a:solidFill>
                  <a:schemeClr val="bg1"/>
                </a:solidFill>
              </a:rPr>
              <a:t> se chevauche avec </a:t>
            </a:r>
            <a:r>
              <a:rPr lang="fr-FR" sz="3600" dirty="0" err="1">
                <a:solidFill>
                  <a:schemeClr val="bg1"/>
                </a:solidFill>
              </a:rPr>
              <a:t>headacheCount</a:t>
            </a:r>
            <a:r>
              <a:rPr lang="fr-FR" sz="3600" dirty="0">
                <a:solidFill>
                  <a:schemeClr val="bg1"/>
                </a:solidFill>
              </a:rPr>
              <a:t>, et c’est la mauvaise variable qui est incrémentée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Pas de traitement personnalisé des exceptions</a:t>
            </a:r>
          </a:p>
          <a:p>
            <a:pPr marL="342900" indent="-342900"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B52F30-9457-4A87-B429-B9432BB2870C}"/>
              </a:ext>
            </a:extLst>
          </p:cNvPr>
          <p:cNvSpPr txBox="1"/>
          <p:nvPr/>
        </p:nvSpPr>
        <p:spPr>
          <a:xfrm>
            <a:off x="1614196" y="233266"/>
            <a:ext cx="95982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5400" dirty="0">
                <a:solidFill>
                  <a:schemeClr val="bg1"/>
                </a:solidFill>
              </a:rPr>
              <a:t>Corrections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</a:rPr>
              <a:t>Utilisation de la </a:t>
            </a:r>
            <a:r>
              <a:rPr lang="fr-FR" sz="3200" dirty="0" err="1">
                <a:solidFill>
                  <a:schemeClr val="bg1"/>
                </a:solidFill>
              </a:rPr>
              <a:t>JavaDoc</a:t>
            </a:r>
            <a:endParaRPr lang="fr-FR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</a:rPr>
              <a:t>Conversion du projet avec le </a:t>
            </a:r>
            <a:r>
              <a:rPr lang="fr-FR" sz="3200" dirty="0" err="1">
                <a:solidFill>
                  <a:schemeClr val="bg1"/>
                </a:solidFill>
              </a:rPr>
              <a:t>builder</a:t>
            </a:r>
            <a:r>
              <a:rPr lang="fr-FR" sz="3200" dirty="0">
                <a:solidFill>
                  <a:schemeClr val="bg1"/>
                </a:solidFill>
              </a:rPr>
              <a:t>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</a:rPr>
              <a:t>Utilisation de la CamelCase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1"/>
                </a:solidFill>
              </a:rPr>
              <a:t>Amelioration</a:t>
            </a:r>
            <a:r>
              <a:rPr lang="fr-FR" sz="3200" dirty="0">
                <a:solidFill>
                  <a:schemeClr val="bg1"/>
                </a:solidFill>
              </a:rPr>
              <a:t> du </a:t>
            </a:r>
            <a:r>
              <a:rPr lang="fr-FR" sz="3200" dirty="0" err="1">
                <a:solidFill>
                  <a:schemeClr val="bg1"/>
                </a:solidFill>
              </a:rPr>
              <a:t>ReadMe</a:t>
            </a:r>
            <a:r>
              <a:rPr lang="fr-FR" sz="3200" dirty="0">
                <a:solidFill>
                  <a:schemeClr val="bg1"/>
                </a:solidFill>
              </a:rPr>
              <a:t> notamment avec des badges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</a:rPr>
              <a:t>Mise en place des </a:t>
            </a:r>
            <a:r>
              <a:rPr lang="fr-FR" sz="3200" dirty="0" err="1">
                <a:solidFill>
                  <a:schemeClr val="bg1"/>
                </a:solidFill>
              </a:rPr>
              <a:t>commits</a:t>
            </a:r>
            <a:r>
              <a:rPr lang="fr-FR" sz="3200" dirty="0">
                <a:solidFill>
                  <a:schemeClr val="bg1"/>
                </a:solidFill>
              </a:rPr>
              <a:t> dans la logique </a:t>
            </a:r>
            <a:r>
              <a:rPr lang="fr-FR" sz="3200" dirty="0" err="1">
                <a:solidFill>
                  <a:schemeClr val="bg1"/>
                </a:solidFill>
              </a:rPr>
              <a:t>GitFlow</a:t>
            </a:r>
            <a:endParaRPr lang="fr-FR" sz="32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E61BAD8-7325-4006-AAB0-CF6AAC7B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7" y="342644"/>
            <a:ext cx="10674190" cy="430555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15F9D8-B000-46EF-AF61-7088ABB6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E133-7EB1-4740-A166-770509CAB443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726AB5-E378-4F99-A088-EBF28C39A32F}"/>
              </a:ext>
            </a:extLst>
          </p:cNvPr>
          <p:cNvSpPr txBox="1"/>
          <p:nvPr/>
        </p:nvSpPr>
        <p:spPr>
          <a:xfrm>
            <a:off x="1567543" y="4945224"/>
            <a:ext cx="83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Figure 1 : Historique du processus de construction du projet suivant la méthode </a:t>
            </a:r>
            <a:r>
              <a:rPr lang="fr-FR" dirty="0" err="1"/>
              <a:t>GitFlow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38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B52F30-9457-4A87-B429-B9432BB2870C}"/>
              </a:ext>
            </a:extLst>
          </p:cNvPr>
          <p:cNvSpPr txBox="1"/>
          <p:nvPr/>
        </p:nvSpPr>
        <p:spPr>
          <a:xfrm>
            <a:off x="1614196" y="233266"/>
            <a:ext cx="959825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2. </a:t>
            </a:r>
            <a:r>
              <a:rPr lang="fr-FR" sz="4800" dirty="0">
                <a:solidFill>
                  <a:schemeClr val="bg1"/>
                </a:solidFill>
              </a:rPr>
              <a:t>Refactorisation du code</a:t>
            </a:r>
          </a:p>
          <a:p>
            <a:endParaRPr lang="fr-FR" sz="4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Création de trois interfaces différentes qui correspondent aux trois fonctions essentielles qu’on attend du script (chercher input, analyser input pour créer output, écrire output).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Implémentation des interfaces dans des classes distinctes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Instanciation de chacune des classes dans la partie main pour matérialiser chacune des étapes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B52F30-9457-4A87-B429-B9432BB2870C}"/>
              </a:ext>
            </a:extLst>
          </p:cNvPr>
          <p:cNvSpPr txBox="1"/>
          <p:nvPr/>
        </p:nvSpPr>
        <p:spPr>
          <a:xfrm>
            <a:off x="1614196" y="233266"/>
            <a:ext cx="9598252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2. Refactorisation du code</a:t>
            </a:r>
          </a:p>
          <a:p>
            <a:endParaRPr lang="fr-FR" sz="900" dirty="0">
              <a:solidFill>
                <a:schemeClr val="bg1"/>
              </a:solidFill>
            </a:endParaRPr>
          </a:p>
          <a:p>
            <a:endParaRPr lang="fr-FR" sz="9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  <a:sym typeface="Wingdings" panose="05000000000000000000" pitchFamily="2" charset="2"/>
              </a:rPr>
              <a:t>Fusion des trois interfaces en une, en prenant en compte les exceptions soulevées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3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  <a:sym typeface="Wingdings" panose="05000000000000000000" pitchFamily="2" charset="2"/>
              </a:rPr>
              <a:t>Fusion des trois classes en une, qui implémente l’interface-fusion. Cette classe contient toutes les fonctions.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3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  <a:sym typeface="Wingdings" panose="05000000000000000000" pitchFamily="2" charset="2"/>
              </a:rPr>
              <a:t>Instanciation de la classe fusion par la fonction main, appel « en tiroir » des différentes fonctions</a:t>
            </a:r>
            <a:endParaRPr lang="fr-FR" sz="3600" dirty="0">
              <a:solidFill>
                <a:schemeClr val="bg1"/>
              </a:solidFill>
            </a:endParaRPr>
          </a:p>
          <a:p>
            <a:endParaRPr lang="fr-FR" sz="900" dirty="0">
              <a:solidFill>
                <a:schemeClr val="bg1"/>
              </a:solidFill>
            </a:endParaRPr>
          </a:p>
          <a:p>
            <a:endParaRPr lang="fr-FR" sz="9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fr-FR" sz="900" dirty="0">
              <a:solidFill>
                <a:schemeClr val="bg1"/>
              </a:solidFill>
            </a:endParaRPr>
          </a:p>
          <a:p>
            <a:endParaRPr lang="fr-F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8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C19833-C3BF-41BE-B86F-B3D3009FD90D}"/>
              </a:ext>
            </a:extLst>
          </p:cNvPr>
          <p:cNvSpPr txBox="1"/>
          <p:nvPr/>
        </p:nvSpPr>
        <p:spPr>
          <a:xfrm>
            <a:off x="1558212" y="307910"/>
            <a:ext cx="10133045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Description des solutions utilisées</a:t>
            </a:r>
          </a:p>
          <a:p>
            <a:endParaRPr lang="fr-FR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getSymptomsFile</a:t>
            </a:r>
            <a:endParaRPr lang="fr-F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Récupération de l’input dans une liste, fermeture du </a:t>
            </a:r>
            <a:r>
              <a:rPr lang="fr-F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reader</a:t>
            </a:r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dans un bloc </a:t>
            </a:r>
            <a:r>
              <a:rPr lang="fr-F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finally</a:t>
            </a:r>
            <a:endParaRPr lang="fr-F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analyseDataFromSymptomsFile</a:t>
            </a:r>
            <a:endParaRPr lang="fr-F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Utilisation d’une </a:t>
            </a:r>
            <a:r>
              <a:rPr lang="fr-F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treemap</a:t>
            </a:r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pour avoir une arrangement automatique alphabétique des clés, utilisation du côté unique de chaque clé pour faciliter le comptage (comparaison déjà incluse)</a:t>
            </a:r>
          </a:p>
          <a:p>
            <a:pPr lvl="1"/>
            <a:endParaRPr lang="fr-F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writeSymptomsCount</a:t>
            </a:r>
            <a:endParaRPr lang="fr-F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Ecriture des données raffinées dans un fichier output, fermeture du </a:t>
            </a:r>
            <a:r>
              <a:rPr lang="fr-F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writer</a:t>
            </a:r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dans un bloc </a:t>
            </a:r>
            <a:r>
              <a:rPr lang="fr-FR" sz="2000" dirty="0" err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finally</a:t>
            </a:r>
            <a:endParaRPr lang="fr-FR" sz="20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2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C19833-C3BF-41BE-B86F-B3D3009FD90D}"/>
              </a:ext>
            </a:extLst>
          </p:cNvPr>
          <p:cNvSpPr txBox="1"/>
          <p:nvPr/>
        </p:nvSpPr>
        <p:spPr>
          <a:xfrm>
            <a:off x="1558212" y="307910"/>
            <a:ext cx="101330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3. Description des solutions utilisées</a:t>
            </a:r>
          </a:p>
          <a:p>
            <a:endParaRPr lang="fr-FR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</a:rPr>
              <a:t>Méthode main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Instanciation d’un objet action appelant tour à tour les différentes fonctions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endParaRPr lang="fr-FR" sz="2000" dirty="0">
              <a:solidFill>
                <a:schemeClr val="bg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Création de messages d’erreurs personnalisés en fonction des types d’exceptions qui peuvent remonter dans les fonctions utilisées</a:t>
            </a:r>
            <a:endParaRPr lang="fr-FR" sz="20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  <a:p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03235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341</Words>
  <Application>Microsoft Office PowerPoint</Application>
  <PresentationFormat>Grand écran</PresentationFormat>
  <Paragraphs>85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Source Sans Pro</vt:lpstr>
      <vt:lpstr>Wingdings</vt:lpstr>
      <vt:lpstr>Conception personnalisée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BARONI Julien</dc:creator>
  <cp:lastModifiedBy>BARONI Julien</cp:lastModifiedBy>
  <cp:revision>3</cp:revision>
  <dcterms:created xsi:type="dcterms:W3CDTF">2022-01-21T13:16:28Z</dcterms:created>
  <dcterms:modified xsi:type="dcterms:W3CDTF">2022-01-23T18:52:08Z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2022-01-23T18:52:08Z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9a171107-3eb0-48e4-b10f-3e4f9aa1e8d0</vt:lpwstr>
  </property>
  <property fmtid="{D5CDD505-2E9C-101B-9397-08002B2CF9AE}" pid="8" name="MSIP_Label_bbfbbd0f-0666-461a-9212-afe773a25324_ContentBits">
    <vt:lpwstr>3</vt:lpwstr>
  </property>
</Properties>
</file>