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sldIdLst>
    <p:sldId id="278" r:id="rId3"/>
    <p:sldId id="279" r:id="rId4"/>
    <p:sldId id="280" r:id="rId5"/>
    <p:sldId id="281" r:id="rId6"/>
    <p:sldId id="282" r:id="rId7"/>
    <p:sldId id="283" r:id="rId8"/>
    <p:sldId id="284" r:id="rId9"/>
    <p:sldId id="285" r:id="rId10"/>
    <p:sldId id="287" r:id="rId11"/>
    <p:sldId id="286" r:id="rId12"/>
    <p:sldId id="288" r:id="rId13"/>
    <p:sldId id="289" r:id="rId14"/>
    <p:sldId id="290" r:id="rId15"/>
    <p:sldId id="291" r:id="rId16"/>
    <p:sldId id="292" r:id="rId17"/>
    <p:sldId id="293" r:id="rId18"/>
    <p:sldId id="294" r:id="rId19"/>
    <p:sldId id="295" r:id="rId20"/>
    <p:sldId id="296" r:id="rId21"/>
    <p:sldId id="297" r:id="rId22"/>
    <p:sldId id="298" r:id="rId23"/>
    <p:sldId id="274" r:id="rId24"/>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5" d="100"/>
          <a:sy n="115" d="100"/>
        </p:scale>
        <p:origin x="51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1"/>
          </p:nvPr>
        </p:nvSpPr>
        <p:spPr/>
        <p:txBody>
          <a:bodyPr/>
          <a:lstStyle/>
          <a:p>
            <a:fld id="{44BC35B4-D8CD-46E8-869C-401B4FADE44E}" type="slidenum">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311760" y="595800"/>
            <a:ext cx="8520120" cy="195732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
        <p:nvSpPr>
          <p:cNvPr id="26" name="PlaceHolder 2"/>
          <p:cNvSpPr>
            <a:spLocks noGrp="1"/>
          </p:cNvSpPr>
          <p:nvPr>
            <p:ph/>
          </p:nvPr>
        </p:nvSpPr>
        <p:spPr>
          <a:xfrm>
            <a:off x="457200" y="1203480"/>
            <a:ext cx="822924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27" name="PlaceHolder 3"/>
          <p:cNvSpPr>
            <a:spLocks noGrp="1"/>
          </p:cNvSpPr>
          <p:nvPr>
            <p:ph/>
          </p:nvPr>
        </p:nvSpPr>
        <p:spPr>
          <a:xfrm>
            <a:off x="457200" y="2761920"/>
            <a:ext cx="822924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5" name="PlaceHolder 4"/>
          <p:cNvSpPr>
            <a:spLocks noGrp="1"/>
          </p:cNvSpPr>
          <p:nvPr>
            <p:ph type="sldNum" idx="1"/>
          </p:nvPr>
        </p:nvSpPr>
        <p:spPr/>
        <p:txBody>
          <a:bodyPr/>
          <a:lstStyle/>
          <a:p>
            <a:fld id="{0A4B9D13-83D0-494E-A0A2-20FFCB89F3EA}" type="slidenum">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311760" y="595800"/>
            <a:ext cx="8520120" cy="195732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
        <p:nvSpPr>
          <p:cNvPr id="29" name="PlaceHolder 2"/>
          <p:cNvSpPr>
            <a:spLocks noGrp="1"/>
          </p:cNvSpPr>
          <p:nvPr>
            <p:ph/>
          </p:nvPr>
        </p:nvSpPr>
        <p:spPr>
          <a:xfrm>
            <a:off x="457200" y="1203480"/>
            <a:ext cx="40158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30" name="PlaceHolder 3"/>
          <p:cNvSpPr>
            <a:spLocks noGrp="1"/>
          </p:cNvSpPr>
          <p:nvPr>
            <p:ph/>
          </p:nvPr>
        </p:nvSpPr>
        <p:spPr>
          <a:xfrm>
            <a:off x="4674240" y="1203480"/>
            <a:ext cx="40158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31" name="PlaceHolder 4"/>
          <p:cNvSpPr>
            <a:spLocks noGrp="1"/>
          </p:cNvSpPr>
          <p:nvPr>
            <p:ph/>
          </p:nvPr>
        </p:nvSpPr>
        <p:spPr>
          <a:xfrm>
            <a:off x="457200" y="2761920"/>
            <a:ext cx="40158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32" name="PlaceHolder 5"/>
          <p:cNvSpPr>
            <a:spLocks noGrp="1"/>
          </p:cNvSpPr>
          <p:nvPr>
            <p:ph/>
          </p:nvPr>
        </p:nvSpPr>
        <p:spPr>
          <a:xfrm>
            <a:off x="4674240" y="2761920"/>
            <a:ext cx="40158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7" name="PlaceHolder 6"/>
          <p:cNvSpPr>
            <a:spLocks noGrp="1"/>
          </p:cNvSpPr>
          <p:nvPr>
            <p:ph type="sldNum" idx="1"/>
          </p:nvPr>
        </p:nvSpPr>
        <p:spPr/>
        <p:txBody>
          <a:bodyPr/>
          <a:lstStyle/>
          <a:p>
            <a:fld id="{67C2DC5B-CB05-4B03-AA2E-0DA9E05F6842}" type="slidenum">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311760" y="595800"/>
            <a:ext cx="8520120" cy="195732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
        <p:nvSpPr>
          <p:cNvPr id="34" name="PlaceHolder 2"/>
          <p:cNvSpPr>
            <a:spLocks noGrp="1"/>
          </p:cNvSpPr>
          <p:nvPr>
            <p:ph/>
          </p:nvPr>
        </p:nvSpPr>
        <p:spPr>
          <a:xfrm>
            <a:off x="457200" y="1203480"/>
            <a:ext cx="26496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35" name="PlaceHolder 3"/>
          <p:cNvSpPr>
            <a:spLocks noGrp="1"/>
          </p:cNvSpPr>
          <p:nvPr>
            <p:ph/>
          </p:nvPr>
        </p:nvSpPr>
        <p:spPr>
          <a:xfrm>
            <a:off x="3239640" y="1203480"/>
            <a:ext cx="26496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36" name="PlaceHolder 4"/>
          <p:cNvSpPr>
            <a:spLocks noGrp="1"/>
          </p:cNvSpPr>
          <p:nvPr>
            <p:ph/>
          </p:nvPr>
        </p:nvSpPr>
        <p:spPr>
          <a:xfrm>
            <a:off x="6022080" y="1203480"/>
            <a:ext cx="26496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37" name="PlaceHolder 5"/>
          <p:cNvSpPr>
            <a:spLocks noGrp="1"/>
          </p:cNvSpPr>
          <p:nvPr>
            <p:ph/>
          </p:nvPr>
        </p:nvSpPr>
        <p:spPr>
          <a:xfrm>
            <a:off x="457200" y="2761920"/>
            <a:ext cx="26496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38" name="PlaceHolder 6"/>
          <p:cNvSpPr>
            <a:spLocks noGrp="1"/>
          </p:cNvSpPr>
          <p:nvPr>
            <p:ph/>
          </p:nvPr>
        </p:nvSpPr>
        <p:spPr>
          <a:xfrm>
            <a:off x="3239640" y="2761920"/>
            <a:ext cx="26496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39" name="PlaceHolder 7"/>
          <p:cNvSpPr>
            <a:spLocks noGrp="1"/>
          </p:cNvSpPr>
          <p:nvPr>
            <p:ph/>
          </p:nvPr>
        </p:nvSpPr>
        <p:spPr>
          <a:xfrm>
            <a:off x="6022080" y="2761920"/>
            <a:ext cx="26496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9" name="PlaceHolder 8"/>
          <p:cNvSpPr>
            <a:spLocks noGrp="1"/>
          </p:cNvSpPr>
          <p:nvPr>
            <p:ph type="sldNum" idx="1"/>
          </p:nvPr>
        </p:nvSpPr>
        <p:spPr/>
        <p:txBody>
          <a:bodyPr/>
          <a:lstStyle/>
          <a:p>
            <a:fld id="{BD8317C5-132E-4195-B34F-7008D3019874}" type="slidenum">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2"/>
          </p:nvPr>
        </p:nvSpPr>
        <p:spPr/>
        <p:txBody>
          <a:bodyPr/>
          <a:lstStyle/>
          <a:p>
            <a:fld id="{05A35C9F-A08E-4F9A-921B-3A473154F247}" type="slidenum">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3" name="PlaceHolder 1"/>
          <p:cNvSpPr>
            <a:spLocks noGrp="1"/>
          </p:cNvSpPr>
          <p:nvPr>
            <p:ph type="title"/>
          </p:nvPr>
        </p:nvSpPr>
        <p:spPr>
          <a:xfrm>
            <a:off x="311760" y="595800"/>
            <a:ext cx="8520120" cy="195732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
        <p:nvSpPr>
          <p:cNvPr id="44" name="PlaceHolder 2"/>
          <p:cNvSpPr>
            <a:spLocks noGrp="1"/>
          </p:cNvSpPr>
          <p:nvPr>
            <p:ph type="subTitle"/>
          </p:nvPr>
        </p:nvSpPr>
        <p:spPr>
          <a:xfrm>
            <a:off x="457200" y="1203480"/>
            <a:ext cx="8229240" cy="2982960"/>
          </a:xfrm>
          <a:prstGeom prst="rect">
            <a:avLst/>
          </a:prstGeom>
          <a:noFill/>
          <a:ln w="0">
            <a:noFill/>
          </a:ln>
        </p:spPr>
        <p:txBody>
          <a:bodyPr lIns="0" tIns="0" rIns="0" bIns="0" anchor="ctr">
            <a:noAutofit/>
          </a:bodyPr>
          <a:lstStyle/>
          <a:p>
            <a:pPr algn="ctr">
              <a:buNone/>
            </a:pPr>
            <a:endParaRPr lang="en-IN" sz="3200" b="0" strike="noStrike" spc="-1">
              <a:latin typeface="Arial"/>
            </a:endParaRPr>
          </a:p>
        </p:txBody>
      </p:sp>
      <p:sp>
        <p:nvSpPr>
          <p:cNvPr id="4" name="PlaceHolder 3"/>
          <p:cNvSpPr>
            <a:spLocks noGrp="1"/>
          </p:cNvSpPr>
          <p:nvPr>
            <p:ph type="sldNum" idx="2"/>
          </p:nvPr>
        </p:nvSpPr>
        <p:spPr/>
        <p:txBody>
          <a:bodyPr/>
          <a:lstStyle/>
          <a:p>
            <a:fld id="{6A6CA6CC-79BE-4B62-BB27-E029F1370471}" type="slidenum">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5" name="PlaceHolder 1"/>
          <p:cNvSpPr>
            <a:spLocks noGrp="1"/>
          </p:cNvSpPr>
          <p:nvPr>
            <p:ph type="title"/>
          </p:nvPr>
        </p:nvSpPr>
        <p:spPr>
          <a:xfrm>
            <a:off x="311760" y="595800"/>
            <a:ext cx="8520120" cy="195732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
        <p:nvSpPr>
          <p:cNvPr id="46" name="PlaceHolder 2"/>
          <p:cNvSpPr>
            <a:spLocks noGrp="1"/>
          </p:cNvSpPr>
          <p:nvPr>
            <p:ph/>
          </p:nvPr>
        </p:nvSpPr>
        <p:spPr>
          <a:xfrm>
            <a:off x="457200" y="1203480"/>
            <a:ext cx="8229240" cy="298296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4" name="PlaceHolder 3"/>
          <p:cNvSpPr>
            <a:spLocks noGrp="1"/>
          </p:cNvSpPr>
          <p:nvPr>
            <p:ph type="sldNum" idx="2"/>
          </p:nvPr>
        </p:nvSpPr>
        <p:spPr/>
        <p:txBody>
          <a:bodyPr/>
          <a:lstStyle/>
          <a:p>
            <a:fld id="{2628CC43-6FF0-4533-960D-98E694115154}" type="slidenum">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311760" y="595800"/>
            <a:ext cx="8520120" cy="195732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
        <p:nvSpPr>
          <p:cNvPr id="48" name="PlaceHolder 2"/>
          <p:cNvSpPr>
            <a:spLocks noGrp="1"/>
          </p:cNvSpPr>
          <p:nvPr>
            <p:ph/>
          </p:nvPr>
        </p:nvSpPr>
        <p:spPr>
          <a:xfrm>
            <a:off x="457200" y="1203480"/>
            <a:ext cx="4015800" cy="298296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49" name="PlaceHolder 3"/>
          <p:cNvSpPr>
            <a:spLocks noGrp="1"/>
          </p:cNvSpPr>
          <p:nvPr>
            <p:ph/>
          </p:nvPr>
        </p:nvSpPr>
        <p:spPr>
          <a:xfrm>
            <a:off x="4674240" y="1203480"/>
            <a:ext cx="4015800" cy="298296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5" name="PlaceHolder 4"/>
          <p:cNvSpPr>
            <a:spLocks noGrp="1"/>
          </p:cNvSpPr>
          <p:nvPr>
            <p:ph type="sldNum" idx="2"/>
          </p:nvPr>
        </p:nvSpPr>
        <p:spPr/>
        <p:txBody>
          <a:bodyPr/>
          <a:lstStyle/>
          <a:p>
            <a:fld id="{553F1DB6-2B04-49D4-81BD-B4F3CC42065A}" type="slidenum">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0" name="PlaceHolder 1"/>
          <p:cNvSpPr>
            <a:spLocks noGrp="1"/>
          </p:cNvSpPr>
          <p:nvPr>
            <p:ph type="title"/>
          </p:nvPr>
        </p:nvSpPr>
        <p:spPr>
          <a:xfrm>
            <a:off x="311760" y="595800"/>
            <a:ext cx="8520120" cy="195732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
        <p:nvSpPr>
          <p:cNvPr id="3" name="PlaceHolder 2"/>
          <p:cNvSpPr>
            <a:spLocks noGrp="1"/>
          </p:cNvSpPr>
          <p:nvPr>
            <p:ph type="sldNum" idx="2"/>
          </p:nvPr>
        </p:nvSpPr>
        <p:spPr/>
        <p:txBody>
          <a:bodyPr/>
          <a:lstStyle/>
          <a:p>
            <a:fld id="{563C36B0-0592-45B3-BEAC-673C4315059E}" type="slidenum">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1" name="PlaceHolder 1"/>
          <p:cNvSpPr>
            <a:spLocks noGrp="1"/>
          </p:cNvSpPr>
          <p:nvPr>
            <p:ph type="subTitle"/>
          </p:nvPr>
        </p:nvSpPr>
        <p:spPr>
          <a:xfrm>
            <a:off x="311760" y="595800"/>
            <a:ext cx="8520120" cy="9074160"/>
          </a:xfrm>
          <a:prstGeom prst="rect">
            <a:avLst/>
          </a:prstGeom>
          <a:noFill/>
          <a:ln w="0">
            <a:noFill/>
          </a:ln>
        </p:spPr>
        <p:txBody>
          <a:bodyPr lIns="0" tIns="0" rIns="0" bIns="0" anchor="ctr">
            <a:noAutofit/>
          </a:bodyPr>
          <a:lstStyle/>
          <a:p>
            <a:pPr algn="ctr">
              <a:buNone/>
            </a:pPr>
            <a:endParaRPr lang="en-IN" sz="3200" b="0" strike="noStrike" spc="-1">
              <a:latin typeface="Arial"/>
            </a:endParaRPr>
          </a:p>
        </p:txBody>
      </p:sp>
      <p:sp>
        <p:nvSpPr>
          <p:cNvPr id="3" name="PlaceHolder 2"/>
          <p:cNvSpPr>
            <a:spLocks noGrp="1"/>
          </p:cNvSpPr>
          <p:nvPr>
            <p:ph type="sldNum" idx="2"/>
          </p:nvPr>
        </p:nvSpPr>
        <p:spPr/>
        <p:txBody>
          <a:bodyPr/>
          <a:lstStyle/>
          <a:p>
            <a:fld id="{31873FD8-7EA3-4454-A7D9-C7402D6151A7}" type="slidenum">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311760" y="595800"/>
            <a:ext cx="8520120" cy="195732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
        <p:nvSpPr>
          <p:cNvPr id="53" name="PlaceHolder 2"/>
          <p:cNvSpPr>
            <a:spLocks noGrp="1"/>
          </p:cNvSpPr>
          <p:nvPr>
            <p:ph/>
          </p:nvPr>
        </p:nvSpPr>
        <p:spPr>
          <a:xfrm>
            <a:off x="457200" y="1203480"/>
            <a:ext cx="40158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54" name="PlaceHolder 3"/>
          <p:cNvSpPr>
            <a:spLocks noGrp="1"/>
          </p:cNvSpPr>
          <p:nvPr>
            <p:ph/>
          </p:nvPr>
        </p:nvSpPr>
        <p:spPr>
          <a:xfrm>
            <a:off x="4674240" y="1203480"/>
            <a:ext cx="4015800" cy="298296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55" name="PlaceHolder 4"/>
          <p:cNvSpPr>
            <a:spLocks noGrp="1"/>
          </p:cNvSpPr>
          <p:nvPr>
            <p:ph/>
          </p:nvPr>
        </p:nvSpPr>
        <p:spPr>
          <a:xfrm>
            <a:off x="457200" y="2761920"/>
            <a:ext cx="40158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6" name="PlaceHolder 5"/>
          <p:cNvSpPr>
            <a:spLocks noGrp="1"/>
          </p:cNvSpPr>
          <p:nvPr>
            <p:ph type="sldNum" idx="2"/>
          </p:nvPr>
        </p:nvSpPr>
        <p:spPr/>
        <p:txBody>
          <a:bodyPr/>
          <a:lstStyle/>
          <a:p>
            <a:fld id="{2EA32F25-48D0-4E4E-87DE-E77E5ED4F0E2}"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 name="PlaceHolder 1"/>
          <p:cNvSpPr>
            <a:spLocks noGrp="1"/>
          </p:cNvSpPr>
          <p:nvPr>
            <p:ph type="title"/>
          </p:nvPr>
        </p:nvSpPr>
        <p:spPr>
          <a:xfrm>
            <a:off x="311760" y="595800"/>
            <a:ext cx="8520120" cy="195732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
        <p:nvSpPr>
          <p:cNvPr id="5" name="PlaceHolder 2"/>
          <p:cNvSpPr>
            <a:spLocks noGrp="1"/>
          </p:cNvSpPr>
          <p:nvPr>
            <p:ph type="subTitle"/>
          </p:nvPr>
        </p:nvSpPr>
        <p:spPr>
          <a:xfrm>
            <a:off x="457200" y="1203480"/>
            <a:ext cx="8229240" cy="2982960"/>
          </a:xfrm>
          <a:prstGeom prst="rect">
            <a:avLst/>
          </a:prstGeom>
          <a:noFill/>
          <a:ln w="0">
            <a:noFill/>
          </a:ln>
        </p:spPr>
        <p:txBody>
          <a:bodyPr lIns="0" tIns="0" rIns="0" bIns="0" anchor="ctr">
            <a:noAutofit/>
          </a:bodyPr>
          <a:lstStyle/>
          <a:p>
            <a:pPr algn="ctr">
              <a:buNone/>
            </a:pPr>
            <a:endParaRPr lang="en-IN" sz="3200" b="0" strike="noStrike" spc="-1">
              <a:latin typeface="Arial"/>
            </a:endParaRPr>
          </a:p>
        </p:txBody>
      </p:sp>
      <p:sp>
        <p:nvSpPr>
          <p:cNvPr id="2" name="PlaceHolder 3"/>
          <p:cNvSpPr>
            <a:spLocks noGrp="1"/>
          </p:cNvSpPr>
          <p:nvPr>
            <p:ph type="sldNum" idx="1"/>
          </p:nvPr>
        </p:nvSpPr>
        <p:spPr/>
        <p:txBody>
          <a:bodyPr/>
          <a:lstStyle/>
          <a:p>
            <a:fld id="{0B8FB831-16CE-45C7-A2F9-902CB1AC09F6}" type="slidenum">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311760" y="595800"/>
            <a:ext cx="8520120" cy="195732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
        <p:nvSpPr>
          <p:cNvPr id="57" name="PlaceHolder 2"/>
          <p:cNvSpPr>
            <a:spLocks noGrp="1"/>
          </p:cNvSpPr>
          <p:nvPr>
            <p:ph/>
          </p:nvPr>
        </p:nvSpPr>
        <p:spPr>
          <a:xfrm>
            <a:off x="457200" y="1203480"/>
            <a:ext cx="4015800" cy="298296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58" name="PlaceHolder 3"/>
          <p:cNvSpPr>
            <a:spLocks noGrp="1"/>
          </p:cNvSpPr>
          <p:nvPr>
            <p:ph/>
          </p:nvPr>
        </p:nvSpPr>
        <p:spPr>
          <a:xfrm>
            <a:off x="4674240" y="1203480"/>
            <a:ext cx="40158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59" name="PlaceHolder 4"/>
          <p:cNvSpPr>
            <a:spLocks noGrp="1"/>
          </p:cNvSpPr>
          <p:nvPr>
            <p:ph/>
          </p:nvPr>
        </p:nvSpPr>
        <p:spPr>
          <a:xfrm>
            <a:off x="4674240" y="2761920"/>
            <a:ext cx="40158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6" name="PlaceHolder 5"/>
          <p:cNvSpPr>
            <a:spLocks noGrp="1"/>
          </p:cNvSpPr>
          <p:nvPr>
            <p:ph type="sldNum" idx="2"/>
          </p:nvPr>
        </p:nvSpPr>
        <p:spPr/>
        <p:txBody>
          <a:bodyPr/>
          <a:lstStyle/>
          <a:p>
            <a:fld id="{2272F597-DBAA-49BA-90C4-FA383DB3793A}" type="slidenum">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311760" y="595800"/>
            <a:ext cx="8520120" cy="195732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
        <p:nvSpPr>
          <p:cNvPr id="61" name="PlaceHolder 2"/>
          <p:cNvSpPr>
            <a:spLocks noGrp="1"/>
          </p:cNvSpPr>
          <p:nvPr>
            <p:ph/>
          </p:nvPr>
        </p:nvSpPr>
        <p:spPr>
          <a:xfrm>
            <a:off x="457200" y="1203480"/>
            <a:ext cx="40158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62" name="PlaceHolder 3"/>
          <p:cNvSpPr>
            <a:spLocks noGrp="1"/>
          </p:cNvSpPr>
          <p:nvPr>
            <p:ph/>
          </p:nvPr>
        </p:nvSpPr>
        <p:spPr>
          <a:xfrm>
            <a:off x="4674240" y="1203480"/>
            <a:ext cx="40158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63" name="PlaceHolder 4"/>
          <p:cNvSpPr>
            <a:spLocks noGrp="1"/>
          </p:cNvSpPr>
          <p:nvPr>
            <p:ph/>
          </p:nvPr>
        </p:nvSpPr>
        <p:spPr>
          <a:xfrm>
            <a:off x="457200" y="2761920"/>
            <a:ext cx="822924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6" name="PlaceHolder 5"/>
          <p:cNvSpPr>
            <a:spLocks noGrp="1"/>
          </p:cNvSpPr>
          <p:nvPr>
            <p:ph type="sldNum" idx="2"/>
          </p:nvPr>
        </p:nvSpPr>
        <p:spPr/>
        <p:txBody>
          <a:bodyPr/>
          <a:lstStyle/>
          <a:p>
            <a:fld id="{FCC2BB8D-DC64-4D47-B96B-85A3647CDE31}" type="slidenum">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311760" y="595800"/>
            <a:ext cx="8520120" cy="195732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
        <p:nvSpPr>
          <p:cNvPr id="65" name="PlaceHolder 2"/>
          <p:cNvSpPr>
            <a:spLocks noGrp="1"/>
          </p:cNvSpPr>
          <p:nvPr>
            <p:ph/>
          </p:nvPr>
        </p:nvSpPr>
        <p:spPr>
          <a:xfrm>
            <a:off x="457200" y="1203480"/>
            <a:ext cx="822924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66" name="PlaceHolder 3"/>
          <p:cNvSpPr>
            <a:spLocks noGrp="1"/>
          </p:cNvSpPr>
          <p:nvPr>
            <p:ph/>
          </p:nvPr>
        </p:nvSpPr>
        <p:spPr>
          <a:xfrm>
            <a:off x="457200" y="2761920"/>
            <a:ext cx="822924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5" name="PlaceHolder 4"/>
          <p:cNvSpPr>
            <a:spLocks noGrp="1"/>
          </p:cNvSpPr>
          <p:nvPr>
            <p:ph type="sldNum" idx="2"/>
          </p:nvPr>
        </p:nvSpPr>
        <p:spPr/>
        <p:txBody>
          <a:bodyPr/>
          <a:lstStyle/>
          <a:p>
            <a:fld id="{48FDCE71-F437-4B62-BCD1-2CAA159A983F}" type="slidenum">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311760" y="595800"/>
            <a:ext cx="8520120" cy="195732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
        <p:nvSpPr>
          <p:cNvPr id="68" name="PlaceHolder 2"/>
          <p:cNvSpPr>
            <a:spLocks noGrp="1"/>
          </p:cNvSpPr>
          <p:nvPr>
            <p:ph/>
          </p:nvPr>
        </p:nvSpPr>
        <p:spPr>
          <a:xfrm>
            <a:off x="457200" y="1203480"/>
            <a:ext cx="40158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69" name="PlaceHolder 3"/>
          <p:cNvSpPr>
            <a:spLocks noGrp="1"/>
          </p:cNvSpPr>
          <p:nvPr>
            <p:ph/>
          </p:nvPr>
        </p:nvSpPr>
        <p:spPr>
          <a:xfrm>
            <a:off x="4674240" y="1203480"/>
            <a:ext cx="40158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70" name="PlaceHolder 4"/>
          <p:cNvSpPr>
            <a:spLocks noGrp="1"/>
          </p:cNvSpPr>
          <p:nvPr>
            <p:ph/>
          </p:nvPr>
        </p:nvSpPr>
        <p:spPr>
          <a:xfrm>
            <a:off x="457200" y="2761920"/>
            <a:ext cx="40158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71" name="PlaceHolder 5"/>
          <p:cNvSpPr>
            <a:spLocks noGrp="1"/>
          </p:cNvSpPr>
          <p:nvPr>
            <p:ph/>
          </p:nvPr>
        </p:nvSpPr>
        <p:spPr>
          <a:xfrm>
            <a:off x="4674240" y="2761920"/>
            <a:ext cx="40158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7" name="PlaceHolder 6"/>
          <p:cNvSpPr>
            <a:spLocks noGrp="1"/>
          </p:cNvSpPr>
          <p:nvPr>
            <p:ph type="sldNum" idx="2"/>
          </p:nvPr>
        </p:nvSpPr>
        <p:spPr/>
        <p:txBody>
          <a:bodyPr/>
          <a:lstStyle/>
          <a:p>
            <a:fld id="{60DA5B7E-00D0-4F47-A5D7-A131DF95F5F5}" type="slidenum">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311760" y="595800"/>
            <a:ext cx="8520120" cy="195732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
        <p:nvSpPr>
          <p:cNvPr id="73" name="PlaceHolder 2"/>
          <p:cNvSpPr>
            <a:spLocks noGrp="1"/>
          </p:cNvSpPr>
          <p:nvPr>
            <p:ph/>
          </p:nvPr>
        </p:nvSpPr>
        <p:spPr>
          <a:xfrm>
            <a:off x="457200" y="1203480"/>
            <a:ext cx="26496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74" name="PlaceHolder 3"/>
          <p:cNvSpPr>
            <a:spLocks noGrp="1"/>
          </p:cNvSpPr>
          <p:nvPr>
            <p:ph/>
          </p:nvPr>
        </p:nvSpPr>
        <p:spPr>
          <a:xfrm>
            <a:off x="3239640" y="1203480"/>
            <a:ext cx="26496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75" name="PlaceHolder 4"/>
          <p:cNvSpPr>
            <a:spLocks noGrp="1"/>
          </p:cNvSpPr>
          <p:nvPr>
            <p:ph/>
          </p:nvPr>
        </p:nvSpPr>
        <p:spPr>
          <a:xfrm>
            <a:off x="6022080" y="1203480"/>
            <a:ext cx="26496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76" name="PlaceHolder 5"/>
          <p:cNvSpPr>
            <a:spLocks noGrp="1"/>
          </p:cNvSpPr>
          <p:nvPr>
            <p:ph/>
          </p:nvPr>
        </p:nvSpPr>
        <p:spPr>
          <a:xfrm>
            <a:off x="457200" y="2761920"/>
            <a:ext cx="26496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77" name="PlaceHolder 6"/>
          <p:cNvSpPr>
            <a:spLocks noGrp="1"/>
          </p:cNvSpPr>
          <p:nvPr>
            <p:ph/>
          </p:nvPr>
        </p:nvSpPr>
        <p:spPr>
          <a:xfrm>
            <a:off x="3239640" y="2761920"/>
            <a:ext cx="26496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78" name="PlaceHolder 7"/>
          <p:cNvSpPr>
            <a:spLocks noGrp="1"/>
          </p:cNvSpPr>
          <p:nvPr>
            <p:ph/>
          </p:nvPr>
        </p:nvSpPr>
        <p:spPr>
          <a:xfrm>
            <a:off x="6022080" y="2761920"/>
            <a:ext cx="26496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9" name="PlaceHolder 8"/>
          <p:cNvSpPr>
            <a:spLocks noGrp="1"/>
          </p:cNvSpPr>
          <p:nvPr>
            <p:ph type="sldNum" idx="2"/>
          </p:nvPr>
        </p:nvSpPr>
        <p:spPr/>
        <p:txBody>
          <a:bodyPr/>
          <a:lstStyle/>
          <a:p>
            <a:fld id="{B6AFAD47-1AF5-4914-8D07-89C32A6E99F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311760" y="595800"/>
            <a:ext cx="8520120" cy="195732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
        <p:nvSpPr>
          <p:cNvPr id="7" name="PlaceHolder 2"/>
          <p:cNvSpPr>
            <a:spLocks noGrp="1"/>
          </p:cNvSpPr>
          <p:nvPr>
            <p:ph/>
          </p:nvPr>
        </p:nvSpPr>
        <p:spPr>
          <a:xfrm>
            <a:off x="457200" y="1203480"/>
            <a:ext cx="8229240" cy="298296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4" name="PlaceHolder 3"/>
          <p:cNvSpPr>
            <a:spLocks noGrp="1"/>
          </p:cNvSpPr>
          <p:nvPr>
            <p:ph type="sldNum" idx="1"/>
          </p:nvPr>
        </p:nvSpPr>
        <p:spPr/>
        <p:txBody>
          <a:bodyPr/>
          <a:lstStyle/>
          <a:p>
            <a:fld id="{D7533FA5-8693-48DE-812D-E97E89CDA854}"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311760" y="595800"/>
            <a:ext cx="8520120" cy="195732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
        <p:nvSpPr>
          <p:cNvPr id="9" name="PlaceHolder 2"/>
          <p:cNvSpPr>
            <a:spLocks noGrp="1"/>
          </p:cNvSpPr>
          <p:nvPr>
            <p:ph/>
          </p:nvPr>
        </p:nvSpPr>
        <p:spPr>
          <a:xfrm>
            <a:off x="457200" y="1203480"/>
            <a:ext cx="4015800" cy="298296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10" name="PlaceHolder 3"/>
          <p:cNvSpPr>
            <a:spLocks noGrp="1"/>
          </p:cNvSpPr>
          <p:nvPr>
            <p:ph/>
          </p:nvPr>
        </p:nvSpPr>
        <p:spPr>
          <a:xfrm>
            <a:off x="4674240" y="1203480"/>
            <a:ext cx="4015800" cy="298296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5" name="PlaceHolder 4"/>
          <p:cNvSpPr>
            <a:spLocks noGrp="1"/>
          </p:cNvSpPr>
          <p:nvPr>
            <p:ph type="sldNum" idx="1"/>
          </p:nvPr>
        </p:nvSpPr>
        <p:spPr/>
        <p:txBody>
          <a:bodyPr/>
          <a:lstStyle/>
          <a:p>
            <a:fld id="{BCC3AE43-64D1-4C26-9FD0-EAB4AAC10D55}"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1" name="PlaceHolder 1"/>
          <p:cNvSpPr>
            <a:spLocks noGrp="1"/>
          </p:cNvSpPr>
          <p:nvPr>
            <p:ph type="title"/>
          </p:nvPr>
        </p:nvSpPr>
        <p:spPr>
          <a:xfrm>
            <a:off x="311760" y="595800"/>
            <a:ext cx="8520120" cy="195732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
        <p:nvSpPr>
          <p:cNvPr id="3" name="PlaceHolder 2"/>
          <p:cNvSpPr>
            <a:spLocks noGrp="1"/>
          </p:cNvSpPr>
          <p:nvPr>
            <p:ph type="sldNum" idx="1"/>
          </p:nvPr>
        </p:nvSpPr>
        <p:spPr/>
        <p:txBody>
          <a:bodyPr/>
          <a:lstStyle/>
          <a:p>
            <a:fld id="{0620BB78-32DB-47BF-A512-EA546CCB372B}" type="slidenum">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2" name="PlaceHolder 1"/>
          <p:cNvSpPr>
            <a:spLocks noGrp="1"/>
          </p:cNvSpPr>
          <p:nvPr>
            <p:ph type="subTitle"/>
          </p:nvPr>
        </p:nvSpPr>
        <p:spPr>
          <a:xfrm>
            <a:off x="311760" y="595800"/>
            <a:ext cx="8520120" cy="9074160"/>
          </a:xfrm>
          <a:prstGeom prst="rect">
            <a:avLst/>
          </a:prstGeom>
          <a:noFill/>
          <a:ln w="0">
            <a:noFill/>
          </a:ln>
        </p:spPr>
        <p:txBody>
          <a:bodyPr lIns="0" tIns="0" rIns="0" bIns="0" anchor="ctr">
            <a:noAutofit/>
          </a:bodyPr>
          <a:lstStyle/>
          <a:p>
            <a:pPr algn="ctr">
              <a:buNone/>
            </a:pPr>
            <a:endParaRPr lang="en-IN" sz="3200" b="0" strike="noStrike" spc="-1">
              <a:latin typeface="Arial"/>
            </a:endParaRPr>
          </a:p>
        </p:txBody>
      </p:sp>
      <p:sp>
        <p:nvSpPr>
          <p:cNvPr id="3" name="PlaceHolder 2"/>
          <p:cNvSpPr>
            <a:spLocks noGrp="1"/>
          </p:cNvSpPr>
          <p:nvPr>
            <p:ph type="sldNum" idx="1"/>
          </p:nvPr>
        </p:nvSpPr>
        <p:spPr/>
        <p:txBody>
          <a:bodyPr/>
          <a:lstStyle/>
          <a:p>
            <a:fld id="{FEBCEB56-EA66-45E5-9898-07B369E9E335}" type="slidenum">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311760" y="595800"/>
            <a:ext cx="8520120" cy="195732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
        <p:nvSpPr>
          <p:cNvPr id="14" name="PlaceHolder 2"/>
          <p:cNvSpPr>
            <a:spLocks noGrp="1"/>
          </p:cNvSpPr>
          <p:nvPr>
            <p:ph/>
          </p:nvPr>
        </p:nvSpPr>
        <p:spPr>
          <a:xfrm>
            <a:off x="457200" y="1203480"/>
            <a:ext cx="40158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15" name="PlaceHolder 3"/>
          <p:cNvSpPr>
            <a:spLocks noGrp="1"/>
          </p:cNvSpPr>
          <p:nvPr>
            <p:ph/>
          </p:nvPr>
        </p:nvSpPr>
        <p:spPr>
          <a:xfrm>
            <a:off x="4674240" y="1203480"/>
            <a:ext cx="4015800" cy="298296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16" name="PlaceHolder 4"/>
          <p:cNvSpPr>
            <a:spLocks noGrp="1"/>
          </p:cNvSpPr>
          <p:nvPr>
            <p:ph/>
          </p:nvPr>
        </p:nvSpPr>
        <p:spPr>
          <a:xfrm>
            <a:off x="457200" y="2761920"/>
            <a:ext cx="40158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6" name="PlaceHolder 5"/>
          <p:cNvSpPr>
            <a:spLocks noGrp="1"/>
          </p:cNvSpPr>
          <p:nvPr>
            <p:ph type="sldNum" idx="1"/>
          </p:nvPr>
        </p:nvSpPr>
        <p:spPr/>
        <p:txBody>
          <a:bodyPr/>
          <a:lstStyle/>
          <a:p>
            <a:fld id="{0A92361F-9057-4621-8232-209052563571}" type="slidenum">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311760" y="595800"/>
            <a:ext cx="8520120" cy="195732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
        <p:nvSpPr>
          <p:cNvPr id="18" name="PlaceHolder 2"/>
          <p:cNvSpPr>
            <a:spLocks noGrp="1"/>
          </p:cNvSpPr>
          <p:nvPr>
            <p:ph/>
          </p:nvPr>
        </p:nvSpPr>
        <p:spPr>
          <a:xfrm>
            <a:off x="457200" y="1203480"/>
            <a:ext cx="4015800" cy="298296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19" name="PlaceHolder 3"/>
          <p:cNvSpPr>
            <a:spLocks noGrp="1"/>
          </p:cNvSpPr>
          <p:nvPr>
            <p:ph/>
          </p:nvPr>
        </p:nvSpPr>
        <p:spPr>
          <a:xfrm>
            <a:off x="4674240" y="1203480"/>
            <a:ext cx="40158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20" name="PlaceHolder 4"/>
          <p:cNvSpPr>
            <a:spLocks noGrp="1"/>
          </p:cNvSpPr>
          <p:nvPr>
            <p:ph/>
          </p:nvPr>
        </p:nvSpPr>
        <p:spPr>
          <a:xfrm>
            <a:off x="4674240" y="2761920"/>
            <a:ext cx="40158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6" name="PlaceHolder 5"/>
          <p:cNvSpPr>
            <a:spLocks noGrp="1"/>
          </p:cNvSpPr>
          <p:nvPr>
            <p:ph type="sldNum" idx="1"/>
          </p:nvPr>
        </p:nvSpPr>
        <p:spPr/>
        <p:txBody>
          <a:bodyPr/>
          <a:lstStyle/>
          <a:p>
            <a:fld id="{39E99BD7-780D-4305-8CD3-029F40542AF5}" type="slidenum">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311760" y="595800"/>
            <a:ext cx="8520120" cy="195732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
        <p:nvSpPr>
          <p:cNvPr id="22" name="PlaceHolder 2"/>
          <p:cNvSpPr>
            <a:spLocks noGrp="1"/>
          </p:cNvSpPr>
          <p:nvPr>
            <p:ph/>
          </p:nvPr>
        </p:nvSpPr>
        <p:spPr>
          <a:xfrm>
            <a:off x="457200" y="1203480"/>
            <a:ext cx="40158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23" name="PlaceHolder 3"/>
          <p:cNvSpPr>
            <a:spLocks noGrp="1"/>
          </p:cNvSpPr>
          <p:nvPr>
            <p:ph/>
          </p:nvPr>
        </p:nvSpPr>
        <p:spPr>
          <a:xfrm>
            <a:off x="4674240" y="1203480"/>
            <a:ext cx="40158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24" name="PlaceHolder 4"/>
          <p:cNvSpPr>
            <a:spLocks noGrp="1"/>
          </p:cNvSpPr>
          <p:nvPr>
            <p:ph/>
          </p:nvPr>
        </p:nvSpPr>
        <p:spPr>
          <a:xfrm>
            <a:off x="457200" y="2761920"/>
            <a:ext cx="822924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6" name="PlaceHolder 5"/>
          <p:cNvSpPr>
            <a:spLocks noGrp="1"/>
          </p:cNvSpPr>
          <p:nvPr>
            <p:ph type="sldNum" idx="1"/>
          </p:nvPr>
        </p:nvSpPr>
        <p:spPr/>
        <p:txBody>
          <a:bodyPr/>
          <a:lstStyle/>
          <a:p>
            <a:fld id="{5CD46D1C-5E54-43B6-A89D-E286271C8417}"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Google Shape;10;p2"/>
          <p:cNvSpPr/>
          <p:nvPr/>
        </p:nvSpPr>
        <p:spPr>
          <a:xfrm>
            <a:off x="4278240" y="2751120"/>
            <a:ext cx="587160" cy="360"/>
          </a:xfrm>
          <a:custGeom>
            <a:avLst/>
            <a:gdLst/>
            <a:ahLst/>
            <a:cxnLst/>
            <a:rect l="l" t="t" r="r" b="b"/>
            <a:pathLst>
              <a:path w="21600" h="21600">
                <a:moveTo>
                  <a:pt x="0" y="0"/>
                </a:moveTo>
                <a:lnTo>
                  <a:pt x="21600" y="21600"/>
                </a:lnTo>
              </a:path>
            </a:pathLst>
          </a:custGeom>
          <a:noFill/>
          <a:ln w="76200">
            <a:solidFill>
              <a:srgbClr val="4285F4"/>
            </a:solidFill>
            <a:round/>
          </a:ln>
        </p:spPr>
        <p:style>
          <a:lnRef idx="0">
            <a:scrgbClr r="0" g="0" b="0"/>
          </a:lnRef>
          <a:fillRef idx="0">
            <a:scrgbClr r="0" g="0" b="0"/>
          </a:fillRef>
          <a:effectRef idx="0">
            <a:scrgbClr r="0" g="0" b="0"/>
          </a:effectRef>
          <a:fontRef idx="minor"/>
        </p:style>
      </p:sp>
      <p:sp>
        <p:nvSpPr>
          <p:cNvPr id="5" name="PlaceHolder 1"/>
          <p:cNvSpPr>
            <a:spLocks noGrp="1"/>
          </p:cNvSpPr>
          <p:nvPr>
            <p:ph type="title"/>
          </p:nvPr>
        </p:nvSpPr>
        <p:spPr>
          <a:xfrm>
            <a:off x="311760" y="595800"/>
            <a:ext cx="8520120" cy="1957320"/>
          </a:xfrm>
          <a:prstGeom prst="rect">
            <a:avLst/>
          </a:prstGeom>
          <a:noFill/>
          <a:ln w="0">
            <a:noFill/>
          </a:ln>
        </p:spPr>
        <p:txBody>
          <a:bodyPr tIns="91440" bIns="91440" anchor="b">
            <a:normAutofit/>
          </a:bodyPr>
          <a:lstStyle/>
          <a:p>
            <a:r>
              <a:rPr lang="en-IN" sz="5400" b="0" strike="noStrike" spc="-1">
                <a:solidFill>
                  <a:srgbClr val="000000"/>
                </a:solidFill>
                <a:latin typeface="Arial"/>
              </a:rPr>
              <a:t>Click to edit the title text format</a:t>
            </a:r>
          </a:p>
        </p:txBody>
      </p:sp>
      <p:sp>
        <p:nvSpPr>
          <p:cNvPr id="2" name="PlaceHolder 2"/>
          <p:cNvSpPr>
            <a:spLocks noGrp="1"/>
          </p:cNvSpPr>
          <p:nvPr>
            <p:ph type="sldNum" idx="1"/>
          </p:nvPr>
        </p:nvSpPr>
        <p:spPr>
          <a:xfrm>
            <a:off x="8472600" y="4663080"/>
            <a:ext cx="548280" cy="393120"/>
          </a:xfrm>
          <a:prstGeom prst="rect">
            <a:avLst/>
          </a:prstGeom>
          <a:noFill/>
          <a:ln w="0">
            <a:noFill/>
          </a:ln>
        </p:spPr>
        <p:txBody>
          <a:bodyPr tIns="91440" bIns="91440" anchor="ctr">
            <a:normAutofit/>
          </a:bodyPr>
          <a:lstStyle>
            <a:lvl1pPr algn="r">
              <a:lnSpc>
                <a:spcPct val="100000"/>
              </a:lnSpc>
              <a:buNone/>
              <a:tabLst>
                <a:tab pos="0" algn="l"/>
              </a:tabLst>
              <a:defRPr lang="en" sz="1000" b="0" strike="noStrike" spc="-1">
                <a:solidFill>
                  <a:srgbClr val="666666"/>
                </a:solidFill>
                <a:latin typeface="Proxima Nova"/>
                <a:ea typeface="Proxima Nova"/>
              </a:defRPr>
            </a:lvl1pPr>
          </a:lstStyle>
          <a:p>
            <a:pPr algn="r">
              <a:lnSpc>
                <a:spcPct val="100000"/>
              </a:lnSpc>
              <a:buNone/>
              <a:tabLst>
                <a:tab pos="0" algn="l"/>
              </a:tabLst>
            </a:pPr>
            <a:fld id="{43378488-6A95-4F30-A7C8-B0BE1909BB59}" type="slidenum">
              <a:rPr lang="en" sz="1000" b="0" strike="noStrike" spc="-1">
                <a:solidFill>
                  <a:srgbClr val="666666"/>
                </a:solidFill>
                <a:latin typeface="Proxima Nova"/>
                <a:ea typeface="Proxima Nova"/>
              </a:rPr>
              <a:t>‹#›</a:t>
            </a:fld>
            <a:endParaRPr lang="en-IN" sz="1000" b="0" strike="noStrike" spc="-1">
              <a:latin typeface="Times New Roman"/>
            </a:endParaRPr>
          </a:p>
        </p:txBody>
      </p:sp>
      <p:sp>
        <p:nvSpPr>
          <p:cNvPr id="3" name="PlaceHolder 3"/>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IN"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IN"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IN"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IN"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IN"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IN"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IN"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 name="PlaceHolder 1"/>
          <p:cNvSpPr>
            <a:spLocks noGrp="1"/>
          </p:cNvSpPr>
          <p:nvPr>
            <p:ph type="title"/>
          </p:nvPr>
        </p:nvSpPr>
        <p:spPr>
          <a:xfrm>
            <a:off x="311760" y="444960"/>
            <a:ext cx="8520120" cy="572400"/>
          </a:xfrm>
          <a:prstGeom prst="rect">
            <a:avLst/>
          </a:prstGeom>
          <a:noFill/>
          <a:ln w="0">
            <a:noFill/>
          </a:ln>
        </p:spPr>
        <p:txBody>
          <a:bodyPr tIns="91440" bIns="91440" anchor="t">
            <a:normAutofit fontScale="85000"/>
          </a:bodyPr>
          <a:lstStyle/>
          <a:p>
            <a:r>
              <a:rPr lang="en-IN" sz="3000" b="0" strike="noStrike" spc="-1">
                <a:solidFill>
                  <a:srgbClr val="000000"/>
                </a:solidFill>
                <a:latin typeface="Arial"/>
              </a:rPr>
              <a:t>Click to edit the title text format</a:t>
            </a:r>
          </a:p>
        </p:txBody>
      </p:sp>
      <p:sp>
        <p:nvSpPr>
          <p:cNvPr id="41" name="PlaceHolder 2"/>
          <p:cNvSpPr>
            <a:spLocks noGrp="1"/>
          </p:cNvSpPr>
          <p:nvPr>
            <p:ph type="body"/>
          </p:nvPr>
        </p:nvSpPr>
        <p:spPr>
          <a:xfrm>
            <a:off x="311760" y="1152360"/>
            <a:ext cx="8520120" cy="3416040"/>
          </a:xfrm>
          <a:prstGeom prst="rect">
            <a:avLst/>
          </a:prstGeom>
          <a:noFill/>
          <a:ln w="0">
            <a:noFill/>
          </a:ln>
        </p:spPr>
        <p:txBody>
          <a:bodyPr tIns="91440" bIns="91440" anchor="t">
            <a:normAutofit/>
          </a:bodyPr>
          <a:lstStyle/>
          <a:p>
            <a:pPr marL="432000" indent="-324000">
              <a:spcBef>
                <a:spcPts val="1417"/>
              </a:spcBef>
              <a:buClr>
                <a:srgbClr val="000000"/>
              </a:buClr>
              <a:buSzPct val="45000"/>
              <a:buFont typeface="Wingdings" charset="2"/>
              <a:buChar char=""/>
            </a:pPr>
            <a:r>
              <a:rPr lang="en-IN"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IN"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IN"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IN"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IN"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IN"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IN" sz="1800" b="0" strike="noStrike" spc="-1">
                <a:solidFill>
                  <a:srgbClr val="000000"/>
                </a:solidFill>
                <a:latin typeface="Arial"/>
              </a:rPr>
              <a:t>Seventh Outline Level</a:t>
            </a:r>
          </a:p>
        </p:txBody>
      </p:sp>
      <p:sp>
        <p:nvSpPr>
          <p:cNvPr id="42" name="PlaceHolder 3"/>
          <p:cNvSpPr>
            <a:spLocks noGrp="1"/>
          </p:cNvSpPr>
          <p:nvPr>
            <p:ph type="sldNum" idx="2"/>
          </p:nvPr>
        </p:nvSpPr>
        <p:spPr>
          <a:xfrm>
            <a:off x="8472600" y="4663080"/>
            <a:ext cx="548280" cy="393120"/>
          </a:xfrm>
          <a:prstGeom prst="rect">
            <a:avLst/>
          </a:prstGeom>
          <a:noFill/>
          <a:ln w="0">
            <a:noFill/>
          </a:ln>
        </p:spPr>
        <p:txBody>
          <a:bodyPr tIns="91440" bIns="91440" anchor="ctr">
            <a:normAutofit/>
          </a:bodyPr>
          <a:lstStyle>
            <a:lvl1pPr algn="r">
              <a:lnSpc>
                <a:spcPct val="100000"/>
              </a:lnSpc>
              <a:buNone/>
              <a:tabLst>
                <a:tab pos="0" algn="l"/>
              </a:tabLst>
              <a:defRPr lang="en" sz="1000" b="0" strike="noStrike" spc="-1">
                <a:solidFill>
                  <a:srgbClr val="666666"/>
                </a:solidFill>
                <a:latin typeface="Proxima Nova"/>
                <a:ea typeface="Proxima Nova"/>
              </a:defRPr>
            </a:lvl1pPr>
          </a:lstStyle>
          <a:p>
            <a:pPr algn="r">
              <a:lnSpc>
                <a:spcPct val="100000"/>
              </a:lnSpc>
              <a:buNone/>
              <a:tabLst>
                <a:tab pos="0" algn="l"/>
              </a:tabLst>
            </a:pPr>
            <a:fld id="{140573E3-BD4A-4DBC-8DF7-4CD32C46F443}" type="slidenum">
              <a:rPr lang="en" sz="1000" b="0" strike="noStrike" spc="-1">
                <a:solidFill>
                  <a:srgbClr val="666666"/>
                </a:solidFill>
                <a:latin typeface="Proxima Nova"/>
                <a:ea typeface="Proxima Nova"/>
              </a:rPr>
              <a:t>‹#›</a:t>
            </a:fld>
            <a:endParaRPr lang="en-IN" sz="10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5.xml"/><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3" Type="http://schemas.openxmlformats.org/officeDocument/2006/relationships/hyperlink" Target="https://www.aismartz.com/blog/cnn-architectures/#:~:text=Convolutional%20neural%20networks%20(CNN)%20are,computer%20vision%20and%20image%20recognition." TargetMode="External"/><Relationship Id="rId2" Type="http://schemas.openxmlformats.org/officeDocument/2006/relationships/image" Target="../media/image17.png"/><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3" Type="http://schemas.openxmlformats.org/officeDocument/2006/relationships/hyperlink" Target="https://www.kaggle.com/code/datastrophy/vgg16-pytorch-implementation/notebook" TargetMode="External"/><Relationship Id="rId2" Type="http://schemas.openxmlformats.org/officeDocument/2006/relationships/hyperlink" Target="https://www.analyticsvidhya.com/blog/2021/10/a-comprehensive-guide-on-deep-learning-optimizers/" TargetMode="External"/><Relationship Id="rId1" Type="http://schemas.openxmlformats.org/officeDocument/2006/relationships/slideLayout" Target="../slideLayouts/slideLayout15.xml"/><Relationship Id="rId5" Type="http://schemas.openxmlformats.org/officeDocument/2006/relationships/hyperlink" Target="https://machinelearningmastery.com/batch-normalization-for-training-of-deep-neural-networks/" TargetMode="External"/><Relationship Id="rId4" Type="http://schemas.openxmlformats.org/officeDocument/2006/relationships/hyperlink" Target="https://www.kdnuggets.com/2018/09/dropout-convolutional-networks.html"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3" Type="http://schemas.openxmlformats.org/officeDocument/2006/relationships/hyperlink" Target="https://research.aimultiple.com/data-augmentation-techniques/" TargetMode="External"/><Relationship Id="rId2" Type="http://schemas.openxmlformats.org/officeDocument/2006/relationships/image" Target="../media/image2.png"/><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medium.com/mlearning-ai/an-overview-of-vgg16-and-nin-models-96e4bf398484" TargetMode="Externa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arxiv.org/pdf/1910.05446.pdf" TargetMode="Externa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arxiv.org/pdf/1910.05446.pdf" TargetMode="Externa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PlaceHolder 1"/>
          <p:cNvSpPr>
            <a:spLocks noGrp="1"/>
          </p:cNvSpPr>
          <p:nvPr>
            <p:ph type="title"/>
          </p:nvPr>
        </p:nvSpPr>
        <p:spPr>
          <a:xfrm>
            <a:off x="252000" y="103500"/>
            <a:ext cx="8640000" cy="826837"/>
          </a:xfrm>
          <a:prstGeom prst="rect">
            <a:avLst/>
          </a:prstGeom>
          <a:noFill/>
          <a:ln w="0">
            <a:noFill/>
          </a:ln>
        </p:spPr>
        <p:txBody>
          <a:bodyPr tIns="91440" bIns="91440" anchor="b">
            <a:normAutofit/>
          </a:bodyPr>
          <a:lstStyle/>
          <a:p>
            <a:pPr algn="ctr">
              <a:lnSpc>
                <a:spcPct val="100000"/>
              </a:lnSpc>
              <a:buNone/>
              <a:tabLst>
                <a:tab pos="0" algn="l"/>
              </a:tabLst>
            </a:pPr>
            <a:r>
              <a:rPr lang="en" sz="4000" spc="-1" dirty="0">
                <a:solidFill>
                  <a:srgbClr val="FF5722"/>
                </a:solidFill>
                <a:latin typeface="Alfa Slab One"/>
              </a:rPr>
              <a:t>Brain Tumour Classification</a:t>
            </a:r>
            <a:endParaRPr lang="en-IN" sz="4000" b="0" strike="noStrike" spc="-1" dirty="0">
              <a:solidFill>
                <a:srgbClr val="000000"/>
              </a:solidFill>
              <a:latin typeface="Arial"/>
            </a:endParaRPr>
          </a:p>
        </p:txBody>
      </p:sp>
      <p:sp>
        <p:nvSpPr>
          <p:cNvPr id="81" name="TextBox 80"/>
          <p:cNvSpPr txBox="1"/>
          <p:nvPr/>
        </p:nvSpPr>
        <p:spPr>
          <a:xfrm>
            <a:off x="6480000" y="4382280"/>
            <a:ext cx="2520000" cy="657720"/>
          </a:xfrm>
          <a:prstGeom prst="rect">
            <a:avLst/>
          </a:prstGeom>
          <a:noFill/>
          <a:ln w="0">
            <a:noFill/>
          </a:ln>
        </p:spPr>
        <p:txBody>
          <a:bodyPr lIns="90000" tIns="45000" rIns="90000" bIns="45000" anchor="t">
            <a:noAutofit/>
          </a:bodyPr>
          <a:lstStyle/>
          <a:p>
            <a:pPr algn="ctr">
              <a:buNone/>
            </a:pPr>
            <a:r>
              <a:rPr lang="en-IN" sz="1000" b="0" strike="noStrike" spc="-1" dirty="0">
                <a:latin typeface="Arial"/>
              </a:rPr>
              <a:t>Under the supervision of </a:t>
            </a:r>
          </a:p>
          <a:p>
            <a:pPr algn="ctr">
              <a:buNone/>
            </a:pPr>
            <a:r>
              <a:rPr lang="en-IN" sz="1000" b="0" strike="noStrike" spc="-1" dirty="0" err="1">
                <a:latin typeface="Arial"/>
              </a:rPr>
              <a:t>Mrinmay</a:t>
            </a:r>
            <a:r>
              <a:rPr lang="en-IN" sz="1000" b="0" strike="noStrike" spc="-1" dirty="0">
                <a:latin typeface="Arial"/>
              </a:rPr>
              <a:t> Maharaj</a:t>
            </a:r>
          </a:p>
          <a:p>
            <a:pPr algn="ctr">
              <a:buNone/>
            </a:pPr>
            <a:r>
              <a:rPr lang="en-IN" sz="1000" b="0" strike="noStrike" spc="-1" dirty="0">
                <a:latin typeface="Arial"/>
              </a:rPr>
              <a:t>Department of Computer Science</a:t>
            </a:r>
          </a:p>
          <a:p>
            <a:pPr algn="ctr">
              <a:buNone/>
            </a:pPr>
            <a:r>
              <a:rPr lang="en-IN" sz="1000" b="0" strike="noStrike" spc="-1" dirty="0">
                <a:latin typeface="Arial"/>
              </a:rPr>
              <a:t>RKMVERI, </a:t>
            </a:r>
            <a:r>
              <a:rPr lang="en-IN" sz="1000" b="0" strike="noStrike" spc="-1" dirty="0" err="1">
                <a:latin typeface="Arial"/>
              </a:rPr>
              <a:t>Belur</a:t>
            </a:r>
            <a:r>
              <a:rPr lang="en-IN" sz="1000" b="0" strike="noStrike" spc="-1" dirty="0">
                <a:latin typeface="Arial"/>
              </a:rPr>
              <a:t>  </a:t>
            </a:r>
          </a:p>
        </p:txBody>
      </p:sp>
      <p:pic>
        <p:nvPicPr>
          <p:cNvPr id="1026" name="Picture 2">
            <a:extLst>
              <a:ext uri="{FF2B5EF4-FFF2-40B4-BE49-F238E27FC236}">
                <a16:creationId xmlns:a16="http://schemas.microsoft.com/office/drawing/2014/main" id="{BA1AAE21-BDE3-8506-9CD5-E6DF4A36EEB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1165" y="1033945"/>
            <a:ext cx="4157076" cy="33483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28860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PlaceHolder 1"/>
          <p:cNvSpPr>
            <a:spLocks noGrp="1"/>
          </p:cNvSpPr>
          <p:nvPr>
            <p:ph type="title"/>
          </p:nvPr>
        </p:nvSpPr>
        <p:spPr>
          <a:xfrm>
            <a:off x="311760" y="444960"/>
            <a:ext cx="8520120" cy="572400"/>
          </a:xfrm>
          <a:prstGeom prst="rect">
            <a:avLst/>
          </a:prstGeom>
          <a:noFill/>
          <a:ln w="0">
            <a:noFill/>
          </a:ln>
        </p:spPr>
        <p:txBody>
          <a:bodyPr tIns="91440" bIns="91440" anchor="t">
            <a:normAutofit fontScale="90000"/>
          </a:bodyPr>
          <a:lstStyle/>
          <a:p>
            <a:pPr>
              <a:lnSpc>
                <a:spcPct val="100000"/>
              </a:lnSpc>
              <a:buNone/>
              <a:tabLst>
                <a:tab pos="0" algn="l"/>
              </a:tabLst>
            </a:pPr>
            <a:r>
              <a:rPr lang="en-US" sz="3000" spc="-1" dirty="0">
                <a:solidFill>
                  <a:srgbClr val="FF5722"/>
                </a:solidFill>
                <a:latin typeface="Alfa Slab One"/>
                <a:ea typeface="Alfa Slab One"/>
              </a:rPr>
              <a:t>Loss and Accuracy curve for ADAM with learning rate 0.001</a:t>
            </a:r>
            <a:r>
              <a:rPr lang="en-IN" sz="3000" b="0" strike="noStrike" spc="-1" dirty="0">
                <a:solidFill>
                  <a:srgbClr val="FF5722"/>
                </a:solidFill>
                <a:latin typeface="Alfa Slab One"/>
                <a:ea typeface="Alfa Slab One"/>
              </a:rPr>
              <a:t>:</a:t>
            </a:r>
            <a:endParaRPr lang="en-IN" sz="3000" b="0" strike="noStrike" spc="-1" dirty="0">
              <a:solidFill>
                <a:srgbClr val="000000"/>
              </a:solidFill>
              <a:latin typeface="Arial"/>
            </a:endParaRPr>
          </a:p>
        </p:txBody>
      </p:sp>
      <p:sp>
        <p:nvSpPr>
          <p:cNvPr id="6" name="Rectangle 5">
            <a:extLst>
              <a:ext uri="{FF2B5EF4-FFF2-40B4-BE49-F238E27FC236}">
                <a16:creationId xmlns:a16="http://schemas.microsoft.com/office/drawing/2014/main" id="{84544E0C-8E9D-C901-856E-0F6EAC5DC600}"/>
              </a:ext>
            </a:extLst>
          </p:cNvPr>
          <p:cNvSpPr/>
          <p:nvPr/>
        </p:nvSpPr>
        <p:spPr>
          <a:xfrm>
            <a:off x="4121426" y="960783"/>
            <a:ext cx="708991" cy="32467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bg1"/>
              </a:solidFill>
            </a:endParaRPr>
          </a:p>
        </p:txBody>
      </p:sp>
      <p:pic>
        <p:nvPicPr>
          <p:cNvPr id="3" name="Picture 2">
            <a:extLst>
              <a:ext uri="{FF2B5EF4-FFF2-40B4-BE49-F238E27FC236}">
                <a16:creationId xmlns:a16="http://schemas.microsoft.com/office/drawing/2014/main" id="{8AD06AC5-784F-6427-39D1-4C98F0E0C25A}"/>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990170" y="960783"/>
            <a:ext cx="6971501" cy="3829878"/>
          </a:xfrm>
          <a:prstGeom prst="rect">
            <a:avLst/>
          </a:prstGeom>
        </p:spPr>
      </p:pic>
    </p:spTree>
    <p:extLst>
      <p:ext uri="{BB962C8B-B14F-4D97-AF65-F5344CB8AC3E}">
        <p14:creationId xmlns:p14="http://schemas.microsoft.com/office/powerpoint/2010/main" val="31216233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PlaceHolder 1"/>
          <p:cNvSpPr>
            <a:spLocks noGrp="1"/>
          </p:cNvSpPr>
          <p:nvPr>
            <p:ph type="title"/>
          </p:nvPr>
        </p:nvSpPr>
        <p:spPr>
          <a:xfrm>
            <a:off x="311760" y="444960"/>
            <a:ext cx="8520120" cy="572400"/>
          </a:xfrm>
          <a:prstGeom prst="rect">
            <a:avLst/>
          </a:prstGeom>
          <a:noFill/>
          <a:ln w="0">
            <a:noFill/>
          </a:ln>
        </p:spPr>
        <p:txBody>
          <a:bodyPr tIns="91440" bIns="91440" anchor="t">
            <a:normAutofit fontScale="90000"/>
          </a:bodyPr>
          <a:lstStyle/>
          <a:p>
            <a:pPr>
              <a:lnSpc>
                <a:spcPct val="100000"/>
              </a:lnSpc>
              <a:buNone/>
              <a:tabLst>
                <a:tab pos="0" algn="l"/>
              </a:tabLst>
            </a:pPr>
            <a:r>
              <a:rPr lang="en-US" sz="3000" spc="-1" dirty="0">
                <a:solidFill>
                  <a:srgbClr val="FF5722"/>
                </a:solidFill>
                <a:latin typeface="Alfa Slab One"/>
                <a:ea typeface="Alfa Slab One"/>
              </a:rPr>
              <a:t>Loss and Accuracy curve for ADAM with learning rate 0.05</a:t>
            </a:r>
            <a:r>
              <a:rPr lang="en-IN" sz="3000" b="0" strike="noStrike" spc="-1" dirty="0">
                <a:solidFill>
                  <a:srgbClr val="FF5722"/>
                </a:solidFill>
                <a:latin typeface="Alfa Slab One"/>
                <a:ea typeface="Alfa Slab One"/>
              </a:rPr>
              <a:t>:</a:t>
            </a:r>
            <a:endParaRPr lang="en-IN" sz="3000" b="0" strike="noStrike" spc="-1" dirty="0">
              <a:solidFill>
                <a:srgbClr val="000000"/>
              </a:solidFill>
              <a:latin typeface="Arial"/>
            </a:endParaRPr>
          </a:p>
        </p:txBody>
      </p:sp>
      <p:sp>
        <p:nvSpPr>
          <p:cNvPr id="6" name="Rectangle 5">
            <a:extLst>
              <a:ext uri="{FF2B5EF4-FFF2-40B4-BE49-F238E27FC236}">
                <a16:creationId xmlns:a16="http://schemas.microsoft.com/office/drawing/2014/main" id="{84544E0C-8E9D-C901-856E-0F6EAC5DC600}"/>
              </a:ext>
            </a:extLst>
          </p:cNvPr>
          <p:cNvSpPr/>
          <p:nvPr/>
        </p:nvSpPr>
        <p:spPr>
          <a:xfrm>
            <a:off x="4121426" y="960783"/>
            <a:ext cx="708991" cy="32467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bg1"/>
              </a:solidFill>
            </a:endParaRPr>
          </a:p>
        </p:txBody>
      </p:sp>
      <p:pic>
        <p:nvPicPr>
          <p:cNvPr id="3" name="Picture 2">
            <a:extLst>
              <a:ext uri="{FF2B5EF4-FFF2-40B4-BE49-F238E27FC236}">
                <a16:creationId xmlns:a16="http://schemas.microsoft.com/office/drawing/2014/main" id="{8AD06AC5-784F-6427-39D1-4C98F0E0C25A}"/>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900739" y="960783"/>
            <a:ext cx="7150363" cy="3829878"/>
          </a:xfrm>
          <a:prstGeom prst="rect">
            <a:avLst/>
          </a:prstGeom>
        </p:spPr>
      </p:pic>
    </p:spTree>
    <p:extLst>
      <p:ext uri="{BB962C8B-B14F-4D97-AF65-F5344CB8AC3E}">
        <p14:creationId xmlns:p14="http://schemas.microsoft.com/office/powerpoint/2010/main" val="35008687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PlaceHolder 1"/>
          <p:cNvSpPr>
            <a:spLocks noGrp="1"/>
          </p:cNvSpPr>
          <p:nvPr>
            <p:ph type="title"/>
          </p:nvPr>
        </p:nvSpPr>
        <p:spPr>
          <a:xfrm>
            <a:off x="311760" y="444960"/>
            <a:ext cx="8520120" cy="572400"/>
          </a:xfrm>
          <a:prstGeom prst="rect">
            <a:avLst/>
          </a:prstGeom>
          <a:noFill/>
          <a:ln w="0">
            <a:noFill/>
          </a:ln>
        </p:spPr>
        <p:txBody>
          <a:bodyPr tIns="91440" bIns="91440" anchor="t">
            <a:normAutofit fontScale="90000"/>
          </a:bodyPr>
          <a:lstStyle/>
          <a:p>
            <a:pPr>
              <a:lnSpc>
                <a:spcPct val="100000"/>
              </a:lnSpc>
              <a:buNone/>
              <a:tabLst>
                <a:tab pos="0" algn="l"/>
              </a:tabLst>
            </a:pPr>
            <a:r>
              <a:rPr lang="en-US" sz="3000" spc="-1" dirty="0">
                <a:solidFill>
                  <a:srgbClr val="FF5722"/>
                </a:solidFill>
                <a:latin typeface="Alfa Slab One"/>
                <a:ea typeface="Alfa Slab One"/>
              </a:rPr>
              <a:t>Loss &amp; Accuracy curve for RMSprop with learning rate 0.001</a:t>
            </a:r>
            <a:r>
              <a:rPr lang="en-IN" sz="3000" b="0" strike="noStrike" spc="-1" dirty="0">
                <a:solidFill>
                  <a:srgbClr val="FF5722"/>
                </a:solidFill>
                <a:latin typeface="Alfa Slab One"/>
                <a:ea typeface="Alfa Slab One"/>
              </a:rPr>
              <a:t>:</a:t>
            </a:r>
            <a:endParaRPr lang="en-IN" sz="3000" b="0" strike="noStrike" spc="-1" dirty="0">
              <a:solidFill>
                <a:srgbClr val="000000"/>
              </a:solidFill>
              <a:latin typeface="Arial"/>
            </a:endParaRPr>
          </a:p>
        </p:txBody>
      </p:sp>
      <p:sp>
        <p:nvSpPr>
          <p:cNvPr id="6" name="Rectangle 5">
            <a:extLst>
              <a:ext uri="{FF2B5EF4-FFF2-40B4-BE49-F238E27FC236}">
                <a16:creationId xmlns:a16="http://schemas.microsoft.com/office/drawing/2014/main" id="{84544E0C-8E9D-C901-856E-0F6EAC5DC600}"/>
              </a:ext>
            </a:extLst>
          </p:cNvPr>
          <p:cNvSpPr/>
          <p:nvPr/>
        </p:nvSpPr>
        <p:spPr>
          <a:xfrm>
            <a:off x="4121426" y="960783"/>
            <a:ext cx="708991" cy="32467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bg1"/>
              </a:solidFill>
            </a:endParaRPr>
          </a:p>
        </p:txBody>
      </p:sp>
      <p:pic>
        <p:nvPicPr>
          <p:cNvPr id="3" name="Picture 2">
            <a:extLst>
              <a:ext uri="{FF2B5EF4-FFF2-40B4-BE49-F238E27FC236}">
                <a16:creationId xmlns:a16="http://schemas.microsoft.com/office/drawing/2014/main" id="{8AD06AC5-784F-6427-39D1-4C98F0E0C25A}"/>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006419" y="960783"/>
            <a:ext cx="6939003" cy="3829878"/>
          </a:xfrm>
          <a:prstGeom prst="rect">
            <a:avLst/>
          </a:prstGeom>
        </p:spPr>
      </p:pic>
    </p:spTree>
    <p:extLst>
      <p:ext uri="{BB962C8B-B14F-4D97-AF65-F5344CB8AC3E}">
        <p14:creationId xmlns:p14="http://schemas.microsoft.com/office/powerpoint/2010/main" val="6879099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PlaceHolder 1"/>
          <p:cNvSpPr>
            <a:spLocks noGrp="1"/>
          </p:cNvSpPr>
          <p:nvPr>
            <p:ph type="title"/>
          </p:nvPr>
        </p:nvSpPr>
        <p:spPr>
          <a:xfrm>
            <a:off x="311760" y="444960"/>
            <a:ext cx="8520120" cy="572400"/>
          </a:xfrm>
          <a:prstGeom prst="rect">
            <a:avLst/>
          </a:prstGeom>
          <a:noFill/>
          <a:ln w="0">
            <a:noFill/>
          </a:ln>
        </p:spPr>
        <p:txBody>
          <a:bodyPr tIns="91440" bIns="91440" anchor="t">
            <a:normAutofit fontScale="90000"/>
          </a:bodyPr>
          <a:lstStyle/>
          <a:p>
            <a:pPr>
              <a:lnSpc>
                <a:spcPct val="100000"/>
              </a:lnSpc>
              <a:buNone/>
              <a:tabLst>
                <a:tab pos="0" algn="l"/>
              </a:tabLst>
            </a:pPr>
            <a:r>
              <a:rPr lang="en-US" sz="3000" spc="-1" dirty="0">
                <a:solidFill>
                  <a:srgbClr val="FF5722"/>
                </a:solidFill>
                <a:latin typeface="Alfa Slab One"/>
                <a:ea typeface="Alfa Slab One"/>
              </a:rPr>
              <a:t>Loss &amp; Accuracy curve for RMSprop with learning rate 0.05</a:t>
            </a:r>
            <a:r>
              <a:rPr lang="en-IN" sz="3000" b="0" strike="noStrike" spc="-1" dirty="0">
                <a:solidFill>
                  <a:srgbClr val="FF5722"/>
                </a:solidFill>
                <a:latin typeface="Alfa Slab One"/>
                <a:ea typeface="Alfa Slab One"/>
              </a:rPr>
              <a:t>:</a:t>
            </a:r>
            <a:endParaRPr lang="en-IN" sz="3000" b="0" strike="noStrike" spc="-1" dirty="0">
              <a:solidFill>
                <a:srgbClr val="000000"/>
              </a:solidFill>
              <a:latin typeface="Arial"/>
            </a:endParaRPr>
          </a:p>
        </p:txBody>
      </p:sp>
      <p:sp>
        <p:nvSpPr>
          <p:cNvPr id="6" name="Rectangle 5">
            <a:extLst>
              <a:ext uri="{FF2B5EF4-FFF2-40B4-BE49-F238E27FC236}">
                <a16:creationId xmlns:a16="http://schemas.microsoft.com/office/drawing/2014/main" id="{84544E0C-8E9D-C901-856E-0F6EAC5DC600}"/>
              </a:ext>
            </a:extLst>
          </p:cNvPr>
          <p:cNvSpPr/>
          <p:nvPr/>
        </p:nvSpPr>
        <p:spPr>
          <a:xfrm>
            <a:off x="4121426" y="960783"/>
            <a:ext cx="708991" cy="32467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bg1"/>
              </a:solidFill>
            </a:endParaRPr>
          </a:p>
        </p:txBody>
      </p:sp>
      <p:pic>
        <p:nvPicPr>
          <p:cNvPr id="3" name="Picture 2">
            <a:extLst>
              <a:ext uri="{FF2B5EF4-FFF2-40B4-BE49-F238E27FC236}">
                <a16:creationId xmlns:a16="http://schemas.microsoft.com/office/drawing/2014/main" id="{8AD06AC5-784F-6427-39D1-4C98F0E0C25A}"/>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006419" y="1002517"/>
            <a:ext cx="6939003" cy="3746410"/>
          </a:xfrm>
          <a:prstGeom prst="rect">
            <a:avLst/>
          </a:prstGeom>
        </p:spPr>
      </p:pic>
    </p:spTree>
    <p:extLst>
      <p:ext uri="{BB962C8B-B14F-4D97-AF65-F5344CB8AC3E}">
        <p14:creationId xmlns:p14="http://schemas.microsoft.com/office/powerpoint/2010/main" val="38145542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PlaceHolder 1"/>
          <p:cNvSpPr>
            <a:spLocks noGrp="1"/>
          </p:cNvSpPr>
          <p:nvPr>
            <p:ph type="title"/>
          </p:nvPr>
        </p:nvSpPr>
        <p:spPr>
          <a:xfrm>
            <a:off x="311760" y="444960"/>
            <a:ext cx="8520120" cy="572400"/>
          </a:xfrm>
          <a:prstGeom prst="rect">
            <a:avLst/>
          </a:prstGeom>
          <a:noFill/>
          <a:ln w="0">
            <a:noFill/>
          </a:ln>
        </p:spPr>
        <p:txBody>
          <a:bodyPr tIns="91440" bIns="91440" anchor="t">
            <a:normAutofit fontScale="90000"/>
          </a:bodyPr>
          <a:lstStyle/>
          <a:p>
            <a:pPr>
              <a:lnSpc>
                <a:spcPct val="100000"/>
              </a:lnSpc>
              <a:buNone/>
              <a:tabLst>
                <a:tab pos="0" algn="l"/>
              </a:tabLst>
            </a:pPr>
            <a:r>
              <a:rPr lang="en-US" sz="3000" spc="-1" dirty="0">
                <a:solidFill>
                  <a:srgbClr val="FF5722"/>
                </a:solidFill>
                <a:latin typeface="Alfa Slab One"/>
                <a:ea typeface="Alfa Slab One"/>
              </a:rPr>
              <a:t>Loss &amp; Accuracy curve for </a:t>
            </a:r>
            <a:r>
              <a:rPr lang="en-US" sz="3000" spc="-1" dirty="0" err="1">
                <a:solidFill>
                  <a:srgbClr val="FF5722"/>
                </a:solidFill>
                <a:latin typeface="Alfa Slab One"/>
                <a:ea typeface="Alfa Slab One"/>
              </a:rPr>
              <a:t>AdaGrad</a:t>
            </a:r>
            <a:r>
              <a:rPr lang="en-US" sz="3000" spc="-1" dirty="0">
                <a:solidFill>
                  <a:srgbClr val="FF5722"/>
                </a:solidFill>
                <a:latin typeface="Alfa Slab One"/>
                <a:ea typeface="Alfa Slab One"/>
              </a:rPr>
              <a:t> with learning rate 0.001</a:t>
            </a:r>
            <a:r>
              <a:rPr lang="en-IN" sz="3000" b="0" strike="noStrike" spc="-1" dirty="0">
                <a:solidFill>
                  <a:srgbClr val="FF5722"/>
                </a:solidFill>
                <a:latin typeface="Alfa Slab One"/>
                <a:ea typeface="Alfa Slab One"/>
              </a:rPr>
              <a:t>:</a:t>
            </a:r>
            <a:endParaRPr lang="en-IN" sz="3000" b="0" strike="noStrike" spc="-1" dirty="0">
              <a:solidFill>
                <a:srgbClr val="000000"/>
              </a:solidFill>
              <a:latin typeface="Arial"/>
            </a:endParaRPr>
          </a:p>
        </p:txBody>
      </p:sp>
      <p:sp>
        <p:nvSpPr>
          <p:cNvPr id="6" name="Rectangle 5">
            <a:extLst>
              <a:ext uri="{FF2B5EF4-FFF2-40B4-BE49-F238E27FC236}">
                <a16:creationId xmlns:a16="http://schemas.microsoft.com/office/drawing/2014/main" id="{84544E0C-8E9D-C901-856E-0F6EAC5DC600}"/>
              </a:ext>
            </a:extLst>
          </p:cNvPr>
          <p:cNvSpPr/>
          <p:nvPr/>
        </p:nvSpPr>
        <p:spPr>
          <a:xfrm>
            <a:off x="4121426" y="960783"/>
            <a:ext cx="708991" cy="32467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bg1"/>
              </a:solidFill>
            </a:endParaRPr>
          </a:p>
        </p:txBody>
      </p:sp>
      <p:pic>
        <p:nvPicPr>
          <p:cNvPr id="3" name="Picture 2">
            <a:extLst>
              <a:ext uri="{FF2B5EF4-FFF2-40B4-BE49-F238E27FC236}">
                <a16:creationId xmlns:a16="http://schemas.microsoft.com/office/drawing/2014/main" id="{8AD06AC5-784F-6427-39D1-4C98F0E0C25A}"/>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030892" y="1002517"/>
            <a:ext cx="6890056" cy="3746410"/>
          </a:xfrm>
          <a:prstGeom prst="rect">
            <a:avLst/>
          </a:prstGeom>
        </p:spPr>
      </p:pic>
    </p:spTree>
    <p:extLst>
      <p:ext uri="{BB962C8B-B14F-4D97-AF65-F5344CB8AC3E}">
        <p14:creationId xmlns:p14="http://schemas.microsoft.com/office/powerpoint/2010/main" val="24712810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PlaceHolder 1"/>
          <p:cNvSpPr>
            <a:spLocks noGrp="1"/>
          </p:cNvSpPr>
          <p:nvPr>
            <p:ph type="title"/>
          </p:nvPr>
        </p:nvSpPr>
        <p:spPr>
          <a:xfrm>
            <a:off x="311760" y="444960"/>
            <a:ext cx="8520120" cy="572400"/>
          </a:xfrm>
          <a:prstGeom prst="rect">
            <a:avLst/>
          </a:prstGeom>
          <a:noFill/>
          <a:ln w="0">
            <a:noFill/>
          </a:ln>
        </p:spPr>
        <p:txBody>
          <a:bodyPr tIns="91440" bIns="91440" anchor="t">
            <a:normAutofit fontScale="90000"/>
          </a:bodyPr>
          <a:lstStyle/>
          <a:p>
            <a:pPr>
              <a:lnSpc>
                <a:spcPct val="100000"/>
              </a:lnSpc>
              <a:buNone/>
              <a:tabLst>
                <a:tab pos="0" algn="l"/>
              </a:tabLst>
            </a:pPr>
            <a:r>
              <a:rPr lang="en-US" sz="3000" spc="-1" dirty="0">
                <a:solidFill>
                  <a:srgbClr val="FF5722"/>
                </a:solidFill>
                <a:latin typeface="Alfa Slab One"/>
                <a:ea typeface="Alfa Slab One"/>
              </a:rPr>
              <a:t>Loss &amp; Accuracy curve for </a:t>
            </a:r>
            <a:r>
              <a:rPr lang="en-US" sz="3000" spc="-1" dirty="0" err="1">
                <a:solidFill>
                  <a:srgbClr val="FF5722"/>
                </a:solidFill>
                <a:latin typeface="Alfa Slab One"/>
                <a:ea typeface="Alfa Slab One"/>
              </a:rPr>
              <a:t>AdaGrad</a:t>
            </a:r>
            <a:r>
              <a:rPr lang="en-US" sz="3000" spc="-1" dirty="0">
                <a:solidFill>
                  <a:srgbClr val="FF5722"/>
                </a:solidFill>
                <a:latin typeface="Alfa Slab One"/>
                <a:ea typeface="Alfa Slab One"/>
              </a:rPr>
              <a:t> with learning rate 0.05</a:t>
            </a:r>
            <a:r>
              <a:rPr lang="en-IN" sz="3000" b="0" strike="noStrike" spc="-1" dirty="0">
                <a:solidFill>
                  <a:srgbClr val="FF5722"/>
                </a:solidFill>
                <a:latin typeface="Alfa Slab One"/>
                <a:ea typeface="Alfa Slab One"/>
              </a:rPr>
              <a:t>:</a:t>
            </a:r>
            <a:endParaRPr lang="en-IN" sz="3000" b="0" strike="noStrike" spc="-1" dirty="0">
              <a:solidFill>
                <a:srgbClr val="000000"/>
              </a:solidFill>
              <a:latin typeface="Arial"/>
            </a:endParaRPr>
          </a:p>
        </p:txBody>
      </p:sp>
      <p:sp>
        <p:nvSpPr>
          <p:cNvPr id="6" name="Rectangle 5">
            <a:extLst>
              <a:ext uri="{FF2B5EF4-FFF2-40B4-BE49-F238E27FC236}">
                <a16:creationId xmlns:a16="http://schemas.microsoft.com/office/drawing/2014/main" id="{84544E0C-8E9D-C901-856E-0F6EAC5DC600}"/>
              </a:ext>
            </a:extLst>
          </p:cNvPr>
          <p:cNvSpPr/>
          <p:nvPr/>
        </p:nvSpPr>
        <p:spPr>
          <a:xfrm>
            <a:off x="4121426" y="960783"/>
            <a:ext cx="708991" cy="32467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bg1"/>
              </a:solidFill>
            </a:endParaRPr>
          </a:p>
        </p:txBody>
      </p:sp>
      <p:pic>
        <p:nvPicPr>
          <p:cNvPr id="3" name="Picture 2">
            <a:extLst>
              <a:ext uri="{FF2B5EF4-FFF2-40B4-BE49-F238E27FC236}">
                <a16:creationId xmlns:a16="http://schemas.microsoft.com/office/drawing/2014/main" id="{8AD06AC5-784F-6427-39D1-4C98F0E0C25A}"/>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030892" y="1181520"/>
            <a:ext cx="6890056" cy="3388403"/>
          </a:xfrm>
          <a:prstGeom prst="rect">
            <a:avLst/>
          </a:prstGeom>
        </p:spPr>
      </p:pic>
    </p:spTree>
    <p:extLst>
      <p:ext uri="{BB962C8B-B14F-4D97-AF65-F5344CB8AC3E}">
        <p14:creationId xmlns:p14="http://schemas.microsoft.com/office/powerpoint/2010/main" val="11309532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PlaceHolder 1"/>
          <p:cNvSpPr>
            <a:spLocks noGrp="1"/>
          </p:cNvSpPr>
          <p:nvPr>
            <p:ph type="title"/>
          </p:nvPr>
        </p:nvSpPr>
        <p:spPr>
          <a:xfrm>
            <a:off x="311760" y="444960"/>
            <a:ext cx="8520120" cy="572400"/>
          </a:xfrm>
          <a:prstGeom prst="rect">
            <a:avLst/>
          </a:prstGeom>
          <a:noFill/>
          <a:ln w="0">
            <a:noFill/>
          </a:ln>
        </p:spPr>
        <p:txBody>
          <a:bodyPr tIns="91440" bIns="91440" anchor="t">
            <a:normAutofit fontScale="90000"/>
          </a:bodyPr>
          <a:lstStyle/>
          <a:p>
            <a:pPr>
              <a:lnSpc>
                <a:spcPct val="100000"/>
              </a:lnSpc>
              <a:buNone/>
              <a:tabLst>
                <a:tab pos="0" algn="l"/>
              </a:tabLst>
            </a:pPr>
            <a:r>
              <a:rPr lang="en-US" sz="3000" spc="-1" dirty="0">
                <a:solidFill>
                  <a:srgbClr val="FF5722"/>
                </a:solidFill>
                <a:latin typeface="Alfa Slab One"/>
                <a:ea typeface="Alfa Slab One"/>
              </a:rPr>
              <a:t>Overall accuracies of different optimizers for different classes</a:t>
            </a:r>
            <a:r>
              <a:rPr lang="en-IN" sz="3000" b="0" strike="noStrike" spc="-1" dirty="0">
                <a:solidFill>
                  <a:srgbClr val="FF5722"/>
                </a:solidFill>
                <a:latin typeface="Alfa Slab One"/>
                <a:ea typeface="Alfa Slab One"/>
              </a:rPr>
              <a:t>:</a:t>
            </a:r>
            <a:endParaRPr lang="en-IN" sz="3000" b="0" strike="noStrike" spc="-1" dirty="0">
              <a:solidFill>
                <a:srgbClr val="000000"/>
              </a:solidFill>
              <a:latin typeface="Arial"/>
            </a:endParaRPr>
          </a:p>
        </p:txBody>
      </p:sp>
      <p:sp>
        <p:nvSpPr>
          <p:cNvPr id="6" name="Rectangle 5">
            <a:extLst>
              <a:ext uri="{FF2B5EF4-FFF2-40B4-BE49-F238E27FC236}">
                <a16:creationId xmlns:a16="http://schemas.microsoft.com/office/drawing/2014/main" id="{84544E0C-8E9D-C901-856E-0F6EAC5DC600}"/>
              </a:ext>
            </a:extLst>
          </p:cNvPr>
          <p:cNvSpPr/>
          <p:nvPr/>
        </p:nvSpPr>
        <p:spPr>
          <a:xfrm>
            <a:off x="4121426" y="960783"/>
            <a:ext cx="708991" cy="32467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bg1"/>
              </a:solidFill>
            </a:endParaRPr>
          </a:p>
        </p:txBody>
      </p:sp>
      <p:pic>
        <p:nvPicPr>
          <p:cNvPr id="3" name="Picture 2">
            <a:extLst>
              <a:ext uri="{FF2B5EF4-FFF2-40B4-BE49-F238E27FC236}">
                <a16:creationId xmlns:a16="http://schemas.microsoft.com/office/drawing/2014/main" id="{8AD06AC5-784F-6427-39D1-4C98F0E0C25A}"/>
              </a:ext>
            </a:extLst>
          </p:cNvPr>
          <p:cNvPicPr>
            <a:picLocks noChangeAspect="1"/>
          </p:cNvPicPr>
          <p:nvPr/>
        </p:nvPicPr>
        <p:blipFill rotWithShape="1">
          <a:blip r:embed="rId2">
            <a:extLst>
              <a:ext uri="{28A0092B-C50C-407E-A947-70E740481C1C}">
                <a14:useLocalDpi xmlns:a14="http://schemas.microsoft.com/office/drawing/2010/main" val="0"/>
              </a:ext>
            </a:extLst>
          </a:blip>
          <a:srcRect l="416" t="2099" r="-416" b="737"/>
          <a:stretch/>
        </p:blipFill>
        <p:spPr>
          <a:xfrm>
            <a:off x="592855" y="1351722"/>
            <a:ext cx="7957930" cy="1747246"/>
          </a:xfrm>
          <a:prstGeom prst="rect">
            <a:avLst/>
          </a:prstGeom>
        </p:spPr>
      </p:pic>
      <p:pic>
        <p:nvPicPr>
          <p:cNvPr id="4" name="Picture 3">
            <a:extLst>
              <a:ext uri="{FF2B5EF4-FFF2-40B4-BE49-F238E27FC236}">
                <a16:creationId xmlns:a16="http://schemas.microsoft.com/office/drawing/2014/main" id="{BA13736E-A315-19DA-5374-53CCA99B7026}"/>
              </a:ext>
            </a:extLst>
          </p:cNvPr>
          <p:cNvPicPr>
            <a:picLocks noChangeAspect="1"/>
          </p:cNvPicPr>
          <p:nvPr/>
        </p:nvPicPr>
        <p:blipFill rotWithShape="1">
          <a:blip r:embed="rId3"/>
          <a:srcRect l="4862" r="2200" b="3473"/>
          <a:stretch/>
        </p:blipFill>
        <p:spPr>
          <a:xfrm>
            <a:off x="592854" y="3098968"/>
            <a:ext cx="3919511" cy="1802645"/>
          </a:xfrm>
          <a:prstGeom prst="rect">
            <a:avLst/>
          </a:prstGeom>
        </p:spPr>
      </p:pic>
      <p:pic>
        <p:nvPicPr>
          <p:cNvPr id="7" name="Picture 6">
            <a:extLst>
              <a:ext uri="{FF2B5EF4-FFF2-40B4-BE49-F238E27FC236}">
                <a16:creationId xmlns:a16="http://schemas.microsoft.com/office/drawing/2014/main" id="{08D83016-ED55-A6C3-CE44-E38ACAE75562}"/>
              </a:ext>
            </a:extLst>
          </p:cNvPr>
          <p:cNvPicPr>
            <a:picLocks noChangeAspect="1"/>
          </p:cNvPicPr>
          <p:nvPr/>
        </p:nvPicPr>
        <p:blipFill>
          <a:blip r:embed="rId4"/>
          <a:stretch>
            <a:fillRect/>
          </a:stretch>
        </p:blipFill>
        <p:spPr>
          <a:xfrm>
            <a:off x="4572000" y="3098968"/>
            <a:ext cx="3978785" cy="1802645"/>
          </a:xfrm>
          <a:prstGeom prst="rect">
            <a:avLst/>
          </a:prstGeom>
        </p:spPr>
      </p:pic>
    </p:spTree>
    <p:extLst>
      <p:ext uri="{BB962C8B-B14F-4D97-AF65-F5344CB8AC3E}">
        <p14:creationId xmlns:p14="http://schemas.microsoft.com/office/powerpoint/2010/main" val="1397095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PlaceHolder 1"/>
          <p:cNvSpPr>
            <a:spLocks noGrp="1"/>
          </p:cNvSpPr>
          <p:nvPr>
            <p:ph type="title"/>
          </p:nvPr>
        </p:nvSpPr>
        <p:spPr>
          <a:xfrm>
            <a:off x="311760" y="444960"/>
            <a:ext cx="8520120" cy="572400"/>
          </a:xfrm>
          <a:prstGeom prst="rect">
            <a:avLst/>
          </a:prstGeom>
          <a:noFill/>
          <a:ln w="0">
            <a:noFill/>
          </a:ln>
        </p:spPr>
        <p:txBody>
          <a:bodyPr tIns="91440" bIns="91440" anchor="t">
            <a:normAutofit fontScale="90000"/>
          </a:bodyPr>
          <a:lstStyle/>
          <a:p>
            <a:pPr>
              <a:lnSpc>
                <a:spcPct val="100000"/>
              </a:lnSpc>
              <a:buNone/>
              <a:tabLst>
                <a:tab pos="0" algn="l"/>
              </a:tabLst>
            </a:pPr>
            <a:r>
              <a:rPr lang="en-US" sz="3000" b="0" strike="noStrike" spc="-1" dirty="0">
                <a:solidFill>
                  <a:srgbClr val="FF5722"/>
                </a:solidFill>
                <a:latin typeface="Alfa Slab One"/>
              </a:rPr>
              <a:t>Observation:</a:t>
            </a:r>
            <a:endParaRPr lang="en-IN" sz="3000" b="0" strike="noStrike" spc="-1" dirty="0">
              <a:solidFill>
                <a:srgbClr val="000000"/>
              </a:solidFill>
              <a:latin typeface="Arial"/>
            </a:endParaRPr>
          </a:p>
        </p:txBody>
      </p:sp>
      <p:sp>
        <p:nvSpPr>
          <p:cNvPr id="6" name="Rectangle 5">
            <a:extLst>
              <a:ext uri="{FF2B5EF4-FFF2-40B4-BE49-F238E27FC236}">
                <a16:creationId xmlns:a16="http://schemas.microsoft.com/office/drawing/2014/main" id="{84544E0C-8E9D-C901-856E-0F6EAC5DC600}"/>
              </a:ext>
            </a:extLst>
          </p:cNvPr>
          <p:cNvSpPr/>
          <p:nvPr/>
        </p:nvSpPr>
        <p:spPr>
          <a:xfrm>
            <a:off x="4121426" y="960783"/>
            <a:ext cx="708991" cy="32467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bg1"/>
              </a:solidFill>
            </a:endParaRPr>
          </a:p>
        </p:txBody>
      </p:sp>
      <p:sp>
        <p:nvSpPr>
          <p:cNvPr id="2" name="TextBox 1">
            <a:extLst>
              <a:ext uri="{FF2B5EF4-FFF2-40B4-BE49-F238E27FC236}">
                <a16:creationId xmlns:a16="http://schemas.microsoft.com/office/drawing/2014/main" id="{89D942AA-ABE1-2533-0916-6953EF21AF08}"/>
              </a:ext>
            </a:extLst>
          </p:cNvPr>
          <p:cNvSpPr txBox="1"/>
          <p:nvPr/>
        </p:nvSpPr>
        <p:spPr>
          <a:xfrm>
            <a:off x="927652" y="1099930"/>
            <a:ext cx="7176052" cy="3139321"/>
          </a:xfrm>
          <a:prstGeom prst="rect">
            <a:avLst/>
          </a:prstGeom>
          <a:noFill/>
        </p:spPr>
        <p:txBody>
          <a:bodyPr wrap="square" rtlCol="0">
            <a:spAutoFit/>
          </a:bodyPr>
          <a:lstStyle/>
          <a:p>
            <a:pPr marL="285750" indent="-285750">
              <a:buFont typeface="Arial" panose="020B0604020202020204" pitchFamily="34" charset="0"/>
              <a:buChar char="•"/>
            </a:pPr>
            <a:r>
              <a:rPr lang="en-IN" dirty="0"/>
              <a:t>Choosing different optimizer helps to get more accuracy and faster convergence.</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Starting with a higher learning rate in RMSprop and ADAM is a bad idea for our dataset as it decreases the accuracy tremendously.</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From the graphs we conclude that the most stable optimization algorithms which is giving the highest average accuracy is ADAM with learning rate 0.001.</a:t>
            </a:r>
          </a:p>
          <a:p>
            <a:r>
              <a:rPr lang="en-IN" dirty="0"/>
              <a:t> </a:t>
            </a:r>
          </a:p>
        </p:txBody>
      </p:sp>
    </p:spTree>
    <p:extLst>
      <p:ext uri="{BB962C8B-B14F-4D97-AF65-F5344CB8AC3E}">
        <p14:creationId xmlns:p14="http://schemas.microsoft.com/office/powerpoint/2010/main" val="1991298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PlaceHolder 1"/>
          <p:cNvSpPr>
            <a:spLocks noGrp="1"/>
          </p:cNvSpPr>
          <p:nvPr>
            <p:ph type="title"/>
          </p:nvPr>
        </p:nvSpPr>
        <p:spPr>
          <a:xfrm>
            <a:off x="311760" y="444960"/>
            <a:ext cx="8520120" cy="572400"/>
          </a:xfrm>
          <a:prstGeom prst="rect">
            <a:avLst/>
          </a:prstGeom>
          <a:noFill/>
          <a:ln w="0">
            <a:noFill/>
          </a:ln>
        </p:spPr>
        <p:txBody>
          <a:bodyPr tIns="91440" bIns="91440" anchor="t">
            <a:normAutofit fontScale="90000"/>
          </a:bodyPr>
          <a:lstStyle/>
          <a:p>
            <a:pPr>
              <a:lnSpc>
                <a:spcPct val="100000"/>
              </a:lnSpc>
              <a:buNone/>
              <a:tabLst>
                <a:tab pos="0" algn="l"/>
              </a:tabLst>
            </a:pPr>
            <a:r>
              <a:rPr lang="en-US" sz="3000" b="0" strike="noStrike" spc="-1" dirty="0">
                <a:solidFill>
                  <a:srgbClr val="FF5722"/>
                </a:solidFill>
                <a:latin typeface="Alfa Slab One"/>
              </a:rPr>
              <a:t>Creating the final Model:</a:t>
            </a:r>
            <a:endParaRPr lang="en-IN" sz="3000" b="0" strike="noStrike" spc="-1" dirty="0">
              <a:solidFill>
                <a:srgbClr val="000000"/>
              </a:solidFill>
              <a:latin typeface="Arial"/>
            </a:endParaRPr>
          </a:p>
        </p:txBody>
      </p:sp>
      <p:sp>
        <p:nvSpPr>
          <p:cNvPr id="6" name="Rectangle 5">
            <a:extLst>
              <a:ext uri="{FF2B5EF4-FFF2-40B4-BE49-F238E27FC236}">
                <a16:creationId xmlns:a16="http://schemas.microsoft.com/office/drawing/2014/main" id="{84544E0C-8E9D-C901-856E-0F6EAC5DC600}"/>
              </a:ext>
            </a:extLst>
          </p:cNvPr>
          <p:cNvSpPr/>
          <p:nvPr/>
        </p:nvSpPr>
        <p:spPr>
          <a:xfrm>
            <a:off x="4121426" y="960783"/>
            <a:ext cx="708991" cy="32467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bg1"/>
              </a:solidFill>
            </a:endParaRPr>
          </a:p>
        </p:txBody>
      </p:sp>
      <p:sp>
        <p:nvSpPr>
          <p:cNvPr id="2" name="TextBox 1">
            <a:extLst>
              <a:ext uri="{FF2B5EF4-FFF2-40B4-BE49-F238E27FC236}">
                <a16:creationId xmlns:a16="http://schemas.microsoft.com/office/drawing/2014/main" id="{89D942AA-ABE1-2533-0916-6953EF21AF08}"/>
              </a:ext>
            </a:extLst>
          </p:cNvPr>
          <p:cNvSpPr txBox="1"/>
          <p:nvPr/>
        </p:nvSpPr>
        <p:spPr>
          <a:xfrm>
            <a:off x="927652" y="1099930"/>
            <a:ext cx="7176052" cy="3139321"/>
          </a:xfrm>
          <a:prstGeom prst="rect">
            <a:avLst/>
          </a:prstGeom>
          <a:noFill/>
        </p:spPr>
        <p:txBody>
          <a:bodyPr wrap="square" rtlCol="0">
            <a:spAutoFit/>
          </a:bodyPr>
          <a:lstStyle/>
          <a:p>
            <a:pPr marL="285750" indent="-285750">
              <a:buFont typeface="Arial" panose="020B0604020202020204" pitchFamily="34" charset="0"/>
              <a:buChar char="•"/>
            </a:pPr>
            <a:r>
              <a:rPr lang="en-IN" dirty="0"/>
              <a:t>To increase the accuracy and stability even more I have created a new architecture inspired by VGG-16.</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US" dirty="0"/>
              <a:t>I have applied batch normalization before feeding the values into the activation layer.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dropout regularization is introduced inside the fully-connected VGG-16 layers.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This time I have used cross entropy as Loss function and ADAM as the optimizer with learning rate 0.001.</a:t>
            </a:r>
            <a:endParaRPr lang="en-IN" dirty="0"/>
          </a:p>
        </p:txBody>
      </p:sp>
    </p:spTree>
    <p:extLst>
      <p:ext uri="{BB962C8B-B14F-4D97-AF65-F5344CB8AC3E}">
        <p14:creationId xmlns:p14="http://schemas.microsoft.com/office/powerpoint/2010/main" val="28582822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PlaceHolder 1"/>
          <p:cNvSpPr>
            <a:spLocks noGrp="1"/>
          </p:cNvSpPr>
          <p:nvPr>
            <p:ph type="title"/>
          </p:nvPr>
        </p:nvSpPr>
        <p:spPr>
          <a:xfrm>
            <a:off x="311760" y="444960"/>
            <a:ext cx="8520120" cy="572400"/>
          </a:xfrm>
          <a:prstGeom prst="rect">
            <a:avLst/>
          </a:prstGeom>
          <a:noFill/>
          <a:ln w="0">
            <a:noFill/>
          </a:ln>
        </p:spPr>
        <p:txBody>
          <a:bodyPr tIns="91440" bIns="91440" anchor="t">
            <a:normAutofit fontScale="90000"/>
          </a:bodyPr>
          <a:lstStyle/>
          <a:p>
            <a:pPr>
              <a:lnSpc>
                <a:spcPct val="100000"/>
              </a:lnSpc>
              <a:buNone/>
              <a:tabLst>
                <a:tab pos="0" algn="l"/>
              </a:tabLst>
            </a:pPr>
            <a:r>
              <a:rPr lang="en-US" sz="3000" b="0" strike="noStrike" spc="-1" dirty="0" err="1">
                <a:solidFill>
                  <a:srgbClr val="FF5722"/>
                </a:solidFill>
                <a:latin typeface="Alfa Slab One"/>
              </a:rPr>
              <a:t>Evalution</a:t>
            </a:r>
            <a:r>
              <a:rPr lang="en-US" sz="3000" b="0" strike="noStrike" spc="-1" dirty="0">
                <a:solidFill>
                  <a:srgbClr val="FF5722"/>
                </a:solidFill>
                <a:latin typeface="Alfa Slab One"/>
              </a:rPr>
              <a:t> :</a:t>
            </a:r>
            <a:endParaRPr lang="en-IN" sz="3000" b="0" strike="noStrike" spc="-1" dirty="0">
              <a:solidFill>
                <a:srgbClr val="000000"/>
              </a:solidFill>
              <a:latin typeface="Arial"/>
            </a:endParaRPr>
          </a:p>
        </p:txBody>
      </p:sp>
      <p:sp>
        <p:nvSpPr>
          <p:cNvPr id="6" name="Rectangle 5">
            <a:extLst>
              <a:ext uri="{FF2B5EF4-FFF2-40B4-BE49-F238E27FC236}">
                <a16:creationId xmlns:a16="http://schemas.microsoft.com/office/drawing/2014/main" id="{84544E0C-8E9D-C901-856E-0F6EAC5DC600}"/>
              </a:ext>
            </a:extLst>
          </p:cNvPr>
          <p:cNvSpPr/>
          <p:nvPr/>
        </p:nvSpPr>
        <p:spPr>
          <a:xfrm>
            <a:off x="4121426" y="960783"/>
            <a:ext cx="708991" cy="32467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bg1"/>
              </a:solidFill>
            </a:endParaRPr>
          </a:p>
        </p:txBody>
      </p:sp>
      <p:sp>
        <p:nvSpPr>
          <p:cNvPr id="2" name="TextBox 1">
            <a:extLst>
              <a:ext uri="{FF2B5EF4-FFF2-40B4-BE49-F238E27FC236}">
                <a16:creationId xmlns:a16="http://schemas.microsoft.com/office/drawing/2014/main" id="{89D942AA-ABE1-2533-0916-6953EF21AF08}"/>
              </a:ext>
            </a:extLst>
          </p:cNvPr>
          <p:cNvSpPr txBox="1"/>
          <p:nvPr/>
        </p:nvSpPr>
        <p:spPr>
          <a:xfrm>
            <a:off x="927652" y="1099930"/>
            <a:ext cx="7176052" cy="2031325"/>
          </a:xfrm>
          <a:prstGeom prst="rect">
            <a:avLst/>
          </a:prstGeom>
          <a:noFill/>
        </p:spPr>
        <p:txBody>
          <a:bodyPr wrap="square" rtlCol="0">
            <a:spAutoFit/>
          </a:bodyPr>
          <a:lstStyle/>
          <a:p>
            <a:pPr marL="285750" indent="-285750">
              <a:buFont typeface="Arial" panose="020B0604020202020204" pitchFamily="34" charset="0"/>
              <a:buChar char="•"/>
            </a:pPr>
            <a:r>
              <a:rPr lang="en-US" dirty="0"/>
              <a:t>Our Training dataset is limited but it is giving an average of 98.08% percent accuracy after 40 epochs in training dataset and giving an average of 88.19% accuracy for the validation dataset.</a:t>
            </a: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US" dirty="0"/>
              <a:t>For the test data the results have been shown by a confusion matrix:</a:t>
            </a:r>
          </a:p>
          <a:p>
            <a:endParaRPr lang="en-US" dirty="0"/>
          </a:p>
        </p:txBody>
      </p:sp>
      <p:pic>
        <p:nvPicPr>
          <p:cNvPr id="4" name="Picture 3">
            <a:extLst>
              <a:ext uri="{FF2B5EF4-FFF2-40B4-BE49-F238E27FC236}">
                <a16:creationId xmlns:a16="http://schemas.microsoft.com/office/drawing/2014/main" id="{24F63B11-2D94-8FB2-442A-70096098F1D8}"/>
              </a:ext>
            </a:extLst>
          </p:cNvPr>
          <p:cNvPicPr>
            <a:picLocks noChangeAspect="1"/>
          </p:cNvPicPr>
          <p:nvPr/>
        </p:nvPicPr>
        <p:blipFill rotWithShape="1">
          <a:blip r:embed="rId2"/>
          <a:srcRect l="1523" r="652"/>
          <a:stretch/>
        </p:blipFill>
        <p:spPr>
          <a:xfrm>
            <a:off x="106017" y="2938887"/>
            <a:ext cx="8945218" cy="1898155"/>
          </a:xfrm>
          <a:prstGeom prst="rect">
            <a:avLst/>
          </a:prstGeom>
        </p:spPr>
      </p:pic>
    </p:spTree>
    <p:extLst>
      <p:ext uri="{BB962C8B-B14F-4D97-AF65-F5344CB8AC3E}">
        <p14:creationId xmlns:p14="http://schemas.microsoft.com/office/powerpoint/2010/main" val="41695914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PlaceHolder 1"/>
          <p:cNvSpPr>
            <a:spLocks noGrp="1"/>
          </p:cNvSpPr>
          <p:nvPr>
            <p:ph type="title"/>
          </p:nvPr>
        </p:nvSpPr>
        <p:spPr>
          <a:xfrm>
            <a:off x="311760" y="444960"/>
            <a:ext cx="8520120" cy="572400"/>
          </a:xfrm>
          <a:prstGeom prst="rect">
            <a:avLst/>
          </a:prstGeom>
          <a:noFill/>
          <a:ln w="0">
            <a:noFill/>
          </a:ln>
        </p:spPr>
        <p:txBody>
          <a:bodyPr tIns="91440" bIns="91440" anchor="t">
            <a:normAutofit fontScale="90000"/>
          </a:bodyPr>
          <a:lstStyle/>
          <a:p>
            <a:pPr>
              <a:lnSpc>
                <a:spcPct val="100000"/>
              </a:lnSpc>
              <a:buNone/>
              <a:tabLst>
                <a:tab pos="0" algn="l"/>
              </a:tabLst>
            </a:pPr>
            <a:r>
              <a:rPr lang="en" sz="3000" b="0" strike="noStrike" spc="-1" dirty="0">
                <a:solidFill>
                  <a:srgbClr val="FF5722"/>
                </a:solidFill>
                <a:latin typeface="Alfa Slab One"/>
                <a:ea typeface="Alfa Slab One"/>
              </a:rPr>
              <a:t>Introduction </a:t>
            </a:r>
            <a:endParaRPr lang="en-IN" sz="3000" b="0" strike="noStrike" spc="-1" dirty="0">
              <a:solidFill>
                <a:srgbClr val="000000"/>
              </a:solidFill>
              <a:latin typeface="Arial"/>
            </a:endParaRPr>
          </a:p>
        </p:txBody>
      </p:sp>
      <p:sp>
        <p:nvSpPr>
          <p:cNvPr id="83" name="PlaceHolder 2"/>
          <p:cNvSpPr>
            <a:spLocks noGrp="1"/>
          </p:cNvSpPr>
          <p:nvPr>
            <p:ph/>
          </p:nvPr>
        </p:nvSpPr>
        <p:spPr>
          <a:xfrm>
            <a:off x="311760" y="1152360"/>
            <a:ext cx="8520120" cy="3416040"/>
          </a:xfrm>
          <a:prstGeom prst="rect">
            <a:avLst/>
          </a:prstGeom>
          <a:noFill/>
          <a:ln w="0">
            <a:noFill/>
          </a:ln>
        </p:spPr>
        <p:txBody>
          <a:bodyPr tIns="91440" bIns="91440" anchor="t">
            <a:normAutofit/>
          </a:bodyPr>
          <a:lstStyle/>
          <a:p>
            <a:pPr marL="114120">
              <a:lnSpc>
                <a:spcPct val="115000"/>
              </a:lnSpc>
              <a:buClr>
                <a:srgbClr val="666666"/>
              </a:buClr>
            </a:pPr>
            <a:r>
              <a:rPr lang="en-US" sz="1600" b="0" strike="noStrike" spc="-1" dirty="0">
                <a:solidFill>
                  <a:srgbClr val="666666"/>
                </a:solidFill>
                <a:latin typeface="Proxima Nova"/>
                <a:ea typeface="Proxima Nova"/>
              </a:rPr>
              <a:t>Radiology is a broad subject that needs more knowledge and understanding of medical science to identify tumors accurately. The need for a tumor detection program, thus, overcomes the lack of qualified radiologists. Using magnetic resonance imaging, biomedical image processing makes it easier to detect and locate brain tumors. </a:t>
            </a:r>
          </a:p>
          <a:p>
            <a:pPr marL="114120">
              <a:lnSpc>
                <a:spcPct val="115000"/>
              </a:lnSpc>
              <a:buClr>
                <a:srgbClr val="666666"/>
              </a:buClr>
            </a:pPr>
            <a:r>
              <a:rPr lang="en-US" sz="1600" b="0" strike="noStrike" spc="-1" dirty="0">
                <a:solidFill>
                  <a:srgbClr val="666666"/>
                </a:solidFill>
                <a:latin typeface="Proxima Nova"/>
                <a:ea typeface="Proxima Nova"/>
              </a:rPr>
              <a:t>In this Project, a segmentation and detection method for brain tumors was developed using images from the MRI sequence as an input image to identify the tumor area. This process is difficult due to the wide variety of tumor tissues in the presence of different patients, and, in most cases, the similarity within normal tissues makes the task difficult. The main goal is to classify the brain in the presence of a brain tumor or a healthy brain.</a:t>
            </a:r>
            <a:endParaRPr lang="en-IN" sz="1600" b="0" strike="noStrike" spc="-1" dirty="0">
              <a:solidFill>
                <a:srgbClr val="000000"/>
              </a:solidFill>
              <a:latin typeface="Arial"/>
            </a:endParaRPr>
          </a:p>
        </p:txBody>
      </p:sp>
    </p:spTree>
    <p:extLst>
      <p:ext uri="{BB962C8B-B14F-4D97-AF65-F5344CB8AC3E}">
        <p14:creationId xmlns:p14="http://schemas.microsoft.com/office/powerpoint/2010/main" val="13528309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PlaceHolder 1"/>
          <p:cNvSpPr>
            <a:spLocks noGrp="1"/>
          </p:cNvSpPr>
          <p:nvPr>
            <p:ph type="title"/>
          </p:nvPr>
        </p:nvSpPr>
        <p:spPr>
          <a:xfrm>
            <a:off x="311760" y="444960"/>
            <a:ext cx="8520120" cy="572400"/>
          </a:xfrm>
          <a:prstGeom prst="rect">
            <a:avLst/>
          </a:prstGeom>
          <a:noFill/>
          <a:ln w="0">
            <a:noFill/>
          </a:ln>
        </p:spPr>
        <p:txBody>
          <a:bodyPr tIns="91440" bIns="91440" anchor="t">
            <a:normAutofit fontScale="90000"/>
          </a:bodyPr>
          <a:lstStyle/>
          <a:p>
            <a:pPr>
              <a:lnSpc>
                <a:spcPct val="100000"/>
              </a:lnSpc>
              <a:buNone/>
              <a:tabLst>
                <a:tab pos="0" algn="l"/>
              </a:tabLst>
            </a:pPr>
            <a:r>
              <a:rPr lang="en-US" sz="3000" spc="-1" dirty="0">
                <a:solidFill>
                  <a:srgbClr val="FF5722"/>
                </a:solidFill>
                <a:latin typeface="Alfa Slab One"/>
              </a:rPr>
              <a:t>Future Work</a:t>
            </a:r>
            <a:r>
              <a:rPr lang="en-US" sz="3000" b="0" strike="noStrike" spc="-1" dirty="0">
                <a:solidFill>
                  <a:srgbClr val="FF5722"/>
                </a:solidFill>
                <a:latin typeface="Alfa Slab One"/>
              </a:rPr>
              <a:t> :</a:t>
            </a:r>
            <a:endParaRPr lang="en-IN" sz="3000" b="0" strike="noStrike" spc="-1" dirty="0">
              <a:solidFill>
                <a:srgbClr val="000000"/>
              </a:solidFill>
              <a:latin typeface="Arial"/>
            </a:endParaRPr>
          </a:p>
        </p:txBody>
      </p:sp>
      <p:sp>
        <p:nvSpPr>
          <p:cNvPr id="6" name="Rectangle 5">
            <a:extLst>
              <a:ext uri="{FF2B5EF4-FFF2-40B4-BE49-F238E27FC236}">
                <a16:creationId xmlns:a16="http://schemas.microsoft.com/office/drawing/2014/main" id="{84544E0C-8E9D-C901-856E-0F6EAC5DC600}"/>
              </a:ext>
            </a:extLst>
          </p:cNvPr>
          <p:cNvSpPr/>
          <p:nvPr/>
        </p:nvSpPr>
        <p:spPr>
          <a:xfrm>
            <a:off x="4121426" y="960783"/>
            <a:ext cx="708991" cy="32467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bg1"/>
              </a:solidFill>
            </a:endParaRPr>
          </a:p>
        </p:txBody>
      </p:sp>
      <p:sp>
        <p:nvSpPr>
          <p:cNvPr id="2" name="TextBox 1">
            <a:extLst>
              <a:ext uri="{FF2B5EF4-FFF2-40B4-BE49-F238E27FC236}">
                <a16:creationId xmlns:a16="http://schemas.microsoft.com/office/drawing/2014/main" id="{89D942AA-ABE1-2533-0916-6953EF21AF08}"/>
              </a:ext>
            </a:extLst>
          </p:cNvPr>
          <p:cNvSpPr txBox="1"/>
          <p:nvPr/>
        </p:nvSpPr>
        <p:spPr>
          <a:xfrm>
            <a:off x="927652" y="1099930"/>
            <a:ext cx="7176052" cy="1938992"/>
          </a:xfrm>
          <a:prstGeom prst="rect">
            <a:avLst/>
          </a:prstGeom>
          <a:noFill/>
        </p:spPr>
        <p:txBody>
          <a:bodyPr wrap="square" rtlCol="0">
            <a:spAutoFit/>
          </a:bodyPr>
          <a:lstStyle/>
          <a:p>
            <a:pPr marL="285750" indent="-285750">
              <a:buFont typeface="Arial" panose="020B0604020202020204" pitchFamily="34" charset="0"/>
              <a:buChar char="•"/>
            </a:pPr>
            <a:r>
              <a:rPr lang="en-IN" sz="1400" dirty="0"/>
              <a:t>In this particular classification case the model that I have created is giving very good accuracy in spite of having very less amount of training data. In future I shall try to collect more Brain MRI scan data of such patients and again train the model.</a:t>
            </a:r>
          </a:p>
          <a:p>
            <a:pPr marL="285750" indent="-285750">
              <a:buFont typeface="Arial" panose="020B0604020202020204" pitchFamily="34" charset="0"/>
              <a:buChar char="•"/>
            </a:pPr>
            <a:endParaRPr lang="en-IN" sz="1400" dirty="0"/>
          </a:p>
          <a:p>
            <a:pPr marL="285750" indent="-285750">
              <a:buFont typeface="Arial" panose="020B0604020202020204" pitchFamily="34" charset="0"/>
              <a:buChar char="•"/>
            </a:pPr>
            <a:r>
              <a:rPr lang="en-IN" sz="1400" dirty="0"/>
              <a:t>Haven’t explore any other ML or DL models other than VGG16. I shall explore more such latest architectures.</a:t>
            </a:r>
          </a:p>
          <a:p>
            <a:pPr marL="285750" indent="-285750">
              <a:buFont typeface="Arial" panose="020B0604020202020204" pitchFamily="34" charset="0"/>
              <a:buChar char="•"/>
            </a:pPr>
            <a:endParaRPr lang="en-IN" dirty="0"/>
          </a:p>
          <a:p>
            <a:endParaRPr lang="en-US" dirty="0"/>
          </a:p>
        </p:txBody>
      </p:sp>
      <p:pic>
        <p:nvPicPr>
          <p:cNvPr id="8" name="Picture 7">
            <a:extLst>
              <a:ext uri="{FF2B5EF4-FFF2-40B4-BE49-F238E27FC236}">
                <a16:creationId xmlns:a16="http://schemas.microsoft.com/office/drawing/2014/main" id="{D8F86D88-F6EF-1F5D-1648-A140C09C8D0D}"/>
              </a:ext>
            </a:extLst>
          </p:cNvPr>
          <p:cNvPicPr>
            <a:picLocks noChangeAspect="1"/>
          </p:cNvPicPr>
          <p:nvPr/>
        </p:nvPicPr>
        <p:blipFill rotWithShape="1">
          <a:blip r:embed="rId2"/>
          <a:srcRect l="6982" t="18960" r="4586" b="5398"/>
          <a:stretch/>
        </p:blipFill>
        <p:spPr>
          <a:xfrm>
            <a:off x="1318590" y="2571751"/>
            <a:ext cx="6559827" cy="2311676"/>
          </a:xfrm>
          <a:prstGeom prst="rect">
            <a:avLst/>
          </a:prstGeom>
        </p:spPr>
      </p:pic>
      <p:sp>
        <p:nvSpPr>
          <p:cNvPr id="9" name="TextBox 8">
            <a:extLst>
              <a:ext uri="{FF2B5EF4-FFF2-40B4-BE49-F238E27FC236}">
                <a16:creationId xmlns:a16="http://schemas.microsoft.com/office/drawing/2014/main" id="{2B29B292-58F2-5451-1C83-57A9C1E2BAB1}"/>
              </a:ext>
            </a:extLst>
          </p:cNvPr>
          <p:cNvSpPr txBox="1"/>
          <p:nvPr/>
        </p:nvSpPr>
        <p:spPr>
          <a:xfrm>
            <a:off x="8156713" y="4731026"/>
            <a:ext cx="848139" cy="261610"/>
          </a:xfrm>
          <a:prstGeom prst="rect">
            <a:avLst/>
          </a:prstGeom>
          <a:noFill/>
        </p:spPr>
        <p:txBody>
          <a:bodyPr wrap="square" rtlCol="0">
            <a:spAutoFit/>
          </a:bodyPr>
          <a:lstStyle/>
          <a:p>
            <a:r>
              <a:rPr lang="en-IN" sz="1100" dirty="0">
                <a:hlinkClick r:id="rId3"/>
              </a:rPr>
              <a:t>Source</a:t>
            </a:r>
            <a:endParaRPr lang="en-IN" sz="1100" dirty="0"/>
          </a:p>
        </p:txBody>
      </p:sp>
    </p:spTree>
    <p:extLst>
      <p:ext uri="{BB962C8B-B14F-4D97-AF65-F5344CB8AC3E}">
        <p14:creationId xmlns:p14="http://schemas.microsoft.com/office/powerpoint/2010/main" val="33618195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PlaceHolder 1"/>
          <p:cNvSpPr>
            <a:spLocks noGrp="1"/>
          </p:cNvSpPr>
          <p:nvPr>
            <p:ph type="title"/>
          </p:nvPr>
        </p:nvSpPr>
        <p:spPr>
          <a:xfrm>
            <a:off x="311760" y="444960"/>
            <a:ext cx="8520120" cy="572400"/>
          </a:xfrm>
          <a:prstGeom prst="rect">
            <a:avLst/>
          </a:prstGeom>
          <a:noFill/>
          <a:ln w="0">
            <a:noFill/>
          </a:ln>
        </p:spPr>
        <p:txBody>
          <a:bodyPr tIns="91440" bIns="91440" anchor="t">
            <a:normAutofit fontScale="90000"/>
          </a:bodyPr>
          <a:lstStyle/>
          <a:p>
            <a:pPr>
              <a:lnSpc>
                <a:spcPct val="100000"/>
              </a:lnSpc>
              <a:buNone/>
              <a:tabLst>
                <a:tab pos="0" algn="l"/>
              </a:tabLst>
            </a:pPr>
            <a:r>
              <a:rPr lang="en-US" sz="3000" b="0" strike="noStrike" spc="-1" dirty="0">
                <a:solidFill>
                  <a:srgbClr val="FF5722"/>
                </a:solidFill>
                <a:latin typeface="Alfa Slab One"/>
              </a:rPr>
              <a:t>Reference :</a:t>
            </a:r>
            <a:endParaRPr lang="en-IN" sz="3000" b="0" strike="noStrike" spc="-1" dirty="0">
              <a:solidFill>
                <a:srgbClr val="000000"/>
              </a:solidFill>
              <a:latin typeface="Arial"/>
            </a:endParaRPr>
          </a:p>
        </p:txBody>
      </p:sp>
      <p:sp>
        <p:nvSpPr>
          <p:cNvPr id="6" name="Rectangle 5">
            <a:extLst>
              <a:ext uri="{FF2B5EF4-FFF2-40B4-BE49-F238E27FC236}">
                <a16:creationId xmlns:a16="http://schemas.microsoft.com/office/drawing/2014/main" id="{84544E0C-8E9D-C901-856E-0F6EAC5DC600}"/>
              </a:ext>
            </a:extLst>
          </p:cNvPr>
          <p:cNvSpPr/>
          <p:nvPr/>
        </p:nvSpPr>
        <p:spPr>
          <a:xfrm>
            <a:off x="4121426" y="960783"/>
            <a:ext cx="708991" cy="32467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bg1"/>
              </a:solidFill>
            </a:endParaRPr>
          </a:p>
        </p:txBody>
      </p:sp>
      <p:sp>
        <p:nvSpPr>
          <p:cNvPr id="2" name="TextBox 1">
            <a:extLst>
              <a:ext uri="{FF2B5EF4-FFF2-40B4-BE49-F238E27FC236}">
                <a16:creationId xmlns:a16="http://schemas.microsoft.com/office/drawing/2014/main" id="{89D942AA-ABE1-2533-0916-6953EF21AF08}"/>
              </a:ext>
            </a:extLst>
          </p:cNvPr>
          <p:cNvSpPr txBox="1"/>
          <p:nvPr/>
        </p:nvSpPr>
        <p:spPr>
          <a:xfrm>
            <a:off x="927652" y="1099930"/>
            <a:ext cx="7176052" cy="3016210"/>
          </a:xfrm>
          <a:prstGeom prst="rect">
            <a:avLst/>
          </a:prstGeom>
          <a:noFill/>
        </p:spPr>
        <p:txBody>
          <a:bodyPr wrap="square" rtlCol="0">
            <a:spAutoFit/>
          </a:bodyPr>
          <a:lstStyle/>
          <a:p>
            <a:pPr marL="285750" indent="-285750">
              <a:buFont typeface="Arial" panose="020B0604020202020204" pitchFamily="34" charset="0"/>
              <a:buChar char="•"/>
            </a:pPr>
            <a:r>
              <a:rPr lang="en-US" sz="1400" dirty="0">
                <a:hlinkClick r:id="rId2"/>
              </a:rPr>
              <a:t>A Comprehensive Guide on Deep Learning Optimizers.</a:t>
            </a:r>
            <a:endParaRPr lang="en-US" sz="1400" dirty="0"/>
          </a:p>
          <a:p>
            <a:pPr marL="285750" indent="-285750">
              <a:buFont typeface="Arial" panose="020B0604020202020204" pitchFamily="34" charset="0"/>
              <a:buChar char="•"/>
            </a:pPr>
            <a:endParaRPr lang="en-IN" sz="1400" dirty="0"/>
          </a:p>
          <a:p>
            <a:pPr marL="285750" indent="-285750">
              <a:buFont typeface="Arial" panose="020B0604020202020204" pitchFamily="34" charset="0"/>
              <a:buChar char="•"/>
            </a:pPr>
            <a:r>
              <a:rPr lang="en-IN" sz="1400" dirty="0">
                <a:hlinkClick r:id="rId3"/>
              </a:rPr>
              <a:t>VGG16-pytorch implementation on CIFAR10 dataset.</a:t>
            </a:r>
            <a:endParaRPr lang="en-IN" sz="1400" dirty="0"/>
          </a:p>
          <a:p>
            <a:pPr marL="285750" indent="-285750">
              <a:buFont typeface="Arial" panose="020B0604020202020204" pitchFamily="34" charset="0"/>
              <a:buChar char="•"/>
            </a:pPr>
            <a:endParaRPr lang="en-IN" sz="1400" dirty="0"/>
          </a:p>
          <a:p>
            <a:pPr marL="285750" indent="-285750">
              <a:buFont typeface="Arial" panose="020B0604020202020204" pitchFamily="34" charset="0"/>
              <a:buChar char="•"/>
            </a:pPr>
            <a:r>
              <a:rPr lang="en-US" sz="1400" dirty="0">
                <a:hlinkClick r:id="rId4"/>
              </a:rPr>
              <a:t>Don’t Use Dropout in Convolutional Networks.</a:t>
            </a:r>
            <a:endParaRPr lang="en-US" sz="1400" dirty="0"/>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dirty="0">
                <a:hlinkClick r:id="rId5"/>
              </a:rPr>
              <a:t>A Gentle Introduction to Batch Normalization for Deep Neural Networks</a:t>
            </a:r>
            <a:endParaRPr lang="en-US" sz="1400" dirty="0"/>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endParaRPr lang="en-IN" sz="1400" dirty="0"/>
          </a:p>
          <a:p>
            <a:pPr marL="285750" indent="-285750">
              <a:buFont typeface="Arial" panose="020B0604020202020204" pitchFamily="34" charset="0"/>
              <a:buChar char="•"/>
            </a:pPr>
            <a:endParaRPr lang="en-IN" sz="1400" dirty="0"/>
          </a:p>
          <a:p>
            <a:pPr marL="285750" indent="-285750">
              <a:buFont typeface="Arial" panose="020B0604020202020204" pitchFamily="34" charset="0"/>
              <a:buChar char="•"/>
            </a:pPr>
            <a:endParaRPr lang="en-IN" dirty="0"/>
          </a:p>
          <a:p>
            <a:endParaRPr lang="en-US" dirty="0"/>
          </a:p>
        </p:txBody>
      </p:sp>
    </p:spTree>
    <p:extLst>
      <p:ext uri="{BB962C8B-B14F-4D97-AF65-F5344CB8AC3E}">
        <p14:creationId xmlns:p14="http://schemas.microsoft.com/office/powerpoint/2010/main" val="22176648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PlaceHolder 1"/>
          <p:cNvSpPr>
            <a:spLocks noGrp="1"/>
          </p:cNvSpPr>
          <p:nvPr>
            <p:ph type="title"/>
          </p:nvPr>
        </p:nvSpPr>
        <p:spPr>
          <a:xfrm>
            <a:off x="311760" y="595800"/>
            <a:ext cx="8520120" cy="1957320"/>
          </a:xfrm>
          <a:prstGeom prst="rect">
            <a:avLst/>
          </a:prstGeom>
          <a:noFill/>
          <a:ln w="0">
            <a:noFill/>
          </a:ln>
        </p:spPr>
        <p:txBody>
          <a:bodyPr tIns="91440" bIns="91440" anchor="b">
            <a:normAutofit/>
          </a:bodyPr>
          <a:lstStyle/>
          <a:p>
            <a:pPr algn="ctr">
              <a:lnSpc>
                <a:spcPct val="100000"/>
              </a:lnSpc>
              <a:buNone/>
              <a:tabLst>
                <a:tab pos="0" algn="l"/>
              </a:tabLst>
            </a:pPr>
            <a:r>
              <a:rPr lang="en" sz="5400" b="0" strike="noStrike" spc="-1">
                <a:solidFill>
                  <a:srgbClr val="FF5722"/>
                </a:solidFill>
                <a:latin typeface="Alfa Slab One"/>
                <a:ea typeface="Alfa Slab One"/>
              </a:rPr>
              <a:t>Thank You </a:t>
            </a:r>
            <a:endParaRPr lang="en-IN" sz="5400" b="0" strike="noStrike" spc="-1">
              <a:solidFill>
                <a:srgbClr val="000000"/>
              </a:solidFill>
              <a:latin typeface="Arial"/>
            </a:endParaRPr>
          </a:p>
        </p:txBody>
      </p:sp>
      <p:sp>
        <p:nvSpPr>
          <p:cNvPr id="132" name="PlaceHolder 2"/>
          <p:cNvSpPr>
            <a:spLocks noGrp="1"/>
          </p:cNvSpPr>
          <p:nvPr>
            <p:ph type="subTitle"/>
          </p:nvPr>
        </p:nvSpPr>
        <p:spPr>
          <a:xfrm>
            <a:off x="311760" y="3165840"/>
            <a:ext cx="8520120" cy="733320"/>
          </a:xfrm>
          <a:prstGeom prst="rect">
            <a:avLst/>
          </a:prstGeom>
          <a:noFill/>
          <a:ln w="0">
            <a:noFill/>
          </a:ln>
        </p:spPr>
        <p:txBody>
          <a:bodyPr tIns="91440" bIns="91440" anchor="t">
            <a:normAutofit/>
          </a:bodyPr>
          <a:lstStyle/>
          <a:p>
            <a:pPr algn="ctr">
              <a:lnSpc>
                <a:spcPct val="100000"/>
              </a:lnSpc>
              <a:buNone/>
              <a:tabLst>
                <a:tab pos="0" algn="l"/>
              </a:tabLst>
            </a:pPr>
            <a:r>
              <a:rPr lang="en" sz="2400" b="0" strike="noStrike" spc="-1">
                <a:solidFill>
                  <a:srgbClr val="666666"/>
                </a:solidFill>
                <a:latin typeface="Proxima Nova"/>
                <a:ea typeface="Proxima Nova"/>
              </a:rPr>
              <a:t>The End</a:t>
            </a:r>
            <a:endParaRPr lang="en-IN" sz="2400" b="0" strike="noStrike" spc="-1">
              <a:latin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PlaceHolder 1"/>
          <p:cNvSpPr>
            <a:spLocks noGrp="1"/>
          </p:cNvSpPr>
          <p:nvPr>
            <p:ph type="title"/>
          </p:nvPr>
        </p:nvSpPr>
        <p:spPr>
          <a:xfrm>
            <a:off x="311760" y="444960"/>
            <a:ext cx="8520120" cy="572400"/>
          </a:xfrm>
          <a:prstGeom prst="rect">
            <a:avLst/>
          </a:prstGeom>
          <a:noFill/>
          <a:ln w="0">
            <a:noFill/>
          </a:ln>
        </p:spPr>
        <p:txBody>
          <a:bodyPr tIns="91440" bIns="91440" anchor="t">
            <a:normAutofit fontScale="90000"/>
          </a:bodyPr>
          <a:lstStyle/>
          <a:p>
            <a:pPr>
              <a:lnSpc>
                <a:spcPct val="100000"/>
              </a:lnSpc>
              <a:buNone/>
              <a:tabLst>
                <a:tab pos="0" algn="l"/>
              </a:tabLst>
            </a:pPr>
            <a:r>
              <a:rPr lang="en-IN" sz="3000" b="0" strike="noStrike" spc="-1" dirty="0">
                <a:solidFill>
                  <a:srgbClr val="FF5722"/>
                </a:solidFill>
                <a:latin typeface="Alfa Slab One"/>
                <a:ea typeface="Alfa Slab One"/>
              </a:rPr>
              <a:t>Data Source and Description:</a:t>
            </a:r>
            <a:endParaRPr lang="en-IN" sz="3000" b="0" strike="noStrike" spc="-1" dirty="0">
              <a:solidFill>
                <a:srgbClr val="000000"/>
              </a:solidFill>
              <a:latin typeface="Arial"/>
            </a:endParaRPr>
          </a:p>
        </p:txBody>
      </p:sp>
      <p:sp>
        <p:nvSpPr>
          <p:cNvPr id="83" name="PlaceHolder 2"/>
          <p:cNvSpPr>
            <a:spLocks noGrp="1"/>
          </p:cNvSpPr>
          <p:nvPr>
            <p:ph/>
          </p:nvPr>
        </p:nvSpPr>
        <p:spPr>
          <a:xfrm>
            <a:off x="311760" y="1152360"/>
            <a:ext cx="8520120" cy="3416040"/>
          </a:xfrm>
          <a:prstGeom prst="rect">
            <a:avLst/>
          </a:prstGeom>
          <a:noFill/>
          <a:ln w="0">
            <a:noFill/>
          </a:ln>
        </p:spPr>
        <p:txBody>
          <a:bodyPr tIns="91440" bIns="91440" anchor="t">
            <a:normAutofit/>
          </a:bodyPr>
          <a:lstStyle/>
          <a:p>
            <a:pPr marL="114120">
              <a:lnSpc>
                <a:spcPct val="115000"/>
              </a:lnSpc>
              <a:buClr>
                <a:srgbClr val="666666"/>
              </a:buClr>
            </a:pPr>
            <a:r>
              <a:rPr lang="en-US" sz="1600" b="0" strike="noStrike" spc="-1" dirty="0">
                <a:solidFill>
                  <a:srgbClr val="666666"/>
                </a:solidFill>
                <a:latin typeface="Proxima Nova"/>
                <a:ea typeface="Proxima Nova"/>
              </a:rPr>
              <a:t>This dataset is a combination of the following three datasets available in </a:t>
            </a:r>
            <a:r>
              <a:rPr lang="en-US" sz="1600" b="0" strike="noStrike" spc="-1" dirty="0" err="1">
                <a:solidFill>
                  <a:srgbClr val="666666"/>
                </a:solidFill>
                <a:latin typeface="Proxima Nova"/>
                <a:ea typeface="Proxima Nova"/>
              </a:rPr>
              <a:t>kaggle</a:t>
            </a:r>
            <a:r>
              <a:rPr lang="en-US" sz="1600" b="0" strike="noStrike" spc="-1" dirty="0">
                <a:solidFill>
                  <a:srgbClr val="666666"/>
                </a:solidFill>
                <a:latin typeface="Proxima Nova"/>
                <a:ea typeface="Proxima Nova"/>
              </a:rPr>
              <a:t>:</a:t>
            </a:r>
          </a:p>
          <a:p>
            <a:pPr marL="399870" indent="-285750">
              <a:lnSpc>
                <a:spcPct val="115000"/>
              </a:lnSpc>
              <a:buClr>
                <a:srgbClr val="666666"/>
              </a:buClr>
              <a:buFont typeface="Arial" panose="020B0604020202020204" pitchFamily="34" charset="0"/>
              <a:buChar char="•"/>
            </a:pPr>
            <a:r>
              <a:rPr lang="en-US" sz="1600" b="0" strike="noStrike" spc="-1" dirty="0" err="1">
                <a:solidFill>
                  <a:srgbClr val="666666"/>
                </a:solidFill>
                <a:latin typeface="Proxima Nova"/>
                <a:ea typeface="Proxima Nova"/>
              </a:rPr>
              <a:t>figshare</a:t>
            </a:r>
            <a:endParaRPr lang="en-US" sz="1600" b="0" strike="noStrike" spc="-1" dirty="0">
              <a:solidFill>
                <a:srgbClr val="666666"/>
              </a:solidFill>
              <a:latin typeface="Proxima Nova"/>
              <a:ea typeface="Proxima Nova"/>
            </a:endParaRPr>
          </a:p>
          <a:p>
            <a:pPr marL="399870" indent="-285750">
              <a:lnSpc>
                <a:spcPct val="115000"/>
              </a:lnSpc>
              <a:buClr>
                <a:srgbClr val="666666"/>
              </a:buClr>
              <a:buFont typeface="Arial" panose="020B0604020202020204" pitchFamily="34" charset="0"/>
              <a:buChar char="•"/>
            </a:pPr>
            <a:r>
              <a:rPr lang="en-US" sz="1600" b="0" strike="noStrike" spc="-1" dirty="0">
                <a:solidFill>
                  <a:srgbClr val="666666"/>
                </a:solidFill>
                <a:latin typeface="Proxima Nova"/>
                <a:ea typeface="Proxima Nova"/>
              </a:rPr>
              <a:t>SARTAJ dataset</a:t>
            </a:r>
          </a:p>
          <a:p>
            <a:pPr marL="399870" indent="-285750">
              <a:lnSpc>
                <a:spcPct val="115000"/>
              </a:lnSpc>
              <a:buClr>
                <a:srgbClr val="666666"/>
              </a:buClr>
              <a:buFont typeface="Arial" panose="020B0604020202020204" pitchFamily="34" charset="0"/>
              <a:buChar char="•"/>
            </a:pPr>
            <a:r>
              <a:rPr lang="en-US" sz="1600" b="0" strike="noStrike" spc="-1" dirty="0">
                <a:solidFill>
                  <a:srgbClr val="666666"/>
                </a:solidFill>
                <a:latin typeface="Proxima Nova"/>
                <a:ea typeface="Proxima Nova"/>
              </a:rPr>
              <a:t>Br35H</a:t>
            </a:r>
          </a:p>
          <a:p>
            <a:pPr marL="399870" indent="-285750">
              <a:lnSpc>
                <a:spcPct val="115000"/>
              </a:lnSpc>
              <a:buClr>
                <a:srgbClr val="666666"/>
              </a:buClr>
              <a:buFont typeface="Arial" panose="020B0604020202020204" pitchFamily="34" charset="0"/>
              <a:buChar char="•"/>
            </a:pPr>
            <a:endParaRPr lang="en-US" sz="1600" b="0" strike="noStrike" spc="-1" dirty="0">
              <a:solidFill>
                <a:srgbClr val="666666"/>
              </a:solidFill>
              <a:latin typeface="Proxima Nova"/>
              <a:ea typeface="Proxima Nova"/>
            </a:endParaRPr>
          </a:p>
          <a:p>
            <a:pPr marL="114120">
              <a:lnSpc>
                <a:spcPct val="115000"/>
              </a:lnSpc>
              <a:buClr>
                <a:srgbClr val="666666"/>
              </a:buClr>
            </a:pPr>
            <a:r>
              <a:rPr lang="en-US" sz="1600" b="0" strike="noStrike" spc="-1" dirty="0">
                <a:solidFill>
                  <a:srgbClr val="666666"/>
                </a:solidFill>
                <a:latin typeface="Proxima Nova"/>
                <a:ea typeface="Proxima Nova"/>
              </a:rPr>
              <a:t>This dataset contains 7022 images of human brain MRI images which are classified into 4 classes: glioma - meningioma - no tumor and pituitary.</a:t>
            </a:r>
          </a:p>
          <a:p>
            <a:pPr marL="114120">
              <a:lnSpc>
                <a:spcPct val="115000"/>
              </a:lnSpc>
              <a:buClr>
                <a:srgbClr val="666666"/>
              </a:buClr>
            </a:pPr>
            <a:endParaRPr lang="en-US" sz="1600" b="0" strike="noStrike" spc="-1" dirty="0">
              <a:solidFill>
                <a:srgbClr val="666666"/>
              </a:solidFill>
              <a:latin typeface="Proxima Nova"/>
              <a:ea typeface="Proxima Nova"/>
            </a:endParaRPr>
          </a:p>
          <a:p>
            <a:pPr marL="114120">
              <a:lnSpc>
                <a:spcPct val="115000"/>
              </a:lnSpc>
              <a:buClr>
                <a:srgbClr val="666666"/>
              </a:buClr>
            </a:pPr>
            <a:r>
              <a:rPr lang="en-US" sz="1600" spc="-1" dirty="0">
                <a:solidFill>
                  <a:srgbClr val="666666"/>
                </a:solidFill>
                <a:latin typeface="Proxima Nova"/>
                <a:ea typeface="Proxima Nova"/>
              </a:rPr>
              <a:t>“N</a:t>
            </a:r>
            <a:r>
              <a:rPr lang="en-US" sz="1600" b="0" strike="noStrike" spc="-1" dirty="0">
                <a:solidFill>
                  <a:srgbClr val="666666"/>
                </a:solidFill>
                <a:latin typeface="Proxima Nova"/>
                <a:ea typeface="Proxima Nova"/>
              </a:rPr>
              <a:t>o tumor” class images were taken from the Br35H dataset.</a:t>
            </a:r>
            <a:endParaRPr lang="en-IN" sz="1600" b="0" strike="noStrike" spc="-1" dirty="0">
              <a:solidFill>
                <a:srgbClr val="000000"/>
              </a:solidFill>
              <a:latin typeface="Arial"/>
            </a:endParaRPr>
          </a:p>
        </p:txBody>
      </p:sp>
    </p:spTree>
    <p:extLst>
      <p:ext uri="{BB962C8B-B14F-4D97-AF65-F5344CB8AC3E}">
        <p14:creationId xmlns:p14="http://schemas.microsoft.com/office/powerpoint/2010/main" val="11004421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PlaceHolder 1"/>
          <p:cNvSpPr>
            <a:spLocks noGrp="1"/>
          </p:cNvSpPr>
          <p:nvPr>
            <p:ph type="title"/>
          </p:nvPr>
        </p:nvSpPr>
        <p:spPr>
          <a:xfrm>
            <a:off x="311760" y="444960"/>
            <a:ext cx="8520120" cy="572400"/>
          </a:xfrm>
          <a:prstGeom prst="rect">
            <a:avLst/>
          </a:prstGeom>
          <a:noFill/>
          <a:ln w="0">
            <a:noFill/>
          </a:ln>
        </p:spPr>
        <p:txBody>
          <a:bodyPr tIns="91440" bIns="91440" anchor="t">
            <a:normAutofit fontScale="90000"/>
          </a:bodyPr>
          <a:lstStyle/>
          <a:p>
            <a:pPr>
              <a:lnSpc>
                <a:spcPct val="100000"/>
              </a:lnSpc>
              <a:buNone/>
              <a:tabLst>
                <a:tab pos="0" algn="l"/>
              </a:tabLst>
            </a:pPr>
            <a:r>
              <a:rPr lang="en-IN" sz="3000" b="0" strike="noStrike" spc="-1" dirty="0">
                <a:solidFill>
                  <a:srgbClr val="FF5722"/>
                </a:solidFill>
                <a:latin typeface="Alfa Slab One"/>
                <a:ea typeface="Alfa Slab One"/>
              </a:rPr>
              <a:t>Data Augmentation:</a:t>
            </a:r>
            <a:endParaRPr lang="en-IN" sz="3000" b="0" strike="noStrike" spc="-1" dirty="0">
              <a:solidFill>
                <a:srgbClr val="000000"/>
              </a:solidFill>
              <a:latin typeface="Arial"/>
            </a:endParaRPr>
          </a:p>
        </p:txBody>
      </p:sp>
      <p:pic>
        <p:nvPicPr>
          <p:cNvPr id="3" name="Content Placeholder 2">
            <a:extLst>
              <a:ext uri="{FF2B5EF4-FFF2-40B4-BE49-F238E27FC236}">
                <a16:creationId xmlns:a16="http://schemas.microsoft.com/office/drawing/2014/main" id="{8AFDEA77-E056-CCA9-EC81-5796775FBEE0}"/>
              </a:ext>
            </a:extLst>
          </p:cNvPr>
          <p:cNvPicPr>
            <a:picLocks noGrp="1" noChangeAspect="1"/>
          </p:cNvPicPr>
          <p:nvPr>
            <p:ph/>
          </p:nvPr>
        </p:nvPicPr>
        <p:blipFill rotWithShape="1">
          <a:blip r:embed="rId2"/>
          <a:srcRect l="12810" t="3891" r="5484"/>
          <a:stretch/>
        </p:blipFill>
        <p:spPr>
          <a:xfrm>
            <a:off x="4181061" y="1017360"/>
            <a:ext cx="4650819" cy="3283365"/>
          </a:xfrm>
          <a:prstGeom prst="rect">
            <a:avLst/>
          </a:prstGeom>
          <a:noFill/>
          <a:ln w="0">
            <a:noFill/>
          </a:ln>
        </p:spPr>
      </p:pic>
      <p:sp>
        <p:nvSpPr>
          <p:cNvPr id="5" name="TextBox 4">
            <a:extLst>
              <a:ext uri="{FF2B5EF4-FFF2-40B4-BE49-F238E27FC236}">
                <a16:creationId xmlns:a16="http://schemas.microsoft.com/office/drawing/2014/main" id="{8A2B5B7B-15EE-97CD-69FF-620FA6DA4D32}"/>
              </a:ext>
            </a:extLst>
          </p:cNvPr>
          <p:cNvSpPr txBox="1"/>
          <p:nvPr/>
        </p:nvSpPr>
        <p:spPr>
          <a:xfrm>
            <a:off x="6049270" y="4300725"/>
            <a:ext cx="914400" cy="369332"/>
          </a:xfrm>
          <a:prstGeom prst="rect">
            <a:avLst/>
          </a:prstGeom>
          <a:noFill/>
        </p:spPr>
        <p:txBody>
          <a:bodyPr wrap="square" rtlCol="0">
            <a:spAutoFit/>
          </a:bodyPr>
          <a:lstStyle/>
          <a:p>
            <a:r>
              <a:rPr lang="en-IN" dirty="0">
                <a:hlinkClick r:id="rId3"/>
              </a:rPr>
              <a:t>Source</a:t>
            </a:r>
            <a:endParaRPr lang="en-IN" dirty="0"/>
          </a:p>
        </p:txBody>
      </p:sp>
      <p:sp>
        <p:nvSpPr>
          <p:cNvPr id="6" name="Rectangle 5">
            <a:extLst>
              <a:ext uri="{FF2B5EF4-FFF2-40B4-BE49-F238E27FC236}">
                <a16:creationId xmlns:a16="http://schemas.microsoft.com/office/drawing/2014/main" id="{84544E0C-8E9D-C901-856E-0F6EAC5DC600}"/>
              </a:ext>
            </a:extLst>
          </p:cNvPr>
          <p:cNvSpPr/>
          <p:nvPr/>
        </p:nvSpPr>
        <p:spPr>
          <a:xfrm>
            <a:off x="4121426" y="960783"/>
            <a:ext cx="708991" cy="32467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bg1"/>
              </a:solidFill>
            </a:endParaRPr>
          </a:p>
        </p:txBody>
      </p:sp>
      <p:sp>
        <p:nvSpPr>
          <p:cNvPr id="8" name="TextBox 7">
            <a:extLst>
              <a:ext uri="{FF2B5EF4-FFF2-40B4-BE49-F238E27FC236}">
                <a16:creationId xmlns:a16="http://schemas.microsoft.com/office/drawing/2014/main" id="{BCDDA158-5AAF-06C8-1517-9EA51D6D8EC2}"/>
              </a:ext>
            </a:extLst>
          </p:cNvPr>
          <p:cNvSpPr txBox="1"/>
          <p:nvPr/>
        </p:nvSpPr>
        <p:spPr>
          <a:xfrm>
            <a:off x="649357" y="1205948"/>
            <a:ext cx="3472069" cy="2677656"/>
          </a:xfrm>
          <a:prstGeom prst="rect">
            <a:avLst/>
          </a:prstGeom>
          <a:noFill/>
        </p:spPr>
        <p:txBody>
          <a:bodyPr wrap="square" rtlCol="0">
            <a:spAutoFit/>
          </a:bodyPr>
          <a:lstStyle/>
          <a:p>
            <a:r>
              <a:rPr lang="en-US" sz="1400" dirty="0"/>
              <a:t>Data augmentation is useful to improve performance and outcomes of machine learning models by forming new and different examples to train datasets. If the dataset in a machine learning model is rich and sufficient, the model performs better and more accurately.</a:t>
            </a:r>
          </a:p>
          <a:p>
            <a:endParaRPr lang="en-US" sz="1400" dirty="0"/>
          </a:p>
          <a:p>
            <a:r>
              <a:rPr lang="en-US" sz="1400" dirty="0"/>
              <a:t>I am using Vertical flip, Horizontal flip and some basic filter like </a:t>
            </a:r>
            <a:r>
              <a:rPr lang="en-US" sz="1400" dirty="0" err="1"/>
              <a:t>colorJitter</a:t>
            </a:r>
            <a:r>
              <a:rPr lang="en-US" sz="1400" dirty="0"/>
              <a:t> and some Sharpness enhancement for the augmentations.</a:t>
            </a:r>
            <a:endParaRPr lang="en-IN" sz="1400" dirty="0"/>
          </a:p>
        </p:txBody>
      </p:sp>
    </p:spTree>
    <p:extLst>
      <p:ext uri="{BB962C8B-B14F-4D97-AF65-F5344CB8AC3E}">
        <p14:creationId xmlns:p14="http://schemas.microsoft.com/office/powerpoint/2010/main" val="17636837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PlaceHolder 1"/>
          <p:cNvSpPr>
            <a:spLocks noGrp="1"/>
          </p:cNvSpPr>
          <p:nvPr>
            <p:ph type="title"/>
          </p:nvPr>
        </p:nvSpPr>
        <p:spPr>
          <a:xfrm>
            <a:off x="311760" y="444960"/>
            <a:ext cx="8520120" cy="572400"/>
          </a:xfrm>
          <a:prstGeom prst="rect">
            <a:avLst/>
          </a:prstGeom>
          <a:noFill/>
          <a:ln w="0">
            <a:noFill/>
          </a:ln>
        </p:spPr>
        <p:txBody>
          <a:bodyPr tIns="91440" bIns="91440" anchor="t">
            <a:normAutofit fontScale="90000"/>
          </a:bodyPr>
          <a:lstStyle/>
          <a:p>
            <a:pPr>
              <a:lnSpc>
                <a:spcPct val="100000"/>
              </a:lnSpc>
              <a:buNone/>
              <a:tabLst>
                <a:tab pos="0" algn="l"/>
              </a:tabLst>
            </a:pPr>
            <a:r>
              <a:rPr lang="en-IN" sz="3000" b="0" strike="noStrike" spc="-1" dirty="0">
                <a:solidFill>
                  <a:srgbClr val="FF5722"/>
                </a:solidFill>
                <a:latin typeface="Alfa Slab One"/>
                <a:ea typeface="Alfa Slab One"/>
              </a:rPr>
              <a:t>Baseline Model:</a:t>
            </a:r>
            <a:endParaRPr lang="en-IN" sz="3000" b="0" strike="noStrike" spc="-1" dirty="0">
              <a:solidFill>
                <a:srgbClr val="000000"/>
              </a:solidFill>
              <a:latin typeface="Arial"/>
            </a:endParaRPr>
          </a:p>
        </p:txBody>
      </p:sp>
      <p:sp>
        <p:nvSpPr>
          <p:cNvPr id="5" name="TextBox 4">
            <a:extLst>
              <a:ext uri="{FF2B5EF4-FFF2-40B4-BE49-F238E27FC236}">
                <a16:creationId xmlns:a16="http://schemas.microsoft.com/office/drawing/2014/main" id="{8A2B5B7B-15EE-97CD-69FF-620FA6DA4D32}"/>
              </a:ext>
            </a:extLst>
          </p:cNvPr>
          <p:cNvSpPr txBox="1"/>
          <p:nvPr/>
        </p:nvSpPr>
        <p:spPr>
          <a:xfrm>
            <a:off x="6049270" y="4300725"/>
            <a:ext cx="914400" cy="369332"/>
          </a:xfrm>
          <a:prstGeom prst="rect">
            <a:avLst/>
          </a:prstGeom>
          <a:noFill/>
        </p:spPr>
        <p:txBody>
          <a:bodyPr wrap="square" rtlCol="0">
            <a:spAutoFit/>
          </a:bodyPr>
          <a:lstStyle/>
          <a:p>
            <a:r>
              <a:rPr lang="en-IN" dirty="0">
                <a:hlinkClick r:id="rId2"/>
              </a:rPr>
              <a:t>Source</a:t>
            </a:r>
            <a:endParaRPr lang="en-IN" dirty="0"/>
          </a:p>
        </p:txBody>
      </p:sp>
      <p:sp>
        <p:nvSpPr>
          <p:cNvPr id="6" name="Rectangle 5">
            <a:extLst>
              <a:ext uri="{FF2B5EF4-FFF2-40B4-BE49-F238E27FC236}">
                <a16:creationId xmlns:a16="http://schemas.microsoft.com/office/drawing/2014/main" id="{84544E0C-8E9D-C901-856E-0F6EAC5DC600}"/>
              </a:ext>
            </a:extLst>
          </p:cNvPr>
          <p:cNvSpPr/>
          <p:nvPr/>
        </p:nvSpPr>
        <p:spPr>
          <a:xfrm>
            <a:off x="4121426" y="960783"/>
            <a:ext cx="708991" cy="32467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bg1"/>
              </a:solidFill>
            </a:endParaRPr>
          </a:p>
        </p:txBody>
      </p:sp>
      <p:sp>
        <p:nvSpPr>
          <p:cNvPr id="8" name="TextBox 7">
            <a:extLst>
              <a:ext uri="{FF2B5EF4-FFF2-40B4-BE49-F238E27FC236}">
                <a16:creationId xmlns:a16="http://schemas.microsoft.com/office/drawing/2014/main" id="{BCDDA158-5AAF-06C8-1517-9EA51D6D8EC2}"/>
              </a:ext>
            </a:extLst>
          </p:cNvPr>
          <p:cNvSpPr txBox="1"/>
          <p:nvPr/>
        </p:nvSpPr>
        <p:spPr>
          <a:xfrm>
            <a:off x="470455" y="1205948"/>
            <a:ext cx="3472069" cy="2893100"/>
          </a:xfrm>
          <a:prstGeom prst="rect">
            <a:avLst/>
          </a:prstGeom>
          <a:noFill/>
        </p:spPr>
        <p:txBody>
          <a:bodyPr wrap="square" rtlCol="0">
            <a:spAutoFit/>
          </a:bodyPr>
          <a:lstStyle/>
          <a:p>
            <a:pPr marL="285750" indent="-285750">
              <a:buFont typeface="Wingdings" panose="05000000000000000000" pitchFamily="2" charset="2"/>
              <a:buChar char="Ø"/>
            </a:pPr>
            <a:r>
              <a:rPr lang="en-US" sz="1400" dirty="0"/>
              <a:t>I have started with pretrained VGG16 model and implemented transfer learning techniques to update the weights of the model according to our data.</a:t>
            </a:r>
          </a:p>
          <a:p>
            <a:pPr marL="285750" indent="-285750">
              <a:buFont typeface="Wingdings" panose="05000000000000000000" pitchFamily="2" charset="2"/>
              <a:buChar char="Ø"/>
            </a:pPr>
            <a:endParaRPr lang="en-US" sz="1400" dirty="0"/>
          </a:p>
          <a:p>
            <a:pPr marL="285750" indent="-285750">
              <a:buFont typeface="Wingdings" panose="05000000000000000000" pitchFamily="2" charset="2"/>
              <a:buChar char="Ø"/>
            </a:pPr>
            <a:r>
              <a:rPr lang="en-US" sz="1400" dirty="0"/>
              <a:t>The VGG-16 architecture is able to classify 1000 different labels; we just need 4 instead. In order to do that we are going replace the last fully connected layer of the model with a new one with 4 output features instead of 1000.</a:t>
            </a:r>
            <a:endParaRPr lang="en-IN" sz="1400" dirty="0"/>
          </a:p>
        </p:txBody>
      </p:sp>
      <p:pic>
        <p:nvPicPr>
          <p:cNvPr id="9" name="Picture 8">
            <a:extLst>
              <a:ext uri="{FF2B5EF4-FFF2-40B4-BE49-F238E27FC236}">
                <a16:creationId xmlns:a16="http://schemas.microsoft.com/office/drawing/2014/main" id="{B9E8AEEB-188C-A7B0-5448-FDCC6AF85618}"/>
              </a:ext>
            </a:extLst>
          </p:cNvPr>
          <p:cNvPicPr>
            <a:picLocks noChangeAspect="1"/>
          </p:cNvPicPr>
          <p:nvPr/>
        </p:nvPicPr>
        <p:blipFill>
          <a:blip r:embed="rId3"/>
          <a:stretch>
            <a:fillRect/>
          </a:stretch>
        </p:blipFill>
        <p:spPr>
          <a:xfrm>
            <a:off x="4571820" y="1146313"/>
            <a:ext cx="4271241" cy="2851557"/>
          </a:xfrm>
          <a:prstGeom prst="rect">
            <a:avLst/>
          </a:prstGeom>
        </p:spPr>
      </p:pic>
    </p:spTree>
    <p:extLst>
      <p:ext uri="{BB962C8B-B14F-4D97-AF65-F5344CB8AC3E}">
        <p14:creationId xmlns:p14="http://schemas.microsoft.com/office/powerpoint/2010/main" val="10209705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PlaceHolder 1"/>
          <p:cNvSpPr>
            <a:spLocks noGrp="1"/>
          </p:cNvSpPr>
          <p:nvPr>
            <p:ph type="title"/>
          </p:nvPr>
        </p:nvSpPr>
        <p:spPr>
          <a:xfrm>
            <a:off x="311760" y="444960"/>
            <a:ext cx="8520120" cy="572400"/>
          </a:xfrm>
          <a:prstGeom prst="rect">
            <a:avLst/>
          </a:prstGeom>
          <a:noFill/>
          <a:ln w="0">
            <a:noFill/>
          </a:ln>
        </p:spPr>
        <p:txBody>
          <a:bodyPr tIns="91440" bIns="91440" anchor="t">
            <a:normAutofit fontScale="90000"/>
          </a:bodyPr>
          <a:lstStyle/>
          <a:p>
            <a:pPr>
              <a:lnSpc>
                <a:spcPct val="100000"/>
              </a:lnSpc>
              <a:buNone/>
              <a:tabLst>
                <a:tab pos="0" algn="l"/>
              </a:tabLst>
            </a:pPr>
            <a:r>
              <a:rPr lang="en-IN" sz="3000" spc="-1" dirty="0">
                <a:solidFill>
                  <a:srgbClr val="FF5722"/>
                </a:solidFill>
                <a:latin typeface="Alfa Slab One"/>
                <a:ea typeface="Alfa Slab One"/>
              </a:rPr>
              <a:t>Experimenting with several Optimizers</a:t>
            </a:r>
            <a:r>
              <a:rPr lang="en-IN" sz="3000" b="0" strike="noStrike" spc="-1" dirty="0">
                <a:solidFill>
                  <a:srgbClr val="FF5722"/>
                </a:solidFill>
                <a:latin typeface="Alfa Slab One"/>
                <a:ea typeface="Alfa Slab One"/>
              </a:rPr>
              <a:t>:</a:t>
            </a:r>
            <a:endParaRPr lang="en-IN" sz="3000" b="0" strike="noStrike" spc="-1" dirty="0">
              <a:solidFill>
                <a:srgbClr val="000000"/>
              </a:solidFill>
              <a:latin typeface="Arial"/>
            </a:endParaRPr>
          </a:p>
        </p:txBody>
      </p:sp>
      <p:sp>
        <p:nvSpPr>
          <p:cNvPr id="5" name="TextBox 4">
            <a:extLst>
              <a:ext uri="{FF2B5EF4-FFF2-40B4-BE49-F238E27FC236}">
                <a16:creationId xmlns:a16="http://schemas.microsoft.com/office/drawing/2014/main" id="{8A2B5B7B-15EE-97CD-69FF-620FA6DA4D32}"/>
              </a:ext>
            </a:extLst>
          </p:cNvPr>
          <p:cNvSpPr txBox="1"/>
          <p:nvPr/>
        </p:nvSpPr>
        <p:spPr>
          <a:xfrm>
            <a:off x="6022765" y="4649451"/>
            <a:ext cx="702713" cy="276999"/>
          </a:xfrm>
          <a:prstGeom prst="rect">
            <a:avLst/>
          </a:prstGeom>
          <a:noFill/>
        </p:spPr>
        <p:txBody>
          <a:bodyPr wrap="square" rtlCol="0">
            <a:spAutoFit/>
          </a:bodyPr>
          <a:lstStyle/>
          <a:p>
            <a:r>
              <a:rPr lang="en-IN" sz="1200" dirty="0">
                <a:hlinkClick r:id="rId2"/>
              </a:rPr>
              <a:t>Source</a:t>
            </a:r>
            <a:endParaRPr lang="en-IN" sz="1200" dirty="0"/>
          </a:p>
        </p:txBody>
      </p:sp>
      <p:sp>
        <p:nvSpPr>
          <p:cNvPr id="6" name="Rectangle 5">
            <a:extLst>
              <a:ext uri="{FF2B5EF4-FFF2-40B4-BE49-F238E27FC236}">
                <a16:creationId xmlns:a16="http://schemas.microsoft.com/office/drawing/2014/main" id="{84544E0C-8E9D-C901-856E-0F6EAC5DC600}"/>
              </a:ext>
            </a:extLst>
          </p:cNvPr>
          <p:cNvSpPr/>
          <p:nvPr/>
        </p:nvSpPr>
        <p:spPr>
          <a:xfrm>
            <a:off x="4121426" y="960783"/>
            <a:ext cx="708991" cy="32467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bg1"/>
              </a:solidFill>
            </a:endParaRPr>
          </a:p>
        </p:txBody>
      </p:sp>
      <p:sp>
        <p:nvSpPr>
          <p:cNvPr id="8" name="TextBox 7">
            <a:extLst>
              <a:ext uri="{FF2B5EF4-FFF2-40B4-BE49-F238E27FC236}">
                <a16:creationId xmlns:a16="http://schemas.microsoft.com/office/drawing/2014/main" id="{BCDDA158-5AAF-06C8-1517-9EA51D6D8EC2}"/>
              </a:ext>
            </a:extLst>
          </p:cNvPr>
          <p:cNvSpPr txBox="1"/>
          <p:nvPr/>
        </p:nvSpPr>
        <p:spPr>
          <a:xfrm>
            <a:off x="510211" y="1205948"/>
            <a:ext cx="3472069" cy="2462213"/>
          </a:xfrm>
          <a:prstGeom prst="rect">
            <a:avLst/>
          </a:prstGeom>
          <a:noFill/>
        </p:spPr>
        <p:txBody>
          <a:bodyPr wrap="square" rtlCol="0">
            <a:spAutoFit/>
          </a:bodyPr>
          <a:lstStyle/>
          <a:p>
            <a:pPr marL="285750" indent="-285750">
              <a:buFont typeface="Wingdings" panose="05000000000000000000" pitchFamily="2" charset="2"/>
              <a:buChar char="Ø"/>
            </a:pPr>
            <a:r>
              <a:rPr lang="en-US" sz="1400" dirty="0"/>
              <a:t>It is very important to select a good optimizer for our model during the training process, to make our predictions as correct as possible with a relatively smaller number of epochs.</a:t>
            </a:r>
          </a:p>
          <a:p>
            <a:pPr marL="285750" indent="-285750">
              <a:buFont typeface="Wingdings" panose="05000000000000000000" pitchFamily="2" charset="2"/>
              <a:buChar char="Ø"/>
            </a:pPr>
            <a:endParaRPr lang="en-US" sz="1400" dirty="0"/>
          </a:p>
          <a:p>
            <a:pPr marL="285750" indent="-285750">
              <a:buFont typeface="Wingdings" panose="05000000000000000000" pitchFamily="2" charset="2"/>
              <a:buChar char="Ø"/>
            </a:pPr>
            <a:r>
              <a:rPr lang="en-US" sz="1400" dirty="0"/>
              <a:t>I have implemented several optimizers and plot their loss and accuracy curves for both train and validation set for different initial learning rates.</a:t>
            </a:r>
            <a:endParaRPr lang="en-IN" sz="1400" dirty="0"/>
          </a:p>
        </p:txBody>
      </p:sp>
      <p:pic>
        <p:nvPicPr>
          <p:cNvPr id="9" name="Picture 8">
            <a:extLst>
              <a:ext uri="{FF2B5EF4-FFF2-40B4-BE49-F238E27FC236}">
                <a16:creationId xmlns:a16="http://schemas.microsoft.com/office/drawing/2014/main" id="{B9E8AEEB-188C-A7B0-5448-FDCC6AF85618}"/>
              </a:ext>
            </a:extLst>
          </p:cNvPr>
          <p:cNvPicPr>
            <a:picLocks noChangeAspect="1"/>
          </p:cNvPicPr>
          <p:nvPr/>
        </p:nvPicPr>
        <p:blipFill rotWithShape="1">
          <a:blip r:embed="rId3">
            <a:extLst>
              <a:ext uri="{28A0092B-C50C-407E-A947-70E740481C1C}">
                <a14:useLocalDpi xmlns:a14="http://schemas.microsoft.com/office/drawing/2010/main" val="0"/>
              </a:ext>
            </a:extLst>
          </a:blip>
          <a:srcRect t="1495"/>
          <a:stretch/>
        </p:blipFill>
        <p:spPr>
          <a:xfrm>
            <a:off x="4121426" y="1205948"/>
            <a:ext cx="4721815" cy="3492592"/>
          </a:xfrm>
          <a:prstGeom prst="rect">
            <a:avLst/>
          </a:prstGeom>
        </p:spPr>
      </p:pic>
    </p:spTree>
    <p:extLst>
      <p:ext uri="{BB962C8B-B14F-4D97-AF65-F5344CB8AC3E}">
        <p14:creationId xmlns:p14="http://schemas.microsoft.com/office/powerpoint/2010/main" val="6130100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PlaceHolder 1"/>
          <p:cNvSpPr>
            <a:spLocks noGrp="1"/>
          </p:cNvSpPr>
          <p:nvPr>
            <p:ph type="title"/>
          </p:nvPr>
        </p:nvSpPr>
        <p:spPr>
          <a:xfrm>
            <a:off x="311760" y="444960"/>
            <a:ext cx="8520120" cy="572400"/>
          </a:xfrm>
          <a:prstGeom prst="rect">
            <a:avLst/>
          </a:prstGeom>
          <a:noFill/>
          <a:ln w="0">
            <a:noFill/>
          </a:ln>
        </p:spPr>
        <p:txBody>
          <a:bodyPr tIns="91440" bIns="91440" anchor="t">
            <a:normAutofit fontScale="90000"/>
          </a:bodyPr>
          <a:lstStyle/>
          <a:p>
            <a:pPr>
              <a:lnSpc>
                <a:spcPct val="100000"/>
              </a:lnSpc>
              <a:buNone/>
              <a:tabLst>
                <a:tab pos="0" algn="l"/>
              </a:tabLst>
            </a:pPr>
            <a:r>
              <a:rPr lang="en-IN" sz="3000" spc="-1" dirty="0">
                <a:solidFill>
                  <a:srgbClr val="FF5722"/>
                </a:solidFill>
                <a:latin typeface="Alfa Slab One"/>
                <a:ea typeface="Alfa Slab One"/>
              </a:rPr>
              <a:t>Experimenting with several Optimizers</a:t>
            </a:r>
            <a:r>
              <a:rPr lang="en-IN" sz="3000" b="0" strike="noStrike" spc="-1" dirty="0">
                <a:solidFill>
                  <a:srgbClr val="FF5722"/>
                </a:solidFill>
                <a:latin typeface="Alfa Slab One"/>
                <a:ea typeface="Alfa Slab One"/>
              </a:rPr>
              <a:t>:</a:t>
            </a:r>
            <a:endParaRPr lang="en-IN" sz="3000" b="0" strike="noStrike" spc="-1" dirty="0">
              <a:solidFill>
                <a:srgbClr val="000000"/>
              </a:solidFill>
              <a:latin typeface="Arial"/>
            </a:endParaRPr>
          </a:p>
        </p:txBody>
      </p:sp>
      <p:sp>
        <p:nvSpPr>
          <p:cNvPr id="5" name="TextBox 4">
            <a:extLst>
              <a:ext uri="{FF2B5EF4-FFF2-40B4-BE49-F238E27FC236}">
                <a16:creationId xmlns:a16="http://schemas.microsoft.com/office/drawing/2014/main" id="{8A2B5B7B-15EE-97CD-69FF-620FA6DA4D32}"/>
              </a:ext>
            </a:extLst>
          </p:cNvPr>
          <p:cNvSpPr txBox="1"/>
          <p:nvPr/>
        </p:nvSpPr>
        <p:spPr>
          <a:xfrm>
            <a:off x="6022765" y="4649451"/>
            <a:ext cx="702713" cy="276999"/>
          </a:xfrm>
          <a:prstGeom prst="rect">
            <a:avLst/>
          </a:prstGeom>
          <a:noFill/>
        </p:spPr>
        <p:txBody>
          <a:bodyPr wrap="square" rtlCol="0">
            <a:spAutoFit/>
          </a:bodyPr>
          <a:lstStyle/>
          <a:p>
            <a:r>
              <a:rPr lang="en-IN" sz="1200" dirty="0">
                <a:hlinkClick r:id="rId2"/>
              </a:rPr>
              <a:t>Source</a:t>
            </a:r>
            <a:endParaRPr lang="en-IN" sz="1200" dirty="0"/>
          </a:p>
        </p:txBody>
      </p:sp>
      <p:sp>
        <p:nvSpPr>
          <p:cNvPr id="6" name="Rectangle 5">
            <a:extLst>
              <a:ext uri="{FF2B5EF4-FFF2-40B4-BE49-F238E27FC236}">
                <a16:creationId xmlns:a16="http://schemas.microsoft.com/office/drawing/2014/main" id="{84544E0C-8E9D-C901-856E-0F6EAC5DC600}"/>
              </a:ext>
            </a:extLst>
          </p:cNvPr>
          <p:cNvSpPr/>
          <p:nvPr/>
        </p:nvSpPr>
        <p:spPr>
          <a:xfrm>
            <a:off x="4121426" y="960783"/>
            <a:ext cx="708991" cy="32467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bg1"/>
              </a:solidFill>
            </a:endParaRPr>
          </a:p>
        </p:txBody>
      </p:sp>
      <p:sp>
        <p:nvSpPr>
          <p:cNvPr id="8" name="TextBox 7">
            <a:extLst>
              <a:ext uri="{FF2B5EF4-FFF2-40B4-BE49-F238E27FC236}">
                <a16:creationId xmlns:a16="http://schemas.microsoft.com/office/drawing/2014/main" id="{BCDDA158-5AAF-06C8-1517-9EA51D6D8EC2}"/>
              </a:ext>
            </a:extLst>
          </p:cNvPr>
          <p:cNvSpPr txBox="1"/>
          <p:nvPr/>
        </p:nvSpPr>
        <p:spPr>
          <a:xfrm>
            <a:off x="510211" y="1205948"/>
            <a:ext cx="3472069" cy="2462213"/>
          </a:xfrm>
          <a:prstGeom prst="rect">
            <a:avLst/>
          </a:prstGeom>
          <a:noFill/>
        </p:spPr>
        <p:txBody>
          <a:bodyPr wrap="square" rtlCol="0">
            <a:spAutoFit/>
          </a:bodyPr>
          <a:lstStyle/>
          <a:p>
            <a:pPr marL="285750" indent="-285750">
              <a:buFont typeface="Wingdings" panose="05000000000000000000" pitchFamily="2" charset="2"/>
              <a:buChar char="Ø"/>
            </a:pPr>
            <a:r>
              <a:rPr lang="en-US" sz="1400" dirty="0"/>
              <a:t>It is very important to select a good optimizer for our model during the training process, to make our predictions as correct as possible with a relatively smaller number of epochs.</a:t>
            </a:r>
          </a:p>
          <a:p>
            <a:pPr marL="285750" indent="-285750">
              <a:buFont typeface="Wingdings" panose="05000000000000000000" pitchFamily="2" charset="2"/>
              <a:buChar char="Ø"/>
            </a:pPr>
            <a:endParaRPr lang="en-US" sz="1400" dirty="0"/>
          </a:p>
          <a:p>
            <a:pPr marL="285750" indent="-285750">
              <a:buFont typeface="Wingdings" panose="05000000000000000000" pitchFamily="2" charset="2"/>
              <a:buChar char="Ø"/>
            </a:pPr>
            <a:r>
              <a:rPr lang="en-US" sz="1400" dirty="0"/>
              <a:t>I have implemented several optimizers and plot their loss and accuracy curves for both train and validation set for different initial learning rates.</a:t>
            </a:r>
            <a:endParaRPr lang="en-IN" sz="1400" dirty="0"/>
          </a:p>
        </p:txBody>
      </p:sp>
      <p:pic>
        <p:nvPicPr>
          <p:cNvPr id="9" name="Picture 8">
            <a:extLst>
              <a:ext uri="{FF2B5EF4-FFF2-40B4-BE49-F238E27FC236}">
                <a16:creationId xmlns:a16="http://schemas.microsoft.com/office/drawing/2014/main" id="{B9E8AEEB-188C-A7B0-5448-FDCC6AF85618}"/>
              </a:ext>
            </a:extLst>
          </p:cNvPr>
          <p:cNvPicPr>
            <a:picLocks noChangeAspect="1"/>
          </p:cNvPicPr>
          <p:nvPr/>
        </p:nvPicPr>
        <p:blipFill rotWithShape="1">
          <a:blip r:embed="rId3">
            <a:extLst>
              <a:ext uri="{28A0092B-C50C-407E-A947-70E740481C1C}">
                <a14:useLocalDpi xmlns:a14="http://schemas.microsoft.com/office/drawing/2010/main" val="0"/>
              </a:ext>
            </a:extLst>
          </a:blip>
          <a:srcRect t="1495"/>
          <a:stretch/>
        </p:blipFill>
        <p:spPr>
          <a:xfrm>
            <a:off x="4121426" y="1205948"/>
            <a:ext cx="4721815" cy="3492592"/>
          </a:xfrm>
          <a:prstGeom prst="rect">
            <a:avLst/>
          </a:prstGeom>
        </p:spPr>
      </p:pic>
    </p:spTree>
    <p:extLst>
      <p:ext uri="{BB962C8B-B14F-4D97-AF65-F5344CB8AC3E}">
        <p14:creationId xmlns:p14="http://schemas.microsoft.com/office/powerpoint/2010/main" val="35736201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PlaceHolder 1"/>
          <p:cNvSpPr>
            <a:spLocks noGrp="1"/>
          </p:cNvSpPr>
          <p:nvPr>
            <p:ph type="title"/>
          </p:nvPr>
        </p:nvSpPr>
        <p:spPr>
          <a:xfrm>
            <a:off x="311760" y="444960"/>
            <a:ext cx="8520120" cy="572400"/>
          </a:xfrm>
          <a:prstGeom prst="rect">
            <a:avLst/>
          </a:prstGeom>
          <a:noFill/>
          <a:ln w="0">
            <a:noFill/>
          </a:ln>
        </p:spPr>
        <p:txBody>
          <a:bodyPr tIns="91440" bIns="91440" anchor="t">
            <a:normAutofit fontScale="90000"/>
          </a:bodyPr>
          <a:lstStyle/>
          <a:p>
            <a:pPr>
              <a:lnSpc>
                <a:spcPct val="100000"/>
              </a:lnSpc>
              <a:buNone/>
              <a:tabLst>
                <a:tab pos="0" algn="l"/>
              </a:tabLst>
            </a:pPr>
            <a:r>
              <a:rPr lang="en-US" sz="3000" spc="-1" dirty="0">
                <a:solidFill>
                  <a:srgbClr val="FF5722"/>
                </a:solidFill>
                <a:latin typeface="Alfa Slab One"/>
                <a:ea typeface="Alfa Slab One"/>
              </a:rPr>
              <a:t>Loss and Accuracy curve for SGD with learning rate 0.001</a:t>
            </a:r>
            <a:r>
              <a:rPr lang="en-IN" sz="3000" b="0" strike="noStrike" spc="-1" dirty="0">
                <a:solidFill>
                  <a:srgbClr val="FF5722"/>
                </a:solidFill>
                <a:latin typeface="Alfa Slab One"/>
                <a:ea typeface="Alfa Slab One"/>
              </a:rPr>
              <a:t>:</a:t>
            </a:r>
            <a:endParaRPr lang="en-IN" sz="3000" b="0" strike="noStrike" spc="-1" dirty="0">
              <a:solidFill>
                <a:srgbClr val="000000"/>
              </a:solidFill>
              <a:latin typeface="Arial"/>
            </a:endParaRPr>
          </a:p>
        </p:txBody>
      </p:sp>
      <p:sp>
        <p:nvSpPr>
          <p:cNvPr id="6" name="Rectangle 5">
            <a:extLst>
              <a:ext uri="{FF2B5EF4-FFF2-40B4-BE49-F238E27FC236}">
                <a16:creationId xmlns:a16="http://schemas.microsoft.com/office/drawing/2014/main" id="{84544E0C-8E9D-C901-856E-0F6EAC5DC600}"/>
              </a:ext>
            </a:extLst>
          </p:cNvPr>
          <p:cNvSpPr/>
          <p:nvPr/>
        </p:nvSpPr>
        <p:spPr>
          <a:xfrm>
            <a:off x="4121426" y="960783"/>
            <a:ext cx="708991" cy="32467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bg1"/>
              </a:solidFill>
            </a:endParaRPr>
          </a:p>
        </p:txBody>
      </p:sp>
      <p:pic>
        <p:nvPicPr>
          <p:cNvPr id="3" name="Picture 2">
            <a:extLst>
              <a:ext uri="{FF2B5EF4-FFF2-40B4-BE49-F238E27FC236}">
                <a16:creationId xmlns:a16="http://schemas.microsoft.com/office/drawing/2014/main" id="{8AD06AC5-784F-6427-39D1-4C98F0E0C25A}"/>
              </a:ext>
            </a:extLst>
          </p:cNvPr>
          <p:cNvPicPr>
            <a:picLocks noChangeAspect="1"/>
          </p:cNvPicPr>
          <p:nvPr/>
        </p:nvPicPr>
        <p:blipFill>
          <a:blip r:embed="rId2"/>
          <a:stretch>
            <a:fillRect/>
          </a:stretch>
        </p:blipFill>
        <p:spPr>
          <a:xfrm>
            <a:off x="868890" y="960783"/>
            <a:ext cx="7214062" cy="3829878"/>
          </a:xfrm>
          <a:prstGeom prst="rect">
            <a:avLst/>
          </a:prstGeom>
        </p:spPr>
      </p:pic>
    </p:spTree>
    <p:extLst>
      <p:ext uri="{BB962C8B-B14F-4D97-AF65-F5344CB8AC3E}">
        <p14:creationId xmlns:p14="http://schemas.microsoft.com/office/powerpoint/2010/main" val="33714306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PlaceHolder 1"/>
          <p:cNvSpPr>
            <a:spLocks noGrp="1"/>
          </p:cNvSpPr>
          <p:nvPr>
            <p:ph type="title"/>
          </p:nvPr>
        </p:nvSpPr>
        <p:spPr>
          <a:xfrm>
            <a:off x="311760" y="444960"/>
            <a:ext cx="8520120" cy="572400"/>
          </a:xfrm>
          <a:prstGeom prst="rect">
            <a:avLst/>
          </a:prstGeom>
          <a:noFill/>
          <a:ln w="0">
            <a:noFill/>
          </a:ln>
        </p:spPr>
        <p:txBody>
          <a:bodyPr tIns="91440" bIns="91440" anchor="t">
            <a:normAutofit fontScale="90000"/>
          </a:bodyPr>
          <a:lstStyle/>
          <a:p>
            <a:pPr>
              <a:lnSpc>
                <a:spcPct val="100000"/>
              </a:lnSpc>
              <a:buNone/>
              <a:tabLst>
                <a:tab pos="0" algn="l"/>
              </a:tabLst>
            </a:pPr>
            <a:r>
              <a:rPr lang="en-US" sz="3000" spc="-1" dirty="0">
                <a:solidFill>
                  <a:srgbClr val="FF5722"/>
                </a:solidFill>
                <a:latin typeface="Alfa Slab One"/>
                <a:ea typeface="Alfa Slab One"/>
              </a:rPr>
              <a:t>Loss and Accuracy curve for SGD with learning rate 0.05</a:t>
            </a:r>
            <a:r>
              <a:rPr lang="en-IN" sz="3000" b="0" strike="noStrike" spc="-1" dirty="0">
                <a:solidFill>
                  <a:srgbClr val="FF5722"/>
                </a:solidFill>
                <a:latin typeface="Alfa Slab One"/>
                <a:ea typeface="Alfa Slab One"/>
              </a:rPr>
              <a:t>:</a:t>
            </a:r>
            <a:endParaRPr lang="en-IN" sz="3000" b="0" strike="noStrike" spc="-1" dirty="0">
              <a:solidFill>
                <a:srgbClr val="000000"/>
              </a:solidFill>
              <a:latin typeface="Arial"/>
            </a:endParaRPr>
          </a:p>
        </p:txBody>
      </p:sp>
      <p:sp>
        <p:nvSpPr>
          <p:cNvPr id="6" name="Rectangle 5">
            <a:extLst>
              <a:ext uri="{FF2B5EF4-FFF2-40B4-BE49-F238E27FC236}">
                <a16:creationId xmlns:a16="http://schemas.microsoft.com/office/drawing/2014/main" id="{84544E0C-8E9D-C901-856E-0F6EAC5DC600}"/>
              </a:ext>
            </a:extLst>
          </p:cNvPr>
          <p:cNvSpPr/>
          <p:nvPr/>
        </p:nvSpPr>
        <p:spPr>
          <a:xfrm>
            <a:off x="4121426" y="960783"/>
            <a:ext cx="708991" cy="32467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bg1"/>
              </a:solidFill>
            </a:endParaRPr>
          </a:p>
        </p:txBody>
      </p:sp>
      <p:pic>
        <p:nvPicPr>
          <p:cNvPr id="3" name="Picture 2">
            <a:extLst>
              <a:ext uri="{FF2B5EF4-FFF2-40B4-BE49-F238E27FC236}">
                <a16:creationId xmlns:a16="http://schemas.microsoft.com/office/drawing/2014/main" id="{8AD06AC5-784F-6427-39D1-4C98F0E0C25A}"/>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024303" y="960783"/>
            <a:ext cx="6903236" cy="3829878"/>
          </a:xfrm>
          <a:prstGeom prst="rect">
            <a:avLst/>
          </a:prstGeom>
        </p:spPr>
      </p:pic>
    </p:spTree>
    <p:extLst>
      <p:ext uri="{BB962C8B-B14F-4D97-AF65-F5344CB8AC3E}">
        <p14:creationId xmlns:p14="http://schemas.microsoft.com/office/powerpoint/2010/main" val="16477254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386</TotalTime>
  <Words>877</Words>
  <Application>Microsoft Office PowerPoint</Application>
  <PresentationFormat>On-screen Show (16:9)</PresentationFormat>
  <Paragraphs>84</Paragraphs>
  <Slides>22</Slides>
  <Notes>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22</vt:i4>
      </vt:variant>
    </vt:vector>
  </HeadingPairs>
  <TitlesOfParts>
    <vt:vector size="30" baseType="lpstr">
      <vt:lpstr>Alfa Slab One</vt:lpstr>
      <vt:lpstr>Arial</vt:lpstr>
      <vt:lpstr>Proxima Nova</vt:lpstr>
      <vt:lpstr>Symbol</vt:lpstr>
      <vt:lpstr>Times New Roman</vt:lpstr>
      <vt:lpstr>Wingdings</vt:lpstr>
      <vt:lpstr>Office Theme</vt:lpstr>
      <vt:lpstr>Office Theme</vt:lpstr>
      <vt:lpstr>Brain Tumour Classification</vt:lpstr>
      <vt:lpstr>Introduction </vt:lpstr>
      <vt:lpstr>Data Source and Description:</vt:lpstr>
      <vt:lpstr>Data Augmentation:</vt:lpstr>
      <vt:lpstr>Baseline Model:</vt:lpstr>
      <vt:lpstr>Experimenting with several Optimizers:</vt:lpstr>
      <vt:lpstr>Experimenting with several Optimizers:</vt:lpstr>
      <vt:lpstr>Loss and Accuracy curve for SGD with learning rate 0.001:</vt:lpstr>
      <vt:lpstr>Loss and Accuracy curve for SGD with learning rate 0.05:</vt:lpstr>
      <vt:lpstr>Loss and Accuracy curve for ADAM with learning rate 0.001:</vt:lpstr>
      <vt:lpstr>Loss and Accuracy curve for ADAM with learning rate 0.05:</vt:lpstr>
      <vt:lpstr>Loss &amp; Accuracy curve for RMSprop with learning rate 0.001:</vt:lpstr>
      <vt:lpstr>Loss &amp; Accuracy curve for RMSprop with learning rate 0.05:</vt:lpstr>
      <vt:lpstr>Loss &amp; Accuracy curve for AdaGrad with learning rate 0.001:</vt:lpstr>
      <vt:lpstr>Loss &amp; Accuracy curve for AdaGrad with learning rate 0.05:</vt:lpstr>
      <vt:lpstr>Overall accuracies of different optimizers for different classes:</vt:lpstr>
      <vt:lpstr>Observation:</vt:lpstr>
      <vt:lpstr>Creating the final Model:</vt:lpstr>
      <vt:lpstr>Evalution :</vt:lpstr>
      <vt:lpstr>Future Work :</vt:lpstr>
      <vt:lpstr>Reference :</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1</dc:title>
  <dc:subject/>
  <dc:creator/>
  <dc:description/>
  <cp:lastModifiedBy>Ujjwal Chowdhury</cp:lastModifiedBy>
  <cp:revision>4</cp:revision>
  <dcterms:modified xsi:type="dcterms:W3CDTF">2022-08-17T14:15:16Z</dcterms:modified>
  <dc:language>en-IN</dc:language>
</cp:coreProperties>
</file>