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b6f038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5b6f038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5b6f038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5b6f038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b6f0382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5b6f0382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b6f0382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5b6f038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5b6f0382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5b6f0382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5b6f038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5b6f038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5b6f0382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5b6f038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5b6f038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5b6f038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b6f0382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5b6f038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5b6f0382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5b6f0382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5b6f038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5b6f038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5b6f0382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5b6f0382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5b6f0382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5b6f0382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5b6f0382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5b6f038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b6f0382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5b6f0382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5b6f0382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5b6f0382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5b6f0382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5b6f0382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5b6f038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5b6f038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5b6f0382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5b6f0382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5b6f0382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5b6f038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5b6f0382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5b6f0382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b6f038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5b6f038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5b6f0382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5b6f0382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5b6f0382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5b6f0382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5b6f038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5b6f038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5b6f038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5b6f038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5b6f038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5b6f038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5b6f038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5b6f038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5b6f0382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5b6f038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5b6f0382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5b6f0382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5b6f0382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5b6f0382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5b6f038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5b6f038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5b6f038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5b6f038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5b6f038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5b6f038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b6f038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b6f038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5b6f038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5b6f038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5b6f038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5b6f038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5475"/>
            <a:ext cx="8520600" cy="10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Cloud Computing and Distributed Systems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Session-1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25" y="268950"/>
            <a:ext cx="1321400" cy="1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40650" y="4046350"/>
            <a:ext cx="26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Mayank Taneja,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Teaching </a:t>
            </a:r>
            <a:r>
              <a:rPr lang="en" sz="1600"/>
              <a:t>Assistant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A distributed network configuration in which all data/information pass through a central computer is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Bus network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Star network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Ring network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Point-to-point network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 Questions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the following two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88" y="1720888"/>
            <a:ext cx="64293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IaaS - AWS, DigitalOcean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PaaS - Google App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SaaS - Google Docs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or False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Distributed computing system uses multiple computers to solve large-scale problems over the Internet. Thus, distributed computing becomes data-intensive and network-centric.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______________computing focuses on a business model in which customers receive computing resources from a paid service provider.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Utility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Parallel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the correct items for X, Y, and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is an example of SaaS, Y is an example of PaaS, and Z is an example of IaaS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X-Google App Engine, Y-Eucalyptus, Z-Google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X-Google Docs, Y-Google App Engine, Z-Eucalyptus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X-Eucalyptus, Y-Google Docs, Z-Google App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X- Google Docs, Y-Eucalyptus, Z- Google App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Which of these statements are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Statement-1: Moore’s law indicates that network bandwidth doubles every 18 months.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Statement-2: Gilder’s law indicates that processor speed has doubled each year in the past.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Only statement 1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Only statement 2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Both statements are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Both statements are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_____________________is where a VM can be moved from one physical machine to another even as it continues to execute.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Load Balancing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Live Migration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Migration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Server consolidation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93250"/>
            <a:ext cx="85206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regarding the Sandpiper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P: I,Q: II, R:III, S:IV, T:V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P: IV,Q: III, R:I, S:V, T:II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P: III,Q: V, R:I, S:IV, T:II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P: III,Q: IV, R:I, S:V, T:II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25" y="842353"/>
            <a:ext cx="5422975" cy="13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450" y="2106575"/>
            <a:ext cx="2598900" cy="2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D) P: III,Q: IV, R:I, S:V, T:II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Nucleus: Monitor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 Plane: Centralized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Hotspot Detector: Detect when a hotspot occurs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Profiling Engine: Decide how much to allocate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Migration Manager Determine where to migrate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Week-0 Questions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The physical layer concerns with____________________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A.  Bit-by-bit delivery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B. Process to process delivery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C.Application to application delivery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D. None of the mentioned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416550"/>
            <a:ext cx="8520600" cy="4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Hypervisor is shown in the following figure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Type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Type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Type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All of the mentioned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88" y="971625"/>
            <a:ext cx="3343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47" y="820747"/>
            <a:ext cx="5666025" cy="3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425600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figure is the example of Passthrough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Figure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Figure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Figure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None of the mentioned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23" y="907023"/>
            <a:ext cx="6209350" cy="2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Figure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1 - Pass-through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2 - Hypervisor-Direct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Figure 3 - Split-Device Driver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434650"/>
            <a:ext cx="8520600" cy="4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 in the blanks: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__________________________method access to OS states and application logs.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_____________________ method is completely OS and application agnostic.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Black-box, Gray-Box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Gray-Box, Black-box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C) Black-box, White-Box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D) Gray-box, White-Box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B) Gray-Box, Black-box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Gray-Box: access to OS states and application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Black-box: only data from outside the VM Completely OS and application agnostic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Week-2 Questions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Which of these statements are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Statement-1: Live VM migration is an open-source project that automates the deployment of applications inside software containers, by providing an additional layer of abstraction and automation of OS–level virtualization on Linux.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Statement-2: The Docker Engine container comprises just the application and its dependencies. It runs as an isolated process in userspace on the host operating system, sharing the kernel with other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Only statement 1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Only statement 2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Both statements are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Both statements are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B) Only statement 2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Correct statements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Statement-1: Docker is an open-source project that automates the deployment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applications inside software containers, by providing an additional layer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abstraction and automation of OS–level virtualization on Linux.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Statement-2: The Docker Engine container comprises just the application and 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dependencies. It runs as an isolated process in userspace on the host operating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system, sharing the kernel with other containers.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461825"/>
            <a:ext cx="8520600" cy="4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Choose the correct items for X, Y, and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X enables you to separate your applications from your Y so you can deliver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software quickly. With X, you can manage your Y in the same ways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manage your applications. X provides the ability to package and run 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application in a loosely isolated environment called a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X- Infrastructure, Y- Docker, Z-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X- Container, Y- Infrastructure, X-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X- Container, Y- Docker, Z- 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X- Docker, Y- Infrastructure, Z-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Answer: D) X- Docker, Y- Infrastructure, Z- 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Explanation: Docker enables you to separate your applications from your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infrastructure so you can deliver software quickly. With Docker, you can manage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your infrastructure in the same ways you manage your applications. By taking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advantage of Docker’s methodologies for shipping, testing, and deploying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quickly, you can significantly reduce the delay between writing code and running it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production. Docker provides the ability to package and run an application in a loosely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isolated environment called a container.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Concurrent access to shared data may result in________________________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Data consistency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Data insecurity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Data inconsistency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None of the mentioned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434650"/>
            <a:ext cx="8520600" cy="4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Consider the following statements: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 1: In Single-root I/O Virtualization (SR-IOV), forwarding is no longer as flexible because it relies on a layer two switch that is built into the hardware of the NIC.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 2: In Single-root I/O Virtualization (SR-IOV), the live VM migration becomes trickier, because the virtual machine is tied to physical resources of the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Only statement 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Only statement 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Both statements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Both statements are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Answer: C) Both statements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Explanation: The downsides to Single-root I/O Virtualization (SR-IOV)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Live VM migration becomes trickier, because now you've tied the virtual machine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physical resources on that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forwarding state for that virtual machine now resides in the layer two switch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inside the NIC.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_______________is a network emulator which creates realistic virtual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runs real kernel, switch and application code on a single machine and provides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Command Line Interface (CLI) and Application Programming Interface (API)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Hypervisor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Mininet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KVM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C) Mininet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Mininet is a network emulator which creates realistic virtual network. It runs real kernel, switch and application code on a single machine and provides both Command Line Interface (CLI) and Application Programming Interface (API).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Identify the correct key ideas for software-defined networking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 1: Low-level interface and programmatic interface for the data 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Statement 2: Logically centralized controller that allows us to build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abstractions on top of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Only statement 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Only statement 2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Both statements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Both statements are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C) Both statements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Key ideas software-defined networking 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Division of Policy and Mechanisms-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Low-level interface and programmatic interface for the data 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Logically centralized controller that allows us to build software abstractions on top of it.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two key design goals for Open vSwitch?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Scalability and partitioning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Isolation and tunnelling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Flexible and fast-forwarding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Reliability and filtering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C) Flexible and fast-forwarding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Open vSwitch design goals are flexible and fast-forwarding.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Which condition must be satisfied to solve the critical section problem :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Mutual Exclusion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Progress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Bounded Waiting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All of the mentioned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Mutual exclusion implies that :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A.  If a process is executing in its critical section, then no other process must be executing in their critical sections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If a process is executing in its critical section, then other processes must be executing in their critical sections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If a process is executing in its critical section, then all the resources of the system must be blocked until it finishes execution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None of the mentioned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Which layer is responsible for the process-to-process delivery ?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A.  Network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Transport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Application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Physical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An interrupt that can be temporarily ignored is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Vectored interrupt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Non-maskable interrupt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Maskable interrupt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High priority interrupt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What is the default subnet mask for a class C network?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127.0.0.1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255.0.0.0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255.255.0.0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255.255.255.0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Which of the following device is used to connect two systems, especially if the systems use different protocols?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A. Hub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B. Bridge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C. Gateway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2413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33333"/>
                </a:solidFill>
                <a:highlight>
                  <a:srgbClr val="F9F9F9"/>
                </a:highlight>
              </a:rPr>
              <a:t> D. Repeater</a:t>
            </a:r>
            <a:endParaRPr sz="9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