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4968825b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4968825b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4968825b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4968825b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4968825b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4968825b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4968825b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4968825b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4968825b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4968825b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4968825b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4968825b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4968825b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4968825b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4968825b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4968825b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4968825b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4968825b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968825b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968825b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4968825b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4968825b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4968825b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4968825b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4968825b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4968825b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968825b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968825b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4968825b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4968825b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4968825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4968825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4968825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4968825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4968825b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4968825b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4968825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4968825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968825b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968825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4968825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4968825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4968825b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4968825b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715475"/>
            <a:ext cx="85206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Cloud Computing and Distributed Systems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757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Session-4 (Week-5)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025" y="268950"/>
            <a:ext cx="1321400" cy="13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240650" y="4046350"/>
            <a:ext cx="26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Mayank Taneja,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Teaching Assistant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Process Failure Models</a:t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878375"/>
            <a:ext cx="8520600" cy="4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Fail-stop:</a:t>
            </a:r>
            <a:r>
              <a:rPr lang="en"/>
              <a:t> In this model, a properly functioning process may fail by stopping execution from some instant thenceforth. Additionally, other processes can learn that the process has failed.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Crash: </a:t>
            </a:r>
            <a:r>
              <a:rPr lang="en"/>
              <a:t>In this model, a properly functioning process may fail by stopping to function from any instance thenceforth. Unlike the fail-stop model, other processes do not learn of this crash.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Receive omission:</a:t>
            </a:r>
            <a:r>
              <a:rPr lang="en"/>
              <a:t> A properly functioning process may fail by intermittently receiving only some of the messages sent to it, or by crashing.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Send omission:</a:t>
            </a:r>
            <a:r>
              <a:rPr lang="en"/>
              <a:t> A properly functioning process may fail by intermittently sending only some of the messages it is supposed to send, or by crashing.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General omission:</a:t>
            </a:r>
            <a:r>
              <a:rPr lang="en"/>
              <a:t> A properly functioning process may fail by exhibiting either or both of send omission and receive omission failures.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Byzantine or malicious failure:</a:t>
            </a:r>
            <a:r>
              <a:rPr lang="en"/>
              <a:t> In this model, a process may exhibit any arbitrary behavior and no authentication techniques are applicable to verify any claims made.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Tolerance</a:t>
            </a:r>
            <a:endParaRPr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Masking –</a:t>
            </a:r>
            <a:r>
              <a:rPr lang="en"/>
              <a:t> System always behaves as per specifications even in presence of faults.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Non-masking– </a:t>
            </a:r>
            <a:r>
              <a:rPr lang="en"/>
              <a:t>System may violate specifications in presence of faults. It merely guarantees that when faults stop occurring, program execution converge to states from which program continually resatisfy their specification.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311700" y="335050"/>
            <a:ext cx="8520600" cy="4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60"/>
              <a:t>Q. 5 Match the following two list:</a:t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60"/>
              <a:t>A. (P): I, (Q): II, (R): III, (S): IV</a:t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60"/>
              <a:t>B. (P): III, (Q): IV, (R): II, (S): I</a:t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460"/>
              <a:t>C. (P): II, (Q): I, (R): IV, (S): III</a:t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460"/>
              <a:t>D. (P): III, (Q): II, (R): I, (S): IV</a:t>
            </a:r>
            <a:endParaRPr sz="1460"/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834375"/>
            <a:ext cx="6354324" cy="2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335050"/>
            <a:ext cx="85206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Answer: C) (P): II, (Q): I, (R): IV, (S): III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Synchronous Computation: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Processes run in lock step manner [Process receives a message sent to it earlier, performs computation and sends a message to other process.]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Step of Synchronous computation is called ‘round’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Asynchronous Computation: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Computation does not proceed in lock step.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Process can send receive messages and perform computation at any time.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311700" y="362225"/>
            <a:ext cx="8520600" cy="4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Q. 6 Find out the correct problem for the following problem specification: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Agreement:</a:t>
            </a:r>
            <a:r>
              <a:rPr lang="en"/>
              <a:t> All non-faulty processes must agree on the same (single)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Validity:</a:t>
            </a:r>
            <a:r>
              <a:rPr lang="en"/>
              <a:t> If all the non-faulty processes have the same initial value, then the agreed upon value by all the non-faulty processes must be that same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Termination: </a:t>
            </a:r>
            <a:r>
              <a:rPr lang="en"/>
              <a:t>Each non-faulty process must eventually decide on a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Byzantine Agreement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Consensus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Interactive Consistency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D. None of the above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Specifications</a:t>
            </a:r>
            <a:endParaRPr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712925"/>
            <a:ext cx="8520600" cy="43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Byzantine Agreement Problem (single source has an initial value)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Agreement</a:t>
            </a:r>
            <a:r>
              <a:rPr lang="en"/>
              <a:t>: All non-faulty processes must agree on the same value.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Validity</a:t>
            </a:r>
            <a:r>
              <a:rPr lang="en"/>
              <a:t>: If the source process is non-faulty, then the agreed upon value by all the non-faulty processes must be the same as the initial value of the source.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Termination</a:t>
            </a:r>
            <a:r>
              <a:rPr lang="en"/>
              <a:t>: Each non-faulty process must eventually decide on a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Consensus Problem (all processes have an initial value)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Agreement</a:t>
            </a:r>
            <a:r>
              <a:rPr lang="en"/>
              <a:t>: All non-faulty processes must agree on the same (single) value.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Validity</a:t>
            </a:r>
            <a:r>
              <a:rPr lang="en"/>
              <a:t>: If all the non-faulty processes have the same initial value, then the agreed upon value by all the non-faulty processes must be that same value.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Termination</a:t>
            </a:r>
            <a:r>
              <a:rPr lang="en"/>
              <a:t>: Each non-faulty process must eventually decide on a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Consistency Problem (all processes have a set of initial values)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Agreement</a:t>
            </a:r>
            <a:r>
              <a:rPr lang="en"/>
              <a:t>: All non-faulty processes must agree on the same array of values A[v1 . .. vn ].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Validity</a:t>
            </a:r>
            <a:r>
              <a:rPr lang="en"/>
              <a:t>: If process i is non-faulty and its initial value is vi then all non-faulty processes agree on vi as the i th element of the array A. If process j is faulty, then the non-faulty processes can agree on any value for A[ j ].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Termination</a:t>
            </a:r>
            <a:r>
              <a:rPr lang="en"/>
              <a:t>: Each non-faulty process must eventually decide on the array 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390475"/>
            <a:ext cx="8520600" cy="4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Q. 7 True or False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the following statement: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difference between the agreement problem and the consensus problem is that, in the agreement problem, all processes have an initial value, whereas in the consensus problem, a single process has the initial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A)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B)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Answer: A)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Explanation: The correct statement is: The difference between the agreement problem and the consensus problem is that, in the agreement problem, a single process has the initial value, whereas in the consensus problem, all processes have an initial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479950"/>
            <a:ext cx="8520600" cy="4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the following statement: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 system of n processes, the Byzantine agreement problem (as also the other variants of the agreement problem) can be solved in a synchronous system only if the number of Byzantine processes f is such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A) </a:t>
            </a:r>
            <a:r>
              <a:rPr lang="en"/>
              <a:t>f &lt;= ⌊(n-1)/2⌋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B) </a:t>
            </a:r>
            <a:r>
              <a:rPr lang="en"/>
              <a:t>f &lt;= ⌊(n-1)/3⌋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C) </a:t>
            </a:r>
            <a:r>
              <a:rPr lang="en"/>
              <a:t>f &lt; ⌊(n-1)/2⌋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D) f &lt; ⌊(n-1)/3⌋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Byzantine agreement problem cannot be solved in a synchronous system, having 3m+1 nodes, where &gt;m nodes are byzantine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impossible to reach an agreement if number of faulty processes f exceeds (n-1)/3 where n is number of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 &lt;= ⌊(n-1)/3⌋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5675"/>
            <a:ext cx="8520600" cy="48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Q. 1 Consider the following statements: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Statement 1</a:t>
            </a:r>
            <a:r>
              <a:rPr lang="en"/>
              <a:t>: A protocol for an asynchronous system will also work for a synchronous system (but not vice-versa).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Statement 2</a:t>
            </a:r>
            <a:r>
              <a:rPr lang="en"/>
              <a:t>: In the asynchronous system model, whatever protocol/algorithm you suggest, there is always a worst-case possible execution (with failures and message delays) that prevents the system from reaching consensus.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Statement 3</a:t>
            </a:r>
            <a:r>
              <a:rPr lang="en"/>
              <a:t>: Paxos doesn’t provide safety and eventual liveness.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A. Only Statement 1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B. Only Statement 1 and statement 2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C. Only Statement 2 and statement 3 are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D. Only Statement 3 is true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466675"/>
            <a:ext cx="8520600" cy="4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Q. 9 In ______________________, processes coordinate their checkpoints in order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save a system-wide consistent state. This consistent set of checkpoints can be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bound the rollback.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A. Uncoordinated Checkpointing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B. Coordinated Checkpointing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C. Communication-induced Checkpointing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D. None of the above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Based Recovery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878375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Uncoordinated Checkpointing</a:t>
            </a:r>
            <a:r>
              <a:rPr lang="en"/>
              <a:t>: Each process takes its checkpoints independently.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Coordinated Checkpointing:</a:t>
            </a:r>
            <a:r>
              <a:rPr lang="en"/>
              <a:t> Processes coordinate their checkpoints in order to save a system-wide consistent state.This consistent set of checkpoints can be used to bound the rollback.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Communication-induced Checkpointing</a:t>
            </a:r>
            <a:r>
              <a:rPr lang="en"/>
              <a:t>: It forces each process to take checkpoints based on information piggybacked on the application messages it receives from other processes.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543325"/>
            <a:ext cx="8520600" cy="4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10 ____________________ is a cascaded rollback which causes the system to roll back to too far in the computation (even to the beginning), in spite of all the checkpoints.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Rollback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Phantom Effect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Domino Effect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Livelock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11700" y="316950"/>
            <a:ext cx="8520600" cy="4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Answer: C) Domino Effect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Explanation: Domino Effect: Cascaded rollback which causes the system to roll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back to too far in the computation (even to the beginning), in spite of all the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checkpoints.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47" y="1499925"/>
            <a:ext cx="5626175" cy="358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89775"/>
            <a:ext cx="85206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Synchronous Distributed System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message is received within bounded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Drift of each process’ local clock has a known bound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step in a process takes lb &lt; time &lt; 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Asynchronous Distributed System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bounds on process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drift rate of a clock is arbitrary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bounds on message transmission delays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more </a:t>
            </a:r>
            <a:r>
              <a:rPr b="1" lang="en"/>
              <a:t>general (and thus challenging)</a:t>
            </a:r>
            <a:r>
              <a:rPr lang="en"/>
              <a:t> model than the synchronous system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protocol for an asynchronous system will also work for a synchronous system (but not vice-versa)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71275"/>
            <a:ext cx="8520600" cy="47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87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35"/>
              <a:t>In the synchronous system model:</a:t>
            </a:r>
            <a:endParaRPr sz="2035"/>
          </a:p>
          <a:p>
            <a:pPr indent="-3189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35"/>
              <a:t>Consensus is solvable</a:t>
            </a:r>
            <a:endParaRPr sz="1835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87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35"/>
              <a:t>In the asynchronous system model:</a:t>
            </a:r>
            <a:endParaRPr sz="2035"/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Consensus is impossible to solve</a:t>
            </a:r>
            <a:endParaRPr sz="1900"/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Whatever protocol/algorithm you suggest, there is always a worst-case possible execution (with failures and message delays) that prevents the system from reaching consensus</a:t>
            </a:r>
            <a:endParaRPr sz="1900"/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FLP Proof</a:t>
            </a:r>
            <a:endParaRPr sz="19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44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50"/>
              <a:t>Paxos is asynchronous consensus-solving algorithm</a:t>
            </a:r>
            <a:endParaRPr sz="2150"/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Does not solve consensus problem fully (asynchronous)</a:t>
            </a:r>
            <a:endParaRPr sz="1900"/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But provides safety and eventual liveness.</a:t>
            </a:r>
            <a:endParaRPr sz="1900"/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Safety: Consensus is not violated</a:t>
            </a:r>
            <a:endParaRPr sz="1900"/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Eventual Liveness: If things go well sometime in the</a:t>
            </a:r>
            <a:endParaRPr sz="1900"/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future (messages, failures, etc.), there is a good chance</a:t>
            </a:r>
            <a:endParaRPr sz="1900"/>
          </a:p>
          <a:p>
            <a:pPr indent="-3221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consensus will be reached. But there is no guarantee.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353175"/>
            <a:ext cx="8520600" cy="4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Q. 2 Find out the correct model for the given assumptions of a system: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 1: No bounds on process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 2: The drift rate of a clock is arbitrary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Assumption 3: No bounds on message transmission delays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Asynchronous distributed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Synchronous distributed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On demand computing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Parallel processing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A) Asynchronous distributed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Explanation: Asynchronous Distributed System has following properties: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No bounds on process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The drift rate of a clock is arbitrary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No bounds on message transmission delays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E.g., The Internet is an asynchronous distributed system, so are ad-hoc and sensor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380325"/>
            <a:ext cx="8520600" cy="4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Q. 3 Choose the correct items for X, Y, and 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is widely used implementation of a safe, Y consensus protocol for Z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A. X- Leader election, Y- eventually-live, Z- synchronous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B. X- Paxos protocol, Y- eventually-live, Z- asynchronous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X- Apache Zookeeper, Y- consistent, Z- asynchronous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X- Paxos protocol, Y- consistent, Z- synchronous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Answer: B) X- Paxos protocol, Y- eventually-live, Z- asynchronous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Explanation: Paxos protocol is widely used implementation of a safe, eventually-live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consensus protocol for asynchronous systems. Paxos (or variants) used in Apache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Zookeeper, Google’s Chubby system, Active Disk Paxos, and many other cloud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computing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362225"/>
            <a:ext cx="8520600" cy="45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4 Match the following two list: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A. (P): I, (Q): II, (R): III, (S): IV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B. (P): III, (Q): IV, (R): II, (S): 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C. (P): II, (Q): I, (R): IV, (S): III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D. (P): III, (Q): II, (R): I, (S): IV</a:t>
            </a:r>
            <a:endParaRPr/>
          </a:p>
        </p:txBody>
      </p:sp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699973"/>
            <a:ext cx="6555275" cy="2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