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Proxima Nova"/>
      <p:regular r:id="rId41"/>
      <p:bold r:id="rId42"/>
      <p:italic r:id="rId43"/>
      <p:boldItalic r:id="rId44"/>
    </p:embeddedFont>
    <p:embeddedFont>
      <p:font typeface="Proxima Nova Semibold"/>
      <p:regular r:id="rId45"/>
      <p:bold r:id="rId46"/>
      <p:boldItalic r:id="rId47"/>
    </p:embeddedFont>
    <p:embeddedFont>
      <p:font typeface="Merriweather Black"/>
      <p:bold r:id="rId48"/>
      <p:boldItalic r:id="rId49"/>
    </p:embeddedFont>
    <p:embeddedFont>
      <p:font typeface="Merriweather"/>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982107-C1A5-4388-BE6F-BB15BEDD9D13}">
  <a:tblStyle styleId="{CE982107-C1A5-4388-BE6F-BB15BEDD9D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roximaNova-bold.fntdata"/><Relationship Id="rId41" Type="http://schemas.openxmlformats.org/officeDocument/2006/relationships/font" Target="fonts/ProximaNova-regular.fntdata"/><Relationship Id="rId44" Type="http://schemas.openxmlformats.org/officeDocument/2006/relationships/font" Target="fonts/ProximaNova-boldItalic.fntdata"/><Relationship Id="rId43" Type="http://schemas.openxmlformats.org/officeDocument/2006/relationships/font" Target="fonts/ProximaNova-italic.fntdata"/><Relationship Id="rId46" Type="http://schemas.openxmlformats.org/officeDocument/2006/relationships/font" Target="fonts/ProximaNovaSemibold-bold.fntdata"/><Relationship Id="rId45" Type="http://schemas.openxmlformats.org/officeDocument/2006/relationships/font" Target="fonts/ProximaNovaSemibold-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MerriweatherBlack-bold.fntdata"/><Relationship Id="rId47" Type="http://schemas.openxmlformats.org/officeDocument/2006/relationships/font" Target="fonts/ProximaNovaSemibold-boldItalic.fntdata"/><Relationship Id="rId49" Type="http://schemas.openxmlformats.org/officeDocument/2006/relationships/font" Target="fonts/MerriweatherBlack-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erriweather-bold.fntdata"/><Relationship Id="rId50" Type="http://schemas.openxmlformats.org/officeDocument/2006/relationships/font" Target="fonts/Merriweather-regular.fntdata"/><Relationship Id="rId53" Type="http://schemas.openxmlformats.org/officeDocument/2006/relationships/font" Target="fonts/Merriweather-boldItalic.fntdata"/><Relationship Id="rId52" Type="http://schemas.openxmlformats.org/officeDocument/2006/relationships/font" Target="fonts/Merriweather-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425993e984_1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425993e984_1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425993e984_12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425993e984_12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425993e984_1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425993e984_1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425993e984_12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425993e984_12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425993e984_12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425993e984_12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425993e984_12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425993e984_1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425993e984_12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425993e984_12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425993e984_12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425993e984_1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425993e984_1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425993e984_12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425993e984_12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425993e984_12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25993e984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425993e984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425993e984_1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425993e984_1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425993e984_12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425993e984_12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425993e984_12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425993e984_12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425993e984_1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425993e984_12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425993e984_12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425993e984_12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1425993e984_1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1425993e984_1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425993e984_12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425993e984_12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1425993e984_12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1425993e984_12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1425993e984_12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1425993e984_12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1425993e984_12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1425993e984_12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25993e984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25993e984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1425993e984_12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1425993e984_12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1425993e984_12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1425993e984_12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1425993e984_2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1425993e984_2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1425993e984_2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1425993e984_2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1425993e984_2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1425993e984_2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25993e984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25993e984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25993e984_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25993e984_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25993e984_2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25993e984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425993e984_2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425993e984_2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425993e984_1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425993e984_1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425993e984_12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425993e984_12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cxnSp>
        <p:nvCxnSpPr>
          <p:cNvPr id="9" name="Google Shape;9;p2"/>
          <p:cNvCxnSpPr/>
          <p:nvPr/>
        </p:nvCxnSpPr>
        <p:spPr>
          <a:xfrm>
            <a:off x="722950" y="999400"/>
            <a:ext cx="7686600" cy="0"/>
          </a:xfrm>
          <a:prstGeom prst="straightConnector1">
            <a:avLst/>
          </a:prstGeom>
          <a:noFill/>
          <a:ln cap="flat" cmpd="sng" w="19050">
            <a:solidFill>
              <a:schemeClr val="accent2"/>
            </a:solidFill>
            <a:prstDash val="solid"/>
            <a:round/>
            <a:headEnd len="med" w="med" type="none"/>
            <a:tailEnd len="med" w="med" type="none"/>
          </a:ln>
        </p:spPr>
      </p:cxnSp>
      <p:sp>
        <p:nvSpPr>
          <p:cNvPr id="10" name="Google Shape;10;p2"/>
          <p:cNvSpPr txBox="1"/>
          <p:nvPr>
            <p:ph type="ctrTitle"/>
          </p:nvPr>
        </p:nvSpPr>
        <p:spPr>
          <a:xfrm>
            <a:off x="1597800" y="441187"/>
            <a:ext cx="5933400" cy="4227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2800"/>
              <a:buFont typeface="Merriweather"/>
              <a:buNone/>
              <a:defRPr b="1" sz="3600">
                <a:latin typeface="Merriweather"/>
                <a:ea typeface="Merriweather"/>
                <a:cs typeface="Merriweather"/>
                <a:sym typeface="Merriweather"/>
              </a:defRPr>
            </a:lvl1pPr>
            <a:lvl2pPr lvl="1">
              <a:spcBef>
                <a:spcPts val="0"/>
              </a:spcBef>
              <a:spcAft>
                <a:spcPts val="0"/>
              </a:spcAft>
              <a:buSzPts val="5200"/>
              <a:buFont typeface="Merriweather"/>
              <a:buNone/>
              <a:defRPr b="1" sz="5200">
                <a:latin typeface="Merriweather"/>
                <a:ea typeface="Merriweather"/>
                <a:cs typeface="Merriweather"/>
                <a:sym typeface="Merriweather"/>
              </a:defRPr>
            </a:lvl2pPr>
            <a:lvl3pPr lvl="2">
              <a:spcBef>
                <a:spcPts val="0"/>
              </a:spcBef>
              <a:spcAft>
                <a:spcPts val="0"/>
              </a:spcAft>
              <a:buSzPts val="5200"/>
              <a:buFont typeface="Merriweather"/>
              <a:buNone/>
              <a:defRPr b="1" sz="5200">
                <a:latin typeface="Merriweather"/>
                <a:ea typeface="Merriweather"/>
                <a:cs typeface="Merriweather"/>
                <a:sym typeface="Merriweather"/>
              </a:defRPr>
            </a:lvl3pPr>
            <a:lvl4pPr lvl="3">
              <a:spcBef>
                <a:spcPts val="0"/>
              </a:spcBef>
              <a:spcAft>
                <a:spcPts val="0"/>
              </a:spcAft>
              <a:buSzPts val="5200"/>
              <a:buFont typeface="Merriweather"/>
              <a:buNone/>
              <a:defRPr b="1" sz="5200">
                <a:latin typeface="Merriweather"/>
                <a:ea typeface="Merriweather"/>
                <a:cs typeface="Merriweather"/>
                <a:sym typeface="Merriweather"/>
              </a:defRPr>
            </a:lvl4pPr>
            <a:lvl5pPr lvl="4">
              <a:spcBef>
                <a:spcPts val="0"/>
              </a:spcBef>
              <a:spcAft>
                <a:spcPts val="0"/>
              </a:spcAft>
              <a:buSzPts val="5200"/>
              <a:buFont typeface="Merriweather"/>
              <a:buNone/>
              <a:defRPr b="1" sz="5200">
                <a:latin typeface="Merriweather"/>
                <a:ea typeface="Merriweather"/>
                <a:cs typeface="Merriweather"/>
                <a:sym typeface="Merriweather"/>
              </a:defRPr>
            </a:lvl5pPr>
            <a:lvl6pPr lvl="5">
              <a:spcBef>
                <a:spcPts val="0"/>
              </a:spcBef>
              <a:spcAft>
                <a:spcPts val="0"/>
              </a:spcAft>
              <a:buSzPts val="5200"/>
              <a:buFont typeface="Merriweather"/>
              <a:buNone/>
              <a:defRPr b="1" sz="5200">
                <a:latin typeface="Merriweather"/>
                <a:ea typeface="Merriweather"/>
                <a:cs typeface="Merriweather"/>
                <a:sym typeface="Merriweather"/>
              </a:defRPr>
            </a:lvl6pPr>
            <a:lvl7pPr lvl="6">
              <a:spcBef>
                <a:spcPts val="0"/>
              </a:spcBef>
              <a:spcAft>
                <a:spcPts val="0"/>
              </a:spcAft>
              <a:buSzPts val="5200"/>
              <a:buFont typeface="Merriweather"/>
              <a:buNone/>
              <a:defRPr b="1" sz="5200">
                <a:latin typeface="Merriweather"/>
                <a:ea typeface="Merriweather"/>
                <a:cs typeface="Merriweather"/>
                <a:sym typeface="Merriweather"/>
              </a:defRPr>
            </a:lvl7pPr>
            <a:lvl8pPr lvl="7">
              <a:spcBef>
                <a:spcPts val="0"/>
              </a:spcBef>
              <a:spcAft>
                <a:spcPts val="0"/>
              </a:spcAft>
              <a:buSzPts val="5200"/>
              <a:buFont typeface="Merriweather"/>
              <a:buNone/>
              <a:defRPr b="1" sz="5200">
                <a:latin typeface="Merriweather"/>
                <a:ea typeface="Merriweather"/>
                <a:cs typeface="Merriweather"/>
                <a:sym typeface="Merriweather"/>
              </a:defRPr>
            </a:lvl8pPr>
            <a:lvl9pPr lvl="8">
              <a:spcBef>
                <a:spcPts val="0"/>
              </a:spcBef>
              <a:spcAft>
                <a:spcPts val="0"/>
              </a:spcAft>
              <a:buSzPts val="5200"/>
              <a:buFont typeface="Merriweather"/>
              <a:buNone/>
              <a:defRPr b="1" sz="5200">
                <a:latin typeface="Merriweather"/>
                <a:ea typeface="Merriweather"/>
                <a:cs typeface="Merriweather"/>
                <a:sym typeface="Merriweather"/>
              </a:defRPr>
            </a:lvl9pPr>
          </a:lstStyle>
          <a:p/>
        </p:txBody>
      </p:sp>
      <p:sp>
        <p:nvSpPr>
          <p:cNvPr id="11" name="Google Shape;11;p2"/>
          <p:cNvSpPr txBox="1"/>
          <p:nvPr>
            <p:ph idx="1" type="subTitle"/>
          </p:nvPr>
        </p:nvSpPr>
        <p:spPr>
          <a:xfrm>
            <a:off x="721200" y="1396800"/>
            <a:ext cx="7686600" cy="6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Roboto"/>
              <a:buNone/>
              <a:defRPr sz="2000">
                <a:latin typeface="Merriweather"/>
                <a:ea typeface="Merriweather"/>
                <a:cs typeface="Merriweather"/>
                <a:sym typeface="Merriweather"/>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p:nvPr/>
        </p:nvSpPr>
        <p:spPr>
          <a:xfrm>
            <a:off x="1598400" y="3110400"/>
            <a:ext cx="5932800" cy="1497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hasCustomPrompt="1" type="title"/>
          </p:nvPr>
        </p:nvSpPr>
        <p:spPr>
          <a:xfrm>
            <a:off x="1612800" y="3246675"/>
            <a:ext cx="5918400" cy="64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2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 name="Google Shape;62;p11"/>
          <p:cNvSpPr txBox="1"/>
          <p:nvPr>
            <p:ph idx="1" type="subTitle"/>
          </p:nvPr>
        </p:nvSpPr>
        <p:spPr>
          <a:xfrm>
            <a:off x="1612800" y="4046900"/>
            <a:ext cx="5918400" cy="6408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None/>
              <a:defRPr sz="14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3"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cxnSp>
        <p:nvCxnSpPr>
          <p:cNvPr id="13" name="Google Shape;13;p3"/>
          <p:cNvCxnSpPr/>
          <p:nvPr/>
        </p:nvCxnSpPr>
        <p:spPr>
          <a:xfrm>
            <a:off x="722950" y="999400"/>
            <a:ext cx="7686600" cy="0"/>
          </a:xfrm>
          <a:prstGeom prst="straightConnector1">
            <a:avLst/>
          </a:prstGeom>
          <a:noFill/>
          <a:ln cap="flat" cmpd="sng" w="19050">
            <a:solidFill>
              <a:schemeClr val="accent2"/>
            </a:solidFill>
            <a:prstDash val="solid"/>
            <a:round/>
            <a:headEnd len="med" w="med" type="none"/>
            <a:tailEnd len="med" w="med" type="none"/>
          </a:ln>
        </p:spPr>
      </p:cxnSp>
      <p:sp>
        <p:nvSpPr>
          <p:cNvPr id="14" name="Google Shape;14;p3"/>
          <p:cNvSpPr txBox="1"/>
          <p:nvPr>
            <p:ph idx="1" type="subTitle"/>
          </p:nvPr>
        </p:nvSpPr>
        <p:spPr>
          <a:xfrm>
            <a:off x="1597200" y="487650"/>
            <a:ext cx="5934600" cy="4206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2800"/>
              <a:buFont typeface="Merriweather"/>
              <a:buNone/>
              <a:defRPr b="1" sz="2800">
                <a:solidFill>
                  <a:schemeClr val="dk1"/>
                </a:solidFill>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sp>
        <p:nvSpPr>
          <p:cNvPr id="15" name="Google Shape;15;p3"/>
          <p:cNvSpPr txBox="1"/>
          <p:nvPr>
            <p:ph hasCustomPrompt="1" type="title"/>
          </p:nvPr>
        </p:nvSpPr>
        <p:spPr>
          <a:xfrm>
            <a:off x="1598400" y="2253600"/>
            <a:ext cx="662400" cy="6408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dk2"/>
              </a:buClr>
              <a:buSzPts val="2800"/>
              <a:buNone/>
              <a:defRPr sz="3600">
                <a:solidFill>
                  <a:schemeClr val="lt1"/>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a:r>
              <a:t>xx%</a:t>
            </a:r>
          </a:p>
        </p:txBody>
      </p:sp>
      <p:sp>
        <p:nvSpPr>
          <p:cNvPr id="16" name="Google Shape;16;p3"/>
          <p:cNvSpPr txBox="1"/>
          <p:nvPr>
            <p:ph idx="2" type="ctrTitle"/>
          </p:nvPr>
        </p:nvSpPr>
        <p:spPr>
          <a:xfrm>
            <a:off x="1598400" y="3168025"/>
            <a:ext cx="4102500" cy="525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Font typeface="Merriweather"/>
              <a:buNone/>
              <a:defRPr b="1" sz="3600">
                <a:solidFill>
                  <a:schemeClr val="lt1"/>
                </a:solidFill>
                <a:latin typeface="Merriweather"/>
                <a:ea typeface="Merriweather"/>
                <a:cs typeface="Merriweather"/>
                <a:sym typeface="Merriweather"/>
              </a:defRPr>
            </a:lvl1pPr>
            <a:lvl2pPr lvl="1" rtl="0">
              <a:spcBef>
                <a:spcPts val="0"/>
              </a:spcBef>
              <a:spcAft>
                <a:spcPts val="0"/>
              </a:spcAft>
              <a:buSzPts val="5200"/>
              <a:buFont typeface="Merriweather"/>
              <a:buNone/>
              <a:defRPr b="1" sz="5200">
                <a:latin typeface="Merriweather"/>
                <a:ea typeface="Merriweather"/>
                <a:cs typeface="Merriweather"/>
                <a:sym typeface="Merriweather"/>
              </a:defRPr>
            </a:lvl2pPr>
            <a:lvl3pPr lvl="2" rtl="0">
              <a:spcBef>
                <a:spcPts val="0"/>
              </a:spcBef>
              <a:spcAft>
                <a:spcPts val="0"/>
              </a:spcAft>
              <a:buSzPts val="5200"/>
              <a:buFont typeface="Merriweather"/>
              <a:buNone/>
              <a:defRPr b="1" sz="5200">
                <a:latin typeface="Merriweather"/>
                <a:ea typeface="Merriweather"/>
                <a:cs typeface="Merriweather"/>
                <a:sym typeface="Merriweather"/>
              </a:defRPr>
            </a:lvl3pPr>
            <a:lvl4pPr lvl="3" rtl="0">
              <a:spcBef>
                <a:spcPts val="0"/>
              </a:spcBef>
              <a:spcAft>
                <a:spcPts val="0"/>
              </a:spcAft>
              <a:buSzPts val="5200"/>
              <a:buFont typeface="Merriweather"/>
              <a:buNone/>
              <a:defRPr b="1" sz="5200">
                <a:latin typeface="Merriweather"/>
                <a:ea typeface="Merriweather"/>
                <a:cs typeface="Merriweather"/>
                <a:sym typeface="Merriweather"/>
              </a:defRPr>
            </a:lvl4pPr>
            <a:lvl5pPr lvl="4" rtl="0">
              <a:spcBef>
                <a:spcPts val="0"/>
              </a:spcBef>
              <a:spcAft>
                <a:spcPts val="0"/>
              </a:spcAft>
              <a:buSzPts val="5200"/>
              <a:buFont typeface="Merriweather"/>
              <a:buNone/>
              <a:defRPr b="1" sz="5200">
                <a:latin typeface="Merriweather"/>
                <a:ea typeface="Merriweather"/>
                <a:cs typeface="Merriweather"/>
                <a:sym typeface="Merriweather"/>
              </a:defRPr>
            </a:lvl5pPr>
            <a:lvl6pPr lvl="5" rtl="0">
              <a:spcBef>
                <a:spcPts val="0"/>
              </a:spcBef>
              <a:spcAft>
                <a:spcPts val="0"/>
              </a:spcAft>
              <a:buSzPts val="5200"/>
              <a:buFont typeface="Merriweather"/>
              <a:buNone/>
              <a:defRPr b="1" sz="5200">
                <a:latin typeface="Merriweather"/>
                <a:ea typeface="Merriweather"/>
                <a:cs typeface="Merriweather"/>
                <a:sym typeface="Merriweather"/>
              </a:defRPr>
            </a:lvl6pPr>
            <a:lvl7pPr lvl="6" rtl="0">
              <a:spcBef>
                <a:spcPts val="0"/>
              </a:spcBef>
              <a:spcAft>
                <a:spcPts val="0"/>
              </a:spcAft>
              <a:buSzPts val="5200"/>
              <a:buFont typeface="Merriweather"/>
              <a:buNone/>
              <a:defRPr b="1" sz="5200">
                <a:latin typeface="Merriweather"/>
                <a:ea typeface="Merriweather"/>
                <a:cs typeface="Merriweather"/>
                <a:sym typeface="Merriweather"/>
              </a:defRPr>
            </a:lvl7pPr>
            <a:lvl8pPr lvl="7" rtl="0">
              <a:spcBef>
                <a:spcPts val="0"/>
              </a:spcBef>
              <a:spcAft>
                <a:spcPts val="0"/>
              </a:spcAft>
              <a:buSzPts val="5200"/>
              <a:buFont typeface="Merriweather"/>
              <a:buNone/>
              <a:defRPr b="1" sz="5200">
                <a:latin typeface="Merriweather"/>
                <a:ea typeface="Merriweather"/>
                <a:cs typeface="Merriweather"/>
                <a:sym typeface="Merriweather"/>
              </a:defRPr>
            </a:lvl8pPr>
            <a:lvl9pPr lvl="8" rtl="0">
              <a:spcBef>
                <a:spcPts val="0"/>
              </a:spcBef>
              <a:spcAft>
                <a:spcPts val="0"/>
              </a:spcAft>
              <a:buSzPts val="5200"/>
              <a:buFont typeface="Merriweather"/>
              <a:buNone/>
              <a:defRPr b="1" sz="5200">
                <a:latin typeface="Merriweather"/>
                <a:ea typeface="Merriweather"/>
                <a:cs typeface="Merriweather"/>
                <a:sym typeface="Merriweather"/>
              </a:defRPr>
            </a:lvl9pPr>
          </a:lstStyle>
          <a:p/>
        </p:txBody>
      </p:sp>
      <p:sp>
        <p:nvSpPr>
          <p:cNvPr id="17" name="Google Shape;17;p3"/>
          <p:cNvSpPr txBox="1"/>
          <p:nvPr>
            <p:ph idx="3" type="subTitle"/>
          </p:nvPr>
        </p:nvSpPr>
        <p:spPr>
          <a:xfrm>
            <a:off x="720000" y="1043500"/>
            <a:ext cx="1540800" cy="17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Roboto"/>
              <a:buNone/>
              <a:defRPr sz="1200">
                <a:latin typeface="Merriweather"/>
                <a:ea typeface="Merriweather"/>
                <a:cs typeface="Merriweather"/>
                <a:sym typeface="Merriweather"/>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sp>
        <p:nvSpPr>
          <p:cNvPr id="18" name="Google Shape;18;p3"/>
          <p:cNvSpPr txBox="1"/>
          <p:nvPr>
            <p:ph idx="4" type="subTitle"/>
          </p:nvPr>
        </p:nvSpPr>
        <p:spPr>
          <a:xfrm>
            <a:off x="3799350" y="1044100"/>
            <a:ext cx="1545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Roboto"/>
              <a:buNone/>
              <a:defRPr sz="1200">
                <a:latin typeface="Merriweather"/>
                <a:ea typeface="Merriweather"/>
                <a:cs typeface="Merriweather"/>
                <a:sym typeface="Merriweather"/>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sp>
        <p:nvSpPr>
          <p:cNvPr id="19" name="Google Shape;19;p3"/>
          <p:cNvSpPr txBox="1"/>
          <p:nvPr>
            <p:ph idx="5" type="subTitle"/>
          </p:nvPr>
        </p:nvSpPr>
        <p:spPr>
          <a:xfrm>
            <a:off x="6883200" y="1044100"/>
            <a:ext cx="1545300" cy="173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Roboto"/>
              <a:buNone/>
              <a:defRPr sz="1200">
                <a:latin typeface="Merriweather"/>
                <a:ea typeface="Merriweather"/>
                <a:cs typeface="Merriweather"/>
                <a:sym typeface="Merriweather"/>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722950" y="999400"/>
            <a:ext cx="7686600" cy="0"/>
          </a:xfrm>
          <a:prstGeom prst="straightConnector1">
            <a:avLst/>
          </a:prstGeom>
          <a:noFill/>
          <a:ln cap="flat" cmpd="sng" w="19050">
            <a:solidFill>
              <a:schemeClr val="accent2"/>
            </a:solidFill>
            <a:prstDash val="solid"/>
            <a:round/>
            <a:headEnd len="med" w="med" type="none"/>
            <a:tailEnd len="med" w="med" type="none"/>
          </a:ln>
        </p:spPr>
      </p:cxnSp>
      <p:sp>
        <p:nvSpPr>
          <p:cNvPr id="22" name="Google Shape;22;p4"/>
          <p:cNvSpPr txBox="1"/>
          <p:nvPr>
            <p:ph idx="1" type="body"/>
          </p:nvPr>
        </p:nvSpPr>
        <p:spPr>
          <a:xfrm>
            <a:off x="720000" y="1180800"/>
            <a:ext cx="7689600" cy="293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2B3E55"/>
              </a:buClr>
              <a:buSzPts val="1200"/>
              <a:buFont typeface="Montserrat"/>
              <a:buChar char="●"/>
              <a:defRPr sz="1200"/>
            </a:lvl1pPr>
            <a:lvl2pPr indent="-304800" lvl="1" marL="914400" rtl="0">
              <a:lnSpc>
                <a:spcPct val="100000"/>
              </a:lnSpc>
              <a:spcBef>
                <a:spcPts val="1600"/>
              </a:spcBef>
              <a:spcAft>
                <a:spcPts val="0"/>
              </a:spcAft>
              <a:buClr>
                <a:srgbClr val="2B3E55"/>
              </a:buClr>
              <a:buSzPts val="1200"/>
              <a:buFont typeface="Montserrat"/>
              <a:buChar char="○"/>
              <a:defRPr sz="1200"/>
            </a:lvl2pPr>
            <a:lvl3pPr indent="-304800" lvl="2" marL="1371600" rtl="0">
              <a:lnSpc>
                <a:spcPct val="115000"/>
              </a:lnSpc>
              <a:spcBef>
                <a:spcPts val="1600"/>
              </a:spcBef>
              <a:spcAft>
                <a:spcPts val="0"/>
              </a:spcAft>
              <a:buClr>
                <a:srgbClr val="2B3E55"/>
              </a:buClr>
              <a:buSzPts val="1200"/>
              <a:buFont typeface="Montserrat"/>
              <a:buChar char="■"/>
              <a:defRPr sz="1200"/>
            </a:lvl3pPr>
            <a:lvl4pPr indent="-304800" lvl="3" marL="1828800" rtl="0">
              <a:lnSpc>
                <a:spcPct val="115000"/>
              </a:lnSpc>
              <a:spcBef>
                <a:spcPts val="1600"/>
              </a:spcBef>
              <a:spcAft>
                <a:spcPts val="0"/>
              </a:spcAft>
              <a:buClr>
                <a:srgbClr val="2B3E55"/>
              </a:buClr>
              <a:buSzPts val="1200"/>
              <a:buFont typeface="Montserrat"/>
              <a:buChar char="●"/>
              <a:defRPr sz="1200"/>
            </a:lvl4pPr>
            <a:lvl5pPr indent="-304800" lvl="4" marL="2286000" rtl="0">
              <a:lnSpc>
                <a:spcPct val="115000"/>
              </a:lnSpc>
              <a:spcBef>
                <a:spcPts val="1600"/>
              </a:spcBef>
              <a:spcAft>
                <a:spcPts val="0"/>
              </a:spcAft>
              <a:buClr>
                <a:srgbClr val="2B3E55"/>
              </a:buClr>
              <a:buSzPts val="1200"/>
              <a:buFont typeface="Montserrat"/>
              <a:buChar char="○"/>
              <a:defRPr sz="1200"/>
            </a:lvl5pPr>
            <a:lvl6pPr indent="-304800" lvl="5" marL="2743200" rtl="0">
              <a:lnSpc>
                <a:spcPct val="115000"/>
              </a:lnSpc>
              <a:spcBef>
                <a:spcPts val="1600"/>
              </a:spcBef>
              <a:spcAft>
                <a:spcPts val="0"/>
              </a:spcAft>
              <a:buClr>
                <a:srgbClr val="2B3E55"/>
              </a:buClr>
              <a:buSzPts val="1200"/>
              <a:buFont typeface="Montserrat"/>
              <a:buChar char="■"/>
              <a:defRPr sz="1200"/>
            </a:lvl6pPr>
            <a:lvl7pPr indent="-304800" lvl="6" marL="3200400" rtl="0">
              <a:lnSpc>
                <a:spcPct val="115000"/>
              </a:lnSpc>
              <a:spcBef>
                <a:spcPts val="1600"/>
              </a:spcBef>
              <a:spcAft>
                <a:spcPts val="0"/>
              </a:spcAft>
              <a:buClr>
                <a:srgbClr val="2B3E55"/>
              </a:buClr>
              <a:buSzPts val="1200"/>
              <a:buFont typeface="Montserrat"/>
              <a:buChar char="●"/>
              <a:defRPr sz="1200"/>
            </a:lvl7pPr>
            <a:lvl8pPr indent="-304800" lvl="7" marL="3657600" rtl="0">
              <a:lnSpc>
                <a:spcPct val="115000"/>
              </a:lnSpc>
              <a:spcBef>
                <a:spcPts val="1600"/>
              </a:spcBef>
              <a:spcAft>
                <a:spcPts val="0"/>
              </a:spcAft>
              <a:buClr>
                <a:srgbClr val="2B3E55"/>
              </a:buClr>
              <a:buSzPts val="1200"/>
              <a:buFont typeface="Montserrat"/>
              <a:buChar char="○"/>
              <a:defRPr sz="1200"/>
            </a:lvl8pPr>
            <a:lvl9pPr indent="-304800" lvl="8" marL="4114800" rtl="0">
              <a:lnSpc>
                <a:spcPct val="115000"/>
              </a:lnSpc>
              <a:spcBef>
                <a:spcPts val="1600"/>
              </a:spcBef>
              <a:spcAft>
                <a:spcPts val="1600"/>
              </a:spcAft>
              <a:buClr>
                <a:srgbClr val="2B3E55"/>
              </a:buClr>
              <a:buSzPts val="1200"/>
              <a:buFont typeface="Montserrat"/>
              <a:buChar char="■"/>
              <a:defRPr sz="1200"/>
            </a:lvl9pPr>
          </a:lstStyle>
          <a:p/>
        </p:txBody>
      </p:sp>
      <p:sp>
        <p:nvSpPr>
          <p:cNvPr id="23" name="Google Shape;23;p4"/>
          <p:cNvSpPr txBox="1"/>
          <p:nvPr>
            <p:ph type="ctrTitle"/>
          </p:nvPr>
        </p:nvSpPr>
        <p:spPr>
          <a:xfrm>
            <a:off x="1600200" y="484632"/>
            <a:ext cx="5933400" cy="42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Font typeface="Merriweather"/>
              <a:buNone/>
              <a:defRPr b="1">
                <a:latin typeface="Merriweather"/>
                <a:ea typeface="Merriweather"/>
                <a:cs typeface="Merriweather"/>
                <a:sym typeface="Merriweather"/>
              </a:defRPr>
            </a:lvl1pPr>
            <a:lvl2pPr lvl="1" rtl="0">
              <a:spcBef>
                <a:spcPts val="0"/>
              </a:spcBef>
              <a:spcAft>
                <a:spcPts val="0"/>
              </a:spcAft>
              <a:buSzPts val="5200"/>
              <a:buFont typeface="Merriweather"/>
              <a:buNone/>
              <a:defRPr b="1" sz="5200">
                <a:latin typeface="Merriweather"/>
                <a:ea typeface="Merriweather"/>
                <a:cs typeface="Merriweather"/>
                <a:sym typeface="Merriweather"/>
              </a:defRPr>
            </a:lvl2pPr>
            <a:lvl3pPr lvl="2" rtl="0">
              <a:spcBef>
                <a:spcPts val="0"/>
              </a:spcBef>
              <a:spcAft>
                <a:spcPts val="0"/>
              </a:spcAft>
              <a:buSzPts val="5200"/>
              <a:buFont typeface="Merriweather"/>
              <a:buNone/>
              <a:defRPr b="1" sz="5200">
                <a:latin typeface="Merriweather"/>
                <a:ea typeface="Merriweather"/>
                <a:cs typeface="Merriweather"/>
                <a:sym typeface="Merriweather"/>
              </a:defRPr>
            </a:lvl3pPr>
            <a:lvl4pPr lvl="3" rtl="0">
              <a:spcBef>
                <a:spcPts val="0"/>
              </a:spcBef>
              <a:spcAft>
                <a:spcPts val="0"/>
              </a:spcAft>
              <a:buSzPts val="5200"/>
              <a:buFont typeface="Merriweather"/>
              <a:buNone/>
              <a:defRPr b="1" sz="5200">
                <a:latin typeface="Merriweather"/>
                <a:ea typeface="Merriweather"/>
                <a:cs typeface="Merriweather"/>
                <a:sym typeface="Merriweather"/>
              </a:defRPr>
            </a:lvl4pPr>
            <a:lvl5pPr lvl="4" rtl="0">
              <a:spcBef>
                <a:spcPts val="0"/>
              </a:spcBef>
              <a:spcAft>
                <a:spcPts val="0"/>
              </a:spcAft>
              <a:buSzPts val="5200"/>
              <a:buFont typeface="Merriweather"/>
              <a:buNone/>
              <a:defRPr b="1" sz="5200">
                <a:latin typeface="Merriweather"/>
                <a:ea typeface="Merriweather"/>
                <a:cs typeface="Merriweather"/>
                <a:sym typeface="Merriweather"/>
              </a:defRPr>
            </a:lvl5pPr>
            <a:lvl6pPr lvl="5" rtl="0">
              <a:spcBef>
                <a:spcPts val="0"/>
              </a:spcBef>
              <a:spcAft>
                <a:spcPts val="0"/>
              </a:spcAft>
              <a:buSzPts val="5200"/>
              <a:buFont typeface="Merriweather"/>
              <a:buNone/>
              <a:defRPr b="1" sz="5200">
                <a:latin typeface="Merriweather"/>
                <a:ea typeface="Merriweather"/>
                <a:cs typeface="Merriweather"/>
                <a:sym typeface="Merriweather"/>
              </a:defRPr>
            </a:lvl6pPr>
            <a:lvl7pPr lvl="6" rtl="0">
              <a:spcBef>
                <a:spcPts val="0"/>
              </a:spcBef>
              <a:spcAft>
                <a:spcPts val="0"/>
              </a:spcAft>
              <a:buSzPts val="5200"/>
              <a:buFont typeface="Merriweather"/>
              <a:buNone/>
              <a:defRPr b="1" sz="5200">
                <a:latin typeface="Merriweather"/>
                <a:ea typeface="Merriweather"/>
                <a:cs typeface="Merriweather"/>
                <a:sym typeface="Merriweather"/>
              </a:defRPr>
            </a:lvl7pPr>
            <a:lvl8pPr lvl="7" rtl="0">
              <a:spcBef>
                <a:spcPts val="0"/>
              </a:spcBef>
              <a:spcAft>
                <a:spcPts val="0"/>
              </a:spcAft>
              <a:buSzPts val="5200"/>
              <a:buFont typeface="Merriweather"/>
              <a:buNone/>
              <a:defRPr b="1" sz="5200">
                <a:latin typeface="Merriweather"/>
                <a:ea typeface="Merriweather"/>
                <a:cs typeface="Merriweather"/>
                <a:sym typeface="Merriweather"/>
              </a:defRPr>
            </a:lvl8pPr>
            <a:lvl9pPr lvl="8" rtl="0">
              <a:spcBef>
                <a:spcPts val="0"/>
              </a:spcBef>
              <a:spcAft>
                <a:spcPts val="0"/>
              </a:spcAft>
              <a:buSzPts val="5200"/>
              <a:buFont typeface="Merriweather"/>
              <a:buNone/>
              <a:defRPr b="1" sz="5200">
                <a:latin typeface="Merriweather"/>
                <a:ea typeface="Merriweather"/>
                <a:cs typeface="Merriweather"/>
                <a:sym typeface="Merriweath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idx="1" type="subTitle"/>
          </p:nvPr>
        </p:nvSpPr>
        <p:spPr>
          <a:xfrm>
            <a:off x="4233600" y="3452139"/>
            <a:ext cx="3297600" cy="858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 name="Google Shape;26;p5"/>
          <p:cNvSpPr txBox="1"/>
          <p:nvPr>
            <p:ph idx="2" type="subTitle"/>
          </p:nvPr>
        </p:nvSpPr>
        <p:spPr>
          <a:xfrm>
            <a:off x="720000" y="3452129"/>
            <a:ext cx="3297600" cy="8586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 name="Google Shape;27;p5"/>
          <p:cNvSpPr txBox="1"/>
          <p:nvPr>
            <p:ph idx="3" type="subTitle"/>
          </p:nvPr>
        </p:nvSpPr>
        <p:spPr>
          <a:xfrm>
            <a:off x="4233600" y="3009496"/>
            <a:ext cx="3297600" cy="398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000"/>
              <a:buNone/>
              <a:defRPr b="1" sz="2000"/>
            </a:lvl1pPr>
            <a:lvl2pPr lvl="1" rtl="0">
              <a:lnSpc>
                <a:spcPct val="115000"/>
              </a:lnSpc>
              <a:spcBef>
                <a:spcPts val="0"/>
              </a:spcBef>
              <a:spcAft>
                <a:spcPts val="0"/>
              </a:spcAft>
              <a:buSzPts val="2000"/>
              <a:buNone/>
              <a:defRPr b="1" sz="2000"/>
            </a:lvl2pPr>
            <a:lvl3pPr lvl="2" rtl="0">
              <a:lnSpc>
                <a:spcPct val="115000"/>
              </a:lnSpc>
              <a:spcBef>
                <a:spcPts val="1600"/>
              </a:spcBef>
              <a:spcAft>
                <a:spcPts val="0"/>
              </a:spcAft>
              <a:buSzPts val="2000"/>
              <a:buNone/>
              <a:defRPr b="1" sz="2000"/>
            </a:lvl3pPr>
            <a:lvl4pPr lvl="3" rtl="0">
              <a:lnSpc>
                <a:spcPct val="115000"/>
              </a:lnSpc>
              <a:spcBef>
                <a:spcPts val="1600"/>
              </a:spcBef>
              <a:spcAft>
                <a:spcPts val="0"/>
              </a:spcAft>
              <a:buSzPts val="2000"/>
              <a:buNone/>
              <a:defRPr b="1" sz="2000"/>
            </a:lvl4pPr>
            <a:lvl5pPr lvl="4" rtl="0">
              <a:lnSpc>
                <a:spcPct val="115000"/>
              </a:lnSpc>
              <a:spcBef>
                <a:spcPts val="1600"/>
              </a:spcBef>
              <a:spcAft>
                <a:spcPts val="0"/>
              </a:spcAft>
              <a:buSzPts val="2000"/>
              <a:buNone/>
              <a:defRPr b="1" sz="2000"/>
            </a:lvl5pPr>
            <a:lvl6pPr lvl="5" rtl="0">
              <a:lnSpc>
                <a:spcPct val="115000"/>
              </a:lnSpc>
              <a:spcBef>
                <a:spcPts val="1600"/>
              </a:spcBef>
              <a:spcAft>
                <a:spcPts val="0"/>
              </a:spcAft>
              <a:buSzPts val="2000"/>
              <a:buNone/>
              <a:defRPr b="1" sz="2000"/>
            </a:lvl6pPr>
            <a:lvl7pPr lvl="6" rtl="0">
              <a:lnSpc>
                <a:spcPct val="115000"/>
              </a:lnSpc>
              <a:spcBef>
                <a:spcPts val="1600"/>
              </a:spcBef>
              <a:spcAft>
                <a:spcPts val="0"/>
              </a:spcAft>
              <a:buSzPts val="2000"/>
              <a:buNone/>
              <a:defRPr b="1" sz="2000"/>
            </a:lvl7pPr>
            <a:lvl8pPr lvl="7" rtl="0">
              <a:lnSpc>
                <a:spcPct val="115000"/>
              </a:lnSpc>
              <a:spcBef>
                <a:spcPts val="1600"/>
              </a:spcBef>
              <a:spcAft>
                <a:spcPts val="0"/>
              </a:spcAft>
              <a:buSzPts val="2000"/>
              <a:buNone/>
              <a:defRPr b="1" sz="2000"/>
            </a:lvl8pPr>
            <a:lvl9pPr lvl="8" rtl="0">
              <a:lnSpc>
                <a:spcPct val="115000"/>
              </a:lnSpc>
              <a:spcBef>
                <a:spcPts val="1600"/>
              </a:spcBef>
              <a:spcAft>
                <a:spcPts val="1600"/>
              </a:spcAft>
              <a:buSzPts val="2000"/>
              <a:buNone/>
              <a:defRPr b="1" sz="2000"/>
            </a:lvl9pPr>
          </a:lstStyle>
          <a:p/>
        </p:txBody>
      </p:sp>
      <p:sp>
        <p:nvSpPr>
          <p:cNvPr id="28" name="Google Shape;28;p5"/>
          <p:cNvSpPr txBox="1"/>
          <p:nvPr>
            <p:ph idx="4" type="subTitle"/>
          </p:nvPr>
        </p:nvSpPr>
        <p:spPr>
          <a:xfrm>
            <a:off x="720000" y="3009488"/>
            <a:ext cx="3297600" cy="398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000"/>
              <a:buNone/>
              <a:defRPr b="1" sz="2000"/>
            </a:lvl1pPr>
            <a:lvl2pPr lvl="1" rtl="0">
              <a:spcBef>
                <a:spcPts val="0"/>
              </a:spcBef>
              <a:spcAft>
                <a:spcPts val="0"/>
              </a:spcAft>
              <a:buSzPts val="2000"/>
              <a:buNone/>
              <a:defRPr b="1" sz="2000"/>
            </a:lvl2pPr>
            <a:lvl3pPr lvl="2" rtl="0">
              <a:spcBef>
                <a:spcPts val="1600"/>
              </a:spcBef>
              <a:spcAft>
                <a:spcPts val="0"/>
              </a:spcAft>
              <a:buSzPts val="2000"/>
              <a:buNone/>
              <a:defRPr b="1" sz="2000"/>
            </a:lvl3pPr>
            <a:lvl4pPr lvl="3" rtl="0">
              <a:spcBef>
                <a:spcPts val="1600"/>
              </a:spcBef>
              <a:spcAft>
                <a:spcPts val="0"/>
              </a:spcAft>
              <a:buSzPts val="2000"/>
              <a:buNone/>
              <a:defRPr b="1" sz="2000"/>
            </a:lvl4pPr>
            <a:lvl5pPr lvl="4" rtl="0">
              <a:spcBef>
                <a:spcPts val="1600"/>
              </a:spcBef>
              <a:spcAft>
                <a:spcPts val="0"/>
              </a:spcAft>
              <a:buSzPts val="2000"/>
              <a:buNone/>
              <a:defRPr b="1" sz="2000"/>
            </a:lvl5pPr>
            <a:lvl6pPr lvl="5" rtl="0">
              <a:spcBef>
                <a:spcPts val="1600"/>
              </a:spcBef>
              <a:spcAft>
                <a:spcPts val="0"/>
              </a:spcAft>
              <a:buSzPts val="2000"/>
              <a:buNone/>
              <a:defRPr b="1" sz="2000"/>
            </a:lvl6pPr>
            <a:lvl7pPr lvl="6" rtl="0">
              <a:spcBef>
                <a:spcPts val="1600"/>
              </a:spcBef>
              <a:spcAft>
                <a:spcPts val="0"/>
              </a:spcAft>
              <a:buSzPts val="2000"/>
              <a:buNone/>
              <a:defRPr b="1" sz="2000"/>
            </a:lvl7pPr>
            <a:lvl8pPr lvl="7" rtl="0">
              <a:spcBef>
                <a:spcPts val="1600"/>
              </a:spcBef>
              <a:spcAft>
                <a:spcPts val="0"/>
              </a:spcAft>
              <a:buSzPts val="2000"/>
              <a:buNone/>
              <a:defRPr b="1" sz="2000"/>
            </a:lvl8pPr>
            <a:lvl9pPr lvl="8" rtl="0">
              <a:spcBef>
                <a:spcPts val="1600"/>
              </a:spcBef>
              <a:spcAft>
                <a:spcPts val="1600"/>
              </a:spcAft>
              <a:buSzPts val="2000"/>
              <a:buNone/>
              <a:defRPr b="1" sz="2000"/>
            </a:lvl9pPr>
          </a:lstStyle>
          <a:p/>
        </p:txBody>
      </p:sp>
      <p:sp>
        <p:nvSpPr>
          <p:cNvPr id="29" name="Google Shape;29;p5"/>
          <p:cNvSpPr txBox="1"/>
          <p:nvPr>
            <p:ph type="ctrTitle"/>
          </p:nvPr>
        </p:nvSpPr>
        <p:spPr>
          <a:xfrm>
            <a:off x="1599550" y="484632"/>
            <a:ext cx="5933400" cy="42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Font typeface="Merriweather"/>
              <a:buNone/>
              <a:defRPr b="1">
                <a:latin typeface="Merriweather"/>
                <a:ea typeface="Merriweather"/>
                <a:cs typeface="Merriweather"/>
                <a:sym typeface="Merriweather"/>
              </a:defRPr>
            </a:lvl1pPr>
            <a:lvl2pPr lvl="1" rtl="0">
              <a:spcBef>
                <a:spcPts val="0"/>
              </a:spcBef>
              <a:spcAft>
                <a:spcPts val="0"/>
              </a:spcAft>
              <a:buSzPts val="5200"/>
              <a:buFont typeface="Merriweather"/>
              <a:buNone/>
              <a:defRPr b="1" sz="5200">
                <a:latin typeface="Merriweather"/>
                <a:ea typeface="Merriweather"/>
                <a:cs typeface="Merriweather"/>
                <a:sym typeface="Merriweather"/>
              </a:defRPr>
            </a:lvl2pPr>
            <a:lvl3pPr lvl="2" rtl="0">
              <a:spcBef>
                <a:spcPts val="0"/>
              </a:spcBef>
              <a:spcAft>
                <a:spcPts val="0"/>
              </a:spcAft>
              <a:buSzPts val="5200"/>
              <a:buFont typeface="Merriweather"/>
              <a:buNone/>
              <a:defRPr b="1" sz="5200">
                <a:latin typeface="Merriweather"/>
                <a:ea typeface="Merriweather"/>
                <a:cs typeface="Merriweather"/>
                <a:sym typeface="Merriweather"/>
              </a:defRPr>
            </a:lvl3pPr>
            <a:lvl4pPr lvl="3" rtl="0">
              <a:spcBef>
                <a:spcPts val="0"/>
              </a:spcBef>
              <a:spcAft>
                <a:spcPts val="0"/>
              </a:spcAft>
              <a:buSzPts val="5200"/>
              <a:buFont typeface="Merriweather"/>
              <a:buNone/>
              <a:defRPr b="1" sz="5200">
                <a:latin typeface="Merriweather"/>
                <a:ea typeface="Merriweather"/>
                <a:cs typeface="Merriweather"/>
                <a:sym typeface="Merriweather"/>
              </a:defRPr>
            </a:lvl4pPr>
            <a:lvl5pPr lvl="4" rtl="0">
              <a:spcBef>
                <a:spcPts val="0"/>
              </a:spcBef>
              <a:spcAft>
                <a:spcPts val="0"/>
              </a:spcAft>
              <a:buSzPts val="5200"/>
              <a:buFont typeface="Merriweather"/>
              <a:buNone/>
              <a:defRPr b="1" sz="5200">
                <a:latin typeface="Merriweather"/>
                <a:ea typeface="Merriweather"/>
                <a:cs typeface="Merriweather"/>
                <a:sym typeface="Merriweather"/>
              </a:defRPr>
            </a:lvl5pPr>
            <a:lvl6pPr lvl="5" rtl="0">
              <a:spcBef>
                <a:spcPts val="0"/>
              </a:spcBef>
              <a:spcAft>
                <a:spcPts val="0"/>
              </a:spcAft>
              <a:buSzPts val="5200"/>
              <a:buFont typeface="Merriweather"/>
              <a:buNone/>
              <a:defRPr b="1" sz="5200">
                <a:latin typeface="Merriweather"/>
                <a:ea typeface="Merriweather"/>
                <a:cs typeface="Merriweather"/>
                <a:sym typeface="Merriweather"/>
              </a:defRPr>
            </a:lvl6pPr>
            <a:lvl7pPr lvl="6" rtl="0">
              <a:spcBef>
                <a:spcPts val="0"/>
              </a:spcBef>
              <a:spcAft>
                <a:spcPts val="0"/>
              </a:spcAft>
              <a:buSzPts val="5200"/>
              <a:buFont typeface="Merriweather"/>
              <a:buNone/>
              <a:defRPr b="1" sz="5200">
                <a:latin typeface="Merriweather"/>
                <a:ea typeface="Merriweather"/>
                <a:cs typeface="Merriweather"/>
                <a:sym typeface="Merriweather"/>
              </a:defRPr>
            </a:lvl7pPr>
            <a:lvl8pPr lvl="7" rtl="0">
              <a:spcBef>
                <a:spcPts val="0"/>
              </a:spcBef>
              <a:spcAft>
                <a:spcPts val="0"/>
              </a:spcAft>
              <a:buSzPts val="5200"/>
              <a:buFont typeface="Merriweather"/>
              <a:buNone/>
              <a:defRPr b="1" sz="5200">
                <a:latin typeface="Merriweather"/>
                <a:ea typeface="Merriweather"/>
                <a:cs typeface="Merriweather"/>
                <a:sym typeface="Merriweather"/>
              </a:defRPr>
            </a:lvl8pPr>
            <a:lvl9pPr lvl="8" rtl="0">
              <a:spcBef>
                <a:spcPts val="0"/>
              </a:spcBef>
              <a:spcAft>
                <a:spcPts val="0"/>
              </a:spcAft>
              <a:buSzPts val="5200"/>
              <a:buFont typeface="Merriweather"/>
              <a:buNone/>
              <a:defRPr b="1" sz="5200">
                <a:latin typeface="Merriweather"/>
                <a:ea typeface="Merriweather"/>
                <a:cs typeface="Merriweather"/>
                <a:sym typeface="Merriweather"/>
              </a:defRPr>
            </a:lvl9pPr>
          </a:lstStyle>
          <a:p/>
        </p:txBody>
      </p:sp>
      <p:sp>
        <p:nvSpPr>
          <p:cNvPr id="30" name="Google Shape;30;p5"/>
          <p:cNvSpPr txBox="1"/>
          <p:nvPr>
            <p:ph idx="5" type="subTitle"/>
          </p:nvPr>
        </p:nvSpPr>
        <p:spPr>
          <a:xfrm>
            <a:off x="720000" y="1043500"/>
            <a:ext cx="1540800" cy="17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Roboto"/>
              <a:buNone/>
              <a:defRPr sz="1200">
                <a:solidFill>
                  <a:schemeClr val="dk1"/>
                </a:solidFill>
                <a:latin typeface="Merriweather"/>
                <a:ea typeface="Merriweather"/>
                <a:cs typeface="Merriweather"/>
                <a:sym typeface="Merriweather"/>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sp>
        <p:nvSpPr>
          <p:cNvPr id="31" name="Google Shape;31;p5"/>
          <p:cNvSpPr txBox="1"/>
          <p:nvPr>
            <p:ph idx="6" type="subTitle"/>
          </p:nvPr>
        </p:nvSpPr>
        <p:spPr>
          <a:xfrm>
            <a:off x="3799350" y="1044100"/>
            <a:ext cx="1545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Roboto"/>
              <a:buNone/>
              <a:defRPr sz="1200">
                <a:latin typeface="Merriweather"/>
                <a:ea typeface="Merriweather"/>
                <a:cs typeface="Merriweather"/>
                <a:sym typeface="Merriweather"/>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sp>
        <p:nvSpPr>
          <p:cNvPr id="32" name="Google Shape;32;p5"/>
          <p:cNvSpPr txBox="1"/>
          <p:nvPr>
            <p:ph idx="7" type="subTitle"/>
          </p:nvPr>
        </p:nvSpPr>
        <p:spPr>
          <a:xfrm>
            <a:off x="6883200" y="1044100"/>
            <a:ext cx="1545300" cy="173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Roboto"/>
              <a:buNone/>
              <a:defRPr sz="1200">
                <a:latin typeface="Merriweather"/>
                <a:ea typeface="Merriweather"/>
                <a:cs typeface="Merriweather"/>
                <a:sym typeface="Merriweather"/>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cxnSp>
        <p:nvCxnSpPr>
          <p:cNvPr id="33" name="Google Shape;33;p5"/>
          <p:cNvCxnSpPr/>
          <p:nvPr/>
        </p:nvCxnSpPr>
        <p:spPr>
          <a:xfrm>
            <a:off x="722950" y="999400"/>
            <a:ext cx="76866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cxnSp>
        <p:nvCxnSpPr>
          <p:cNvPr id="35" name="Google Shape;35;p6"/>
          <p:cNvCxnSpPr/>
          <p:nvPr/>
        </p:nvCxnSpPr>
        <p:spPr>
          <a:xfrm>
            <a:off x="722950" y="999400"/>
            <a:ext cx="7686600" cy="0"/>
          </a:xfrm>
          <a:prstGeom prst="straightConnector1">
            <a:avLst/>
          </a:prstGeom>
          <a:noFill/>
          <a:ln cap="flat" cmpd="sng" w="19050">
            <a:solidFill>
              <a:schemeClr val="accent2"/>
            </a:solidFill>
            <a:prstDash val="solid"/>
            <a:round/>
            <a:headEnd len="med" w="med" type="none"/>
            <a:tailEnd len="med" w="med" type="none"/>
          </a:ln>
        </p:spPr>
      </p:cxnSp>
      <p:sp>
        <p:nvSpPr>
          <p:cNvPr id="36" name="Google Shape;36;p6"/>
          <p:cNvSpPr txBox="1"/>
          <p:nvPr>
            <p:ph type="ctrTitle"/>
          </p:nvPr>
        </p:nvSpPr>
        <p:spPr>
          <a:xfrm>
            <a:off x="734400" y="484632"/>
            <a:ext cx="7675200" cy="42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Font typeface="Merriweather"/>
              <a:buNone/>
              <a:defRPr b="1">
                <a:latin typeface="Merriweather"/>
                <a:ea typeface="Merriweather"/>
                <a:cs typeface="Merriweather"/>
                <a:sym typeface="Merriweather"/>
              </a:defRPr>
            </a:lvl1pPr>
            <a:lvl2pPr lvl="1" rtl="0">
              <a:spcBef>
                <a:spcPts val="0"/>
              </a:spcBef>
              <a:spcAft>
                <a:spcPts val="0"/>
              </a:spcAft>
              <a:buSzPts val="5200"/>
              <a:buFont typeface="Merriweather"/>
              <a:buNone/>
              <a:defRPr b="1" sz="5200">
                <a:latin typeface="Merriweather"/>
                <a:ea typeface="Merriweather"/>
                <a:cs typeface="Merriweather"/>
                <a:sym typeface="Merriweather"/>
              </a:defRPr>
            </a:lvl2pPr>
            <a:lvl3pPr lvl="2" rtl="0">
              <a:spcBef>
                <a:spcPts val="0"/>
              </a:spcBef>
              <a:spcAft>
                <a:spcPts val="0"/>
              </a:spcAft>
              <a:buSzPts val="5200"/>
              <a:buFont typeface="Merriweather"/>
              <a:buNone/>
              <a:defRPr b="1" sz="5200">
                <a:latin typeface="Merriweather"/>
                <a:ea typeface="Merriweather"/>
                <a:cs typeface="Merriweather"/>
                <a:sym typeface="Merriweather"/>
              </a:defRPr>
            </a:lvl3pPr>
            <a:lvl4pPr lvl="3" rtl="0">
              <a:spcBef>
                <a:spcPts val="0"/>
              </a:spcBef>
              <a:spcAft>
                <a:spcPts val="0"/>
              </a:spcAft>
              <a:buSzPts val="5200"/>
              <a:buFont typeface="Merriweather"/>
              <a:buNone/>
              <a:defRPr b="1" sz="5200">
                <a:latin typeface="Merriweather"/>
                <a:ea typeface="Merriweather"/>
                <a:cs typeface="Merriweather"/>
                <a:sym typeface="Merriweather"/>
              </a:defRPr>
            </a:lvl4pPr>
            <a:lvl5pPr lvl="4" rtl="0">
              <a:spcBef>
                <a:spcPts val="0"/>
              </a:spcBef>
              <a:spcAft>
                <a:spcPts val="0"/>
              </a:spcAft>
              <a:buSzPts val="5200"/>
              <a:buFont typeface="Merriweather"/>
              <a:buNone/>
              <a:defRPr b="1" sz="5200">
                <a:latin typeface="Merriweather"/>
                <a:ea typeface="Merriweather"/>
                <a:cs typeface="Merriweather"/>
                <a:sym typeface="Merriweather"/>
              </a:defRPr>
            </a:lvl5pPr>
            <a:lvl6pPr lvl="5" rtl="0">
              <a:spcBef>
                <a:spcPts val="0"/>
              </a:spcBef>
              <a:spcAft>
                <a:spcPts val="0"/>
              </a:spcAft>
              <a:buSzPts val="5200"/>
              <a:buFont typeface="Merriweather"/>
              <a:buNone/>
              <a:defRPr b="1" sz="5200">
                <a:latin typeface="Merriweather"/>
                <a:ea typeface="Merriweather"/>
                <a:cs typeface="Merriweather"/>
                <a:sym typeface="Merriweather"/>
              </a:defRPr>
            </a:lvl6pPr>
            <a:lvl7pPr lvl="6" rtl="0">
              <a:spcBef>
                <a:spcPts val="0"/>
              </a:spcBef>
              <a:spcAft>
                <a:spcPts val="0"/>
              </a:spcAft>
              <a:buSzPts val="5200"/>
              <a:buFont typeface="Merriweather"/>
              <a:buNone/>
              <a:defRPr b="1" sz="5200">
                <a:latin typeface="Merriweather"/>
                <a:ea typeface="Merriweather"/>
                <a:cs typeface="Merriweather"/>
                <a:sym typeface="Merriweather"/>
              </a:defRPr>
            </a:lvl7pPr>
            <a:lvl8pPr lvl="7" rtl="0">
              <a:spcBef>
                <a:spcPts val="0"/>
              </a:spcBef>
              <a:spcAft>
                <a:spcPts val="0"/>
              </a:spcAft>
              <a:buSzPts val="5200"/>
              <a:buFont typeface="Merriweather"/>
              <a:buNone/>
              <a:defRPr b="1" sz="5200">
                <a:latin typeface="Merriweather"/>
                <a:ea typeface="Merriweather"/>
                <a:cs typeface="Merriweather"/>
                <a:sym typeface="Merriweather"/>
              </a:defRPr>
            </a:lvl8pPr>
            <a:lvl9pPr lvl="8" rtl="0">
              <a:spcBef>
                <a:spcPts val="0"/>
              </a:spcBef>
              <a:spcAft>
                <a:spcPts val="0"/>
              </a:spcAft>
              <a:buSzPts val="5200"/>
              <a:buFont typeface="Merriweather"/>
              <a:buNone/>
              <a:defRPr b="1" sz="5200">
                <a:latin typeface="Merriweather"/>
                <a:ea typeface="Merriweather"/>
                <a:cs typeface="Merriweather"/>
                <a:sym typeface="Merriweath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cxnSp>
        <p:nvCxnSpPr>
          <p:cNvPr id="38" name="Google Shape;38;p7"/>
          <p:cNvCxnSpPr/>
          <p:nvPr/>
        </p:nvCxnSpPr>
        <p:spPr>
          <a:xfrm>
            <a:off x="722950" y="999400"/>
            <a:ext cx="7686600" cy="0"/>
          </a:xfrm>
          <a:prstGeom prst="straightConnector1">
            <a:avLst/>
          </a:prstGeom>
          <a:noFill/>
          <a:ln cap="flat" cmpd="sng" w="19050">
            <a:solidFill>
              <a:schemeClr val="accent2"/>
            </a:solidFill>
            <a:prstDash val="solid"/>
            <a:round/>
            <a:headEnd len="med" w="med" type="none"/>
            <a:tailEnd len="med" w="med" type="none"/>
          </a:ln>
        </p:spPr>
      </p:cxnSp>
      <p:sp>
        <p:nvSpPr>
          <p:cNvPr id="39" name="Google Shape;39;p7"/>
          <p:cNvSpPr txBox="1"/>
          <p:nvPr>
            <p:ph type="ctrTitle"/>
          </p:nvPr>
        </p:nvSpPr>
        <p:spPr>
          <a:xfrm>
            <a:off x="3592488" y="487650"/>
            <a:ext cx="2790300" cy="42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Font typeface="Merriweather"/>
              <a:buNone/>
              <a:defRPr b="1">
                <a:latin typeface="Merriweather"/>
                <a:ea typeface="Merriweather"/>
                <a:cs typeface="Merriweather"/>
                <a:sym typeface="Merriweather"/>
              </a:defRPr>
            </a:lvl1pPr>
            <a:lvl2pPr lvl="1" rtl="0">
              <a:spcBef>
                <a:spcPts val="0"/>
              </a:spcBef>
              <a:spcAft>
                <a:spcPts val="0"/>
              </a:spcAft>
              <a:buSzPts val="5200"/>
              <a:buFont typeface="Merriweather"/>
              <a:buNone/>
              <a:defRPr b="1" sz="5200">
                <a:latin typeface="Merriweather"/>
                <a:ea typeface="Merriweather"/>
                <a:cs typeface="Merriweather"/>
                <a:sym typeface="Merriweather"/>
              </a:defRPr>
            </a:lvl2pPr>
            <a:lvl3pPr lvl="2" rtl="0">
              <a:spcBef>
                <a:spcPts val="0"/>
              </a:spcBef>
              <a:spcAft>
                <a:spcPts val="0"/>
              </a:spcAft>
              <a:buSzPts val="5200"/>
              <a:buFont typeface="Merriweather"/>
              <a:buNone/>
              <a:defRPr b="1" sz="5200">
                <a:latin typeface="Merriweather"/>
                <a:ea typeface="Merriweather"/>
                <a:cs typeface="Merriweather"/>
                <a:sym typeface="Merriweather"/>
              </a:defRPr>
            </a:lvl3pPr>
            <a:lvl4pPr lvl="3" rtl="0">
              <a:spcBef>
                <a:spcPts val="0"/>
              </a:spcBef>
              <a:spcAft>
                <a:spcPts val="0"/>
              </a:spcAft>
              <a:buSzPts val="5200"/>
              <a:buFont typeface="Merriweather"/>
              <a:buNone/>
              <a:defRPr b="1" sz="5200">
                <a:latin typeface="Merriweather"/>
                <a:ea typeface="Merriweather"/>
                <a:cs typeface="Merriweather"/>
                <a:sym typeface="Merriweather"/>
              </a:defRPr>
            </a:lvl4pPr>
            <a:lvl5pPr lvl="4" rtl="0">
              <a:spcBef>
                <a:spcPts val="0"/>
              </a:spcBef>
              <a:spcAft>
                <a:spcPts val="0"/>
              </a:spcAft>
              <a:buSzPts val="5200"/>
              <a:buFont typeface="Merriweather"/>
              <a:buNone/>
              <a:defRPr b="1" sz="5200">
                <a:latin typeface="Merriweather"/>
                <a:ea typeface="Merriweather"/>
                <a:cs typeface="Merriweather"/>
                <a:sym typeface="Merriweather"/>
              </a:defRPr>
            </a:lvl5pPr>
            <a:lvl6pPr lvl="5" rtl="0">
              <a:spcBef>
                <a:spcPts val="0"/>
              </a:spcBef>
              <a:spcAft>
                <a:spcPts val="0"/>
              </a:spcAft>
              <a:buSzPts val="5200"/>
              <a:buFont typeface="Merriweather"/>
              <a:buNone/>
              <a:defRPr b="1" sz="5200">
                <a:latin typeface="Merriweather"/>
                <a:ea typeface="Merriweather"/>
                <a:cs typeface="Merriweather"/>
                <a:sym typeface="Merriweather"/>
              </a:defRPr>
            </a:lvl6pPr>
            <a:lvl7pPr lvl="6" rtl="0">
              <a:spcBef>
                <a:spcPts val="0"/>
              </a:spcBef>
              <a:spcAft>
                <a:spcPts val="0"/>
              </a:spcAft>
              <a:buSzPts val="5200"/>
              <a:buFont typeface="Merriweather"/>
              <a:buNone/>
              <a:defRPr b="1" sz="5200">
                <a:latin typeface="Merriweather"/>
                <a:ea typeface="Merriweather"/>
                <a:cs typeface="Merriweather"/>
                <a:sym typeface="Merriweather"/>
              </a:defRPr>
            </a:lvl7pPr>
            <a:lvl8pPr lvl="7" rtl="0">
              <a:spcBef>
                <a:spcPts val="0"/>
              </a:spcBef>
              <a:spcAft>
                <a:spcPts val="0"/>
              </a:spcAft>
              <a:buSzPts val="5200"/>
              <a:buFont typeface="Merriweather"/>
              <a:buNone/>
              <a:defRPr b="1" sz="5200">
                <a:latin typeface="Merriweather"/>
                <a:ea typeface="Merriweather"/>
                <a:cs typeface="Merriweather"/>
                <a:sym typeface="Merriweather"/>
              </a:defRPr>
            </a:lvl8pPr>
            <a:lvl9pPr lvl="8" rtl="0">
              <a:spcBef>
                <a:spcPts val="0"/>
              </a:spcBef>
              <a:spcAft>
                <a:spcPts val="0"/>
              </a:spcAft>
              <a:buSzPts val="5200"/>
              <a:buFont typeface="Merriweather"/>
              <a:buNone/>
              <a:defRPr b="1" sz="5200">
                <a:latin typeface="Merriweather"/>
                <a:ea typeface="Merriweather"/>
                <a:cs typeface="Merriweather"/>
                <a:sym typeface="Merriweather"/>
              </a:defRPr>
            </a:lvl9pPr>
          </a:lstStyle>
          <a:p/>
        </p:txBody>
      </p:sp>
      <p:sp>
        <p:nvSpPr>
          <p:cNvPr id="40" name="Google Shape;40;p7"/>
          <p:cNvSpPr txBox="1"/>
          <p:nvPr>
            <p:ph idx="1" type="subTitle"/>
          </p:nvPr>
        </p:nvSpPr>
        <p:spPr>
          <a:xfrm>
            <a:off x="720000" y="1043500"/>
            <a:ext cx="1540800" cy="17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Roboto"/>
              <a:buNone/>
              <a:defRPr sz="1200">
                <a:latin typeface="Merriweather"/>
                <a:ea typeface="Merriweather"/>
                <a:cs typeface="Merriweather"/>
                <a:sym typeface="Merriweather"/>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sp>
        <p:nvSpPr>
          <p:cNvPr id="41" name="Google Shape;41;p7"/>
          <p:cNvSpPr txBox="1"/>
          <p:nvPr>
            <p:ph idx="2" type="subTitle"/>
          </p:nvPr>
        </p:nvSpPr>
        <p:spPr>
          <a:xfrm>
            <a:off x="3799350" y="1044100"/>
            <a:ext cx="1545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Roboto"/>
              <a:buNone/>
              <a:defRPr sz="1200">
                <a:latin typeface="Merriweather"/>
                <a:ea typeface="Merriweather"/>
                <a:cs typeface="Merriweather"/>
                <a:sym typeface="Merriweather"/>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sp>
        <p:nvSpPr>
          <p:cNvPr id="42" name="Google Shape;42;p7"/>
          <p:cNvSpPr txBox="1"/>
          <p:nvPr>
            <p:ph idx="3" type="subTitle"/>
          </p:nvPr>
        </p:nvSpPr>
        <p:spPr>
          <a:xfrm>
            <a:off x="6883200" y="1044100"/>
            <a:ext cx="1545300" cy="173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Roboto"/>
              <a:buNone/>
              <a:defRPr sz="1200">
                <a:latin typeface="Merriweather"/>
                <a:ea typeface="Merriweather"/>
                <a:cs typeface="Merriweather"/>
                <a:sym typeface="Merriweather"/>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sp>
        <p:nvSpPr>
          <p:cNvPr id="43" name="Google Shape;43;p7"/>
          <p:cNvSpPr txBox="1"/>
          <p:nvPr>
            <p:ph idx="4" type="body"/>
          </p:nvPr>
        </p:nvSpPr>
        <p:spPr>
          <a:xfrm>
            <a:off x="5112000" y="3110400"/>
            <a:ext cx="3297600" cy="1551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2B3E55"/>
              </a:buClr>
              <a:buSzPts val="1600"/>
              <a:buFont typeface="Montserrat"/>
              <a:buChar char="●"/>
              <a:defRPr sz="1400"/>
            </a:lvl1pPr>
            <a:lvl2pPr indent="-330200" lvl="1" marL="914400" rtl="0">
              <a:lnSpc>
                <a:spcPct val="100000"/>
              </a:lnSpc>
              <a:spcBef>
                <a:spcPts val="1600"/>
              </a:spcBef>
              <a:spcAft>
                <a:spcPts val="0"/>
              </a:spcAft>
              <a:buClr>
                <a:srgbClr val="2B3E55"/>
              </a:buClr>
              <a:buSzPts val="1600"/>
              <a:buFont typeface="Montserrat"/>
              <a:buChar char="○"/>
              <a:defRPr sz="1200"/>
            </a:lvl2pPr>
            <a:lvl3pPr indent="-330200" lvl="2" marL="1371600" rtl="0">
              <a:spcBef>
                <a:spcPts val="1600"/>
              </a:spcBef>
              <a:spcAft>
                <a:spcPts val="0"/>
              </a:spcAft>
              <a:buClr>
                <a:srgbClr val="2B3E55"/>
              </a:buClr>
              <a:buSzPts val="1600"/>
              <a:buFont typeface="Montserrat"/>
              <a:buChar char="■"/>
              <a:defRPr/>
            </a:lvl3pPr>
            <a:lvl4pPr indent="-330200" lvl="3" marL="1828800" rtl="0">
              <a:spcBef>
                <a:spcPts val="1600"/>
              </a:spcBef>
              <a:spcAft>
                <a:spcPts val="0"/>
              </a:spcAft>
              <a:buClr>
                <a:srgbClr val="2B3E55"/>
              </a:buClr>
              <a:buSzPts val="1600"/>
              <a:buFont typeface="Montserrat"/>
              <a:buChar char="●"/>
              <a:defRPr/>
            </a:lvl4pPr>
            <a:lvl5pPr indent="-330200" lvl="4" marL="2286000" rtl="0">
              <a:spcBef>
                <a:spcPts val="1600"/>
              </a:spcBef>
              <a:spcAft>
                <a:spcPts val="0"/>
              </a:spcAft>
              <a:buClr>
                <a:srgbClr val="2B3E55"/>
              </a:buClr>
              <a:buSzPts val="1600"/>
              <a:buFont typeface="Montserrat"/>
              <a:buChar char="○"/>
              <a:defRPr/>
            </a:lvl5pPr>
            <a:lvl6pPr indent="-330200" lvl="5" marL="2743200" rtl="0">
              <a:spcBef>
                <a:spcPts val="1600"/>
              </a:spcBef>
              <a:spcAft>
                <a:spcPts val="0"/>
              </a:spcAft>
              <a:buClr>
                <a:srgbClr val="2B3E55"/>
              </a:buClr>
              <a:buSzPts val="1600"/>
              <a:buFont typeface="Montserrat"/>
              <a:buChar char="■"/>
              <a:defRPr/>
            </a:lvl6pPr>
            <a:lvl7pPr indent="-330200" lvl="6" marL="3200400" rtl="0">
              <a:spcBef>
                <a:spcPts val="1600"/>
              </a:spcBef>
              <a:spcAft>
                <a:spcPts val="0"/>
              </a:spcAft>
              <a:buClr>
                <a:srgbClr val="2B3E55"/>
              </a:buClr>
              <a:buSzPts val="1600"/>
              <a:buFont typeface="Montserrat"/>
              <a:buChar char="●"/>
              <a:defRPr/>
            </a:lvl7pPr>
            <a:lvl8pPr indent="-330200" lvl="7" marL="3657600" rtl="0">
              <a:spcBef>
                <a:spcPts val="1600"/>
              </a:spcBef>
              <a:spcAft>
                <a:spcPts val="0"/>
              </a:spcAft>
              <a:buClr>
                <a:srgbClr val="2B3E55"/>
              </a:buClr>
              <a:buSzPts val="1600"/>
              <a:buFont typeface="Montserrat"/>
              <a:buChar char="○"/>
              <a:defRPr/>
            </a:lvl8pPr>
            <a:lvl9pPr indent="-330200" lvl="8" marL="4114800" rtl="0">
              <a:spcBef>
                <a:spcPts val="1600"/>
              </a:spcBef>
              <a:spcAft>
                <a:spcPts val="1600"/>
              </a:spcAft>
              <a:buClr>
                <a:srgbClr val="2B3E55"/>
              </a:buClr>
              <a:buSzPts val="1600"/>
              <a:buFont typeface="Montserrat"/>
              <a:buChar char="■"/>
              <a:defRPr/>
            </a:lvl9pPr>
          </a:lstStyle>
          <a:p/>
        </p:txBody>
      </p:sp>
      <p:sp>
        <p:nvSpPr>
          <p:cNvPr id="44" name="Google Shape;44;p7"/>
          <p:cNvSpPr txBox="1"/>
          <p:nvPr>
            <p:ph hasCustomPrompt="1" idx="5" type="title"/>
          </p:nvPr>
        </p:nvSpPr>
        <p:spPr>
          <a:xfrm>
            <a:off x="2561175" y="487650"/>
            <a:ext cx="815400" cy="422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8"/>
          <p:cNvSpPr txBox="1"/>
          <p:nvPr>
            <p:ph type="title"/>
          </p:nvPr>
        </p:nvSpPr>
        <p:spPr>
          <a:xfrm>
            <a:off x="1382400" y="2894400"/>
            <a:ext cx="6364800" cy="10728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4800"/>
              <a:buNone/>
              <a:defRPr sz="5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cxnSp>
        <p:nvCxnSpPr>
          <p:cNvPr id="48" name="Google Shape;48;p9"/>
          <p:cNvCxnSpPr/>
          <p:nvPr/>
        </p:nvCxnSpPr>
        <p:spPr>
          <a:xfrm>
            <a:off x="722950" y="999400"/>
            <a:ext cx="7686600" cy="0"/>
          </a:xfrm>
          <a:prstGeom prst="straightConnector1">
            <a:avLst/>
          </a:prstGeom>
          <a:noFill/>
          <a:ln cap="flat" cmpd="sng" w="19050">
            <a:solidFill>
              <a:schemeClr val="accent2"/>
            </a:solidFill>
            <a:prstDash val="solid"/>
            <a:round/>
            <a:headEnd len="med" w="med" type="none"/>
            <a:tailEnd len="med" w="med" type="none"/>
          </a:ln>
        </p:spPr>
      </p:cxnSp>
      <p:sp>
        <p:nvSpPr>
          <p:cNvPr id="49" name="Google Shape;49;p9"/>
          <p:cNvSpPr txBox="1"/>
          <p:nvPr>
            <p:ph idx="1" type="subTitle"/>
          </p:nvPr>
        </p:nvSpPr>
        <p:spPr>
          <a:xfrm>
            <a:off x="6864300" y="1819650"/>
            <a:ext cx="1545300" cy="343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0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 name="Google Shape;50;p9"/>
          <p:cNvSpPr txBox="1"/>
          <p:nvPr>
            <p:ph idx="2" type="subTitle"/>
          </p:nvPr>
        </p:nvSpPr>
        <p:spPr>
          <a:xfrm>
            <a:off x="6864300" y="2202475"/>
            <a:ext cx="1545300" cy="15645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1" name="Google Shape;51;p9"/>
          <p:cNvSpPr txBox="1"/>
          <p:nvPr>
            <p:ph type="ctrTitle"/>
          </p:nvPr>
        </p:nvSpPr>
        <p:spPr>
          <a:xfrm>
            <a:off x="1597800" y="487650"/>
            <a:ext cx="5933400" cy="42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Font typeface="Merriweather"/>
              <a:buNone/>
              <a:defRPr b="1">
                <a:latin typeface="Merriweather"/>
                <a:ea typeface="Merriweather"/>
                <a:cs typeface="Merriweather"/>
                <a:sym typeface="Merriweather"/>
              </a:defRPr>
            </a:lvl1pPr>
            <a:lvl2pPr lvl="1" rtl="0">
              <a:spcBef>
                <a:spcPts val="0"/>
              </a:spcBef>
              <a:spcAft>
                <a:spcPts val="0"/>
              </a:spcAft>
              <a:buSzPts val="5200"/>
              <a:buFont typeface="Merriweather"/>
              <a:buNone/>
              <a:defRPr b="1" sz="5200">
                <a:latin typeface="Merriweather"/>
                <a:ea typeface="Merriweather"/>
                <a:cs typeface="Merriweather"/>
                <a:sym typeface="Merriweather"/>
              </a:defRPr>
            </a:lvl2pPr>
            <a:lvl3pPr lvl="2" rtl="0">
              <a:spcBef>
                <a:spcPts val="0"/>
              </a:spcBef>
              <a:spcAft>
                <a:spcPts val="0"/>
              </a:spcAft>
              <a:buSzPts val="5200"/>
              <a:buFont typeface="Merriweather"/>
              <a:buNone/>
              <a:defRPr b="1" sz="5200">
                <a:latin typeface="Merriweather"/>
                <a:ea typeface="Merriweather"/>
                <a:cs typeface="Merriweather"/>
                <a:sym typeface="Merriweather"/>
              </a:defRPr>
            </a:lvl3pPr>
            <a:lvl4pPr lvl="3" rtl="0">
              <a:spcBef>
                <a:spcPts val="0"/>
              </a:spcBef>
              <a:spcAft>
                <a:spcPts val="0"/>
              </a:spcAft>
              <a:buSzPts val="5200"/>
              <a:buFont typeface="Merriweather"/>
              <a:buNone/>
              <a:defRPr b="1" sz="5200">
                <a:latin typeface="Merriweather"/>
                <a:ea typeface="Merriweather"/>
                <a:cs typeface="Merriweather"/>
                <a:sym typeface="Merriweather"/>
              </a:defRPr>
            </a:lvl4pPr>
            <a:lvl5pPr lvl="4" rtl="0">
              <a:spcBef>
                <a:spcPts val="0"/>
              </a:spcBef>
              <a:spcAft>
                <a:spcPts val="0"/>
              </a:spcAft>
              <a:buSzPts val="5200"/>
              <a:buFont typeface="Merriweather"/>
              <a:buNone/>
              <a:defRPr b="1" sz="5200">
                <a:latin typeface="Merriweather"/>
                <a:ea typeface="Merriweather"/>
                <a:cs typeface="Merriweather"/>
                <a:sym typeface="Merriweather"/>
              </a:defRPr>
            </a:lvl5pPr>
            <a:lvl6pPr lvl="5" rtl="0">
              <a:spcBef>
                <a:spcPts val="0"/>
              </a:spcBef>
              <a:spcAft>
                <a:spcPts val="0"/>
              </a:spcAft>
              <a:buSzPts val="5200"/>
              <a:buFont typeface="Merriweather"/>
              <a:buNone/>
              <a:defRPr b="1" sz="5200">
                <a:latin typeface="Merriweather"/>
                <a:ea typeface="Merriweather"/>
                <a:cs typeface="Merriweather"/>
                <a:sym typeface="Merriweather"/>
              </a:defRPr>
            </a:lvl6pPr>
            <a:lvl7pPr lvl="6" rtl="0">
              <a:spcBef>
                <a:spcPts val="0"/>
              </a:spcBef>
              <a:spcAft>
                <a:spcPts val="0"/>
              </a:spcAft>
              <a:buSzPts val="5200"/>
              <a:buFont typeface="Merriweather"/>
              <a:buNone/>
              <a:defRPr b="1" sz="5200">
                <a:latin typeface="Merriweather"/>
                <a:ea typeface="Merriweather"/>
                <a:cs typeface="Merriweather"/>
                <a:sym typeface="Merriweather"/>
              </a:defRPr>
            </a:lvl7pPr>
            <a:lvl8pPr lvl="7" rtl="0">
              <a:spcBef>
                <a:spcPts val="0"/>
              </a:spcBef>
              <a:spcAft>
                <a:spcPts val="0"/>
              </a:spcAft>
              <a:buSzPts val="5200"/>
              <a:buFont typeface="Merriweather"/>
              <a:buNone/>
              <a:defRPr b="1" sz="5200">
                <a:latin typeface="Merriweather"/>
                <a:ea typeface="Merriweather"/>
                <a:cs typeface="Merriweather"/>
                <a:sym typeface="Merriweather"/>
              </a:defRPr>
            </a:lvl8pPr>
            <a:lvl9pPr lvl="8" rtl="0">
              <a:spcBef>
                <a:spcPts val="0"/>
              </a:spcBef>
              <a:spcAft>
                <a:spcPts val="0"/>
              </a:spcAft>
              <a:buSzPts val="5200"/>
              <a:buFont typeface="Merriweather"/>
              <a:buNone/>
              <a:defRPr b="1" sz="5200">
                <a:latin typeface="Merriweather"/>
                <a:ea typeface="Merriweather"/>
                <a:cs typeface="Merriweather"/>
                <a:sym typeface="Merriweather"/>
              </a:defRPr>
            </a:lvl9pPr>
          </a:lstStyle>
          <a:p/>
        </p:txBody>
      </p:sp>
      <p:sp>
        <p:nvSpPr>
          <p:cNvPr id="52" name="Google Shape;52;p9"/>
          <p:cNvSpPr txBox="1"/>
          <p:nvPr>
            <p:ph idx="3" type="subTitle"/>
          </p:nvPr>
        </p:nvSpPr>
        <p:spPr>
          <a:xfrm>
            <a:off x="720000" y="1043500"/>
            <a:ext cx="1540800" cy="17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Roboto"/>
              <a:buNone/>
              <a:defRPr sz="1200">
                <a:solidFill>
                  <a:schemeClr val="dk1"/>
                </a:solidFill>
                <a:latin typeface="Merriweather"/>
                <a:ea typeface="Merriweather"/>
                <a:cs typeface="Merriweather"/>
                <a:sym typeface="Merriweather"/>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sp>
        <p:nvSpPr>
          <p:cNvPr id="53" name="Google Shape;53;p9"/>
          <p:cNvSpPr txBox="1"/>
          <p:nvPr>
            <p:ph idx="4" type="subTitle"/>
          </p:nvPr>
        </p:nvSpPr>
        <p:spPr>
          <a:xfrm>
            <a:off x="3799350" y="1044100"/>
            <a:ext cx="1545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Roboto"/>
              <a:buNone/>
              <a:defRPr sz="1200">
                <a:latin typeface="Merriweather"/>
                <a:ea typeface="Merriweather"/>
                <a:cs typeface="Merriweather"/>
                <a:sym typeface="Merriweather"/>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sp>
        <p:nvSpPr>
          <p:cNvPr id="54" name="Google Shape;54;p9"/>
          <p:cNvSpPr txBox="1"/>
          <p:nvPr>
            <p:ph idx="5" type="subTitle"/>
          </p:nvPr>
        </p:nvSpPr>
        <p:spPr>
          <a:xfrm>
            <a:off x="6883200" y="1044100"/>
            <a:ext cx="1545300" cy="173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Roboto"/>
              <a:buNone/>
              <a:defRPr sz="1200">
                <a:latin typeface="Merriweather"/>
                <a:ea typeface="Merriweather"/>
                <a:cs typeface="Merriweather"/>
                <a:sym typeface="Merriweather"/>
              </a:defRPr>
            </a:lvl1pPr>
            <a:lvl2pPr lvl="1" rtl="0" algn="just">
              <a:lnSpc>
                <a:spcPct val="100000"/>
              </a:lnSpc>
              <a:spcBef>
                <a:spcPts val="0"/>
              </a:spcBef>
              <a:spcAft>
                <a:spcPts val="0"/>
              </a:spcAft>
              <a:buSzPts val="1400"/>
              <a:buNone/>
              <a:defRPr/>
            </a:lvl2pPr>
            <a:lvl3pPr lvl="2" rtl="0" algn="just">
              <a:lnSpc>
                <a:spcPct val="100000"/>
              </a:lnSpc>
              <a:spcBef>
                <a:spcPts val="0"/>
              </a:spcBef>
              <a:spcAft>
                <a:spcPts val="0"/>
              </a:spcAft>
              <a:buSzPts val="1400"/>
              <a:buNone/>
              <a:defRPr/>
            </a:lvl3pPr>
            <a:lvl4pPr lvl="3" rtl="0" algn="just">
              <a:lnSpc>
                <a:spcPct val="100000"/>
              </a:lnSpc>
              <a:spcBef>
                <a:spcPts val="0"/>
              </a:spcBef>
              <a:spcAft>
                <a:spcPts val="0"/>
              </a:spcAft>
              <a:buSzPts val="1400"/>
              <a:buNone/>
              <a:defRPr/>
            </a:lvl4pPr>
            <a:lvl5pPr lvl="4" rtl="0" algn="just">
              <a:lnSpc>
                <a:spcPct val="100000"/>
              </a:lnSpc>
              <a:spcBef>
                <a:spcPts val="0"/>
              </a:spcBef>
              <a:spcAft>
                <a:spcPts val="0"/>
              </a:spcAft>
              <a:buSzPts val="1400"/>
              <a:buNone/>
              <a:defRPr/>
            </a:lvl5pPr>
            <a:lvl6pPr lvl="5" rtl="0" algn="just">
              <a:lnSpc>
                <a:spcPct val="100000"/>
              </a:lnSpc>
              <a:spcBef>
                <a:spcPts val="0"/>
              </a:spcBef>
              <a:spcAft>
                <a:spcPts val="0"/>
              </a:spcAft>
              <a:buSzPts val="1400"/>
              <a:buNone/>
              <a:defRPr/>
            </a:lvl6pPr>
            <a:lvl7pPr lvl="6" rtl="0" algn="just">
              <a:lnSpc>
                <a:spcPct val="100000"/>
              </a:lnSpc>
              <a:spcBef>
                <a:spcPts val="0"/>
              </a:spcBef>
              <a:spcAft>
                <a:spcPts val="0"/>
              </a:spcAft>
              <a:buSzPts val="1400"/>
              <a:buNone/>
              <a:defRPr/>
            </a:lvl7pPr>
            <a:lvl8pPr lvl="7" rtl="0" algn="just">
              <a:lnSpc>
                <a:spcPct val="100000"/>
              </a:lnSpc>
              <a:spcBef>
                <a:spcPts val="0"/>
              </a:spcBef>
              <a:spcAft>
                <a:spcPts val="0"/>
              </a:spcAft>
              <a:buSzPts val="1400"/>
              <a:buNone/>
              <a:defRPr/>
            </a:lvl8pPr>
            <a:lvl9pPr lvl="8" rtl="0" algn="just">
              <a:lnSpc>
                <a:spcPct val="100000"/>
              </a:lnSpc>
              <a:spcBef>
                <a:spcPts val="0"/>
              </a:spcBef>
              <a:spcAft>
                <a:spcPts val="0"/>
              </a:spcAft>
              <a:buSzPts val="1400"/>
              <a:buNone/>
              <a:defRPr/>
            </a:lvl9pPr>
          </a:lstStyle>
          <a:p/>
        </p:txBody>
      </p:sp>
      <p:sp>
        <p:nvSpPr>
          <p:cNvPr id="55" name="Google Shape;55;p9"/>
          <p:cNvSpPr txBox="1"/>
          <p:nvPr>
            <p:ph idx="6" type="subTitle"/>
          </p:nvPr>
        </p:nvSpPr>
        <p:spPr>
          <a:xfrm>
            <a:off x="722950" y="1819650"/>
            <a:ext cx="1540800" cy="343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b="1" sz="2000">
                <a:solidFill>
                  <a:schemeClr val="dk1"/>
                </a:solidFill>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6" name="Google Shape;56;p9"/>
          <p:cNvSpPr txBox="1"/>
          <p:nvPr>
            <p:ph idx="7" type="subTitle"/>
          </p:nvPr>
        </p:nvSpPr>
        <p:spPr>
          <a:xfrm>
            <a:off x="722950" y="2202475"/>
            <a:ext cx="1540800" cy="156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0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txBox="1"/>
          <p:nvPr>
            <p:ph type="ctrTitle"/>
          </p:nvPr>
        </p:nvSpPr>
        <p:spPr>
          <a:xfrm>
            <a:off x="3355200" y="3110400"/>
            <a:ext cx="5054400" cy="1493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800"/>
              <a:buFont typeface="Merriweather"/>
              <a:buNone/>
              <a:defRPr b="1" sz="3600">
                <a:solidFill>
                  <a:schemeClr val="lt1"/>
                </a:solidFill>
                <a:latin typeface="Merriweather"/>
                <a:ea typeface="Merriweather"/>
                <a:cs typeface="Merriweather"/>
                <a:sym typeface="Merriweather"/>
              </a:defRPr>
            </a:lvl1pPr>
            <a:lvl2pPr lvl="1" rtl="0">
              <a:spcBef>
                <a:spcPts val="0"/>
              </a:spcBef>
              <a:spcAft>
                <a:spcPts val="0"/>
              </a:spcAft>
              <a:buSzPts val="5200"/>
              <a:buFont typeface="Merriweather"/>
              <a:buNone/>
              <a:defRPr b="1" sz="5200">
                <a:latin typeface="Merriweather"/>
                <a:ea typeface="Merriweather"/>
                <a:cs typeface="Merriweather"/>
                <a:sym typeface="Merriweather"/>
              </a:defRPr>
            </a:lvl2pPr>
            <a:lvl3pPr lvl="2" rtl="0">
              <a:spcBef>
                <a:spcPts val="0"/>
              </a:spcBef>
              <a:spcAft>
                <a:spcPts val="0"/>
              </a:spcAft>
              <a:buSzPts val="5200"/>
              <a:buFont typeface="Merriweather"/>
              <a:buNone/>
              <a:defRPr b="1" sz="5200">
                <a:latin typeface="Merriweather"/>
                <a:ea typeface="Merriweather"/>
                <a:cs typeface="Merriweather"/>
                <a:sym typeface="Merriweather"/>
              </a:defRPr>
            </a:lvl3pPr>
            <a:lvl4pPr lvl="3" rtl="0">
              <a:spcBef>
                <a:spcPts val="0"/>
              </a:spcBef>
              <a:spcAft>
                <a:spcPts val="0"/>
              </a:spcAft>
              <a:buSzPts val="5200"/>
              <a:buFont typeface="Merriweather"/>
              <a:buNone/>
              <a:defRPr b="1" sz="5200">
                <a:latin typeface="Merriweather"/>
                <a:ea typeface="Merriweather"/>
                <a:cs typeface="Merriweather"/>
                <a:sym typeface="Merriweather"/>
              </a:defRPr>
            </a:lvl4pPr>
            <a:lvl5pPr lvl="4" rtl="0">
              <a:spcBef>
                <a:spcPts val="0"/>
              </a:spcBef>
              <a:spcAft>
                <a:spcPts val="0"/>
              </a:spcAft>
              <a:buSzPts val="5200"/>
              <a:buFont typeface="Merriweather"/>
              <a:buNone/>
              <a:defRPr b="1" sz="5200">
                <a:latin typeface="Merriweather"/>
                <a:ea typeface="Merriweather"/>
                <a:cs typeface="Merriweather"/>
                <a:sym typeface="Merriweather"/>
              </a:defRPr>
            </a:lvl5pPr>
            <a:lvl6pPr lvl="5" rtl="0">
              <a:spcBef>
                <a:spcPts val="0"/>
              </a:spcBef>
              <a:spcAft>
                <a:spcPts val="0"/>
              </a:spcAft>
              <a:buSzPts val="5200"/>
              <a:buFont typeface="Merriweather"/>
              <a:buNone/>
              <a:defRPr b="1" sz="5200">
                <a:latin typeface="Merriweather"/>
                <a:ea typeface="Merriweather"/>
                <a:cs typeface="Merriweather"/>
                <a:sym typeface="Merriweather"/>
              </a:defRPr>
            </a:lvl6pPr>
            <a:lvl7pPr lvl="6" rtl="0">
              <a:spcBef>
                <a:spcPts val="0"/>
              </a:spcBef>
              <a:spcAft>
                <a:spcPts val="0"/>
              </a:spcAft>
              <a:buSzPts val="5200"/>
              <a:buFont typeface="Merriweather"/>
              <a:buNone/>
              <a:defRPr b="1" sz="5200">
                <a:latin typeface="Merriweather"/>
                <a:ea typeface="Merriweather"/>
                <a:cs typeface="Merriweather"/>
                <a:sym typeface="Merriweather"/>
              </a:defRPr>
            </a:lvl7pPr>
            <a:lvl8pPr lvl="7" rtl="0">
              <a:spcBef>
                <a:spcPts val="0"/>
              </a:spcBef>
              <a:spcAft>
                <a:spcPts val="0"/>
              </a:spcAft>
              <a:buSzPts val="5200"/>
              <a:buFont typeface="Merriweather"/>
              <a:buNone/>
              <a:defRPr b="1" sz="5200">
                <a:latin typeface="Merriweather"/>
                <a:ea typeface="Merriweather"/>
                <a:cs typeface="Merriweather"/>
                <a:sym typeface="Merriweather"/>
              </a:defRPr>
            </a:lvl8pPr>
            <a:lvl9pPr lvl="8" rtl="0">
              <a:spcBef>
                <a:spcPts val="0"/>
              </a:spcBef>
              <a:spcAft>
                <a:spcPts val="0"/>
              </a:spcAft>
              <a:buSzPts val="5200"/>
              <a:buFont typeface="Merriweather"/>
              <a:buNone/>
              <a:defRPr b="1" sz="5200">
                <a:latin typeface="Merriweather"/>
                <a:ea typeface="Merriweather"/>
                <a:cs typeface="Merriweather"/>
                <a:sym typeface="Merriweath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68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1pPr>
            <a:lvl2pPr lvl="1">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7" name="Google Shape;7;p1"/>
          <p:cNvSpPr txBox="1"/>
          <p:nvPr>
            <p:ph idx="1" type="body"/>
          </p:nvPr>
        </p:nvSpPr>
        <p:spPr>
          <a:xfrm>
            <a:off x="720000" y="1152475"/>
            <a:ext cx="7689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1pPr>
            <a:lvl2pPr indent="-317500" lvl="1" marL="9144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2pPr>
            <a:lvl3pPr indent="-317500" lvl="2" marL="13716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3pPr>
            <a:lvl4pPr indent="-317500" lvl="3" marL="18288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4pPr>
            <a:lvl5pPr indent="-317500" lvl="4" marL="22860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5pPr>
            <a:lvl6pPr indent="-317500" lvl="5" marL="27432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6pPr>
            <a:lvl7pPr indent="-317500" lvl="6" marL="32004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7pPr>
            <a:lvl8pPr indent="-317500" lvl="7" marL="3657600">
              <a:lnSpc>
                <a:spcPct val="115000"/>
              </a:lnSpc>
              <a:spcBef>
                <a:spcPts val="160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8pPr>
            <a:lvl9pPr indent="-317500" lvl="8" marL="4114800">
              <a:lnSpc>
                <a:spcPct val="115000"/>
              </a:lnSpc>
              <a:spcBef>
                <a:spcPts val="1600"/>
              </a:spcBef>
              <a:spcAft>
                <a:spcPts val="1600"/>
              </a:spcAft>
              <a:buClr>
                <a:schemeClr val="dk2"/>
              </a:buClr>
              <a:buSzPts val="1400"/>
              <a:buFont typeface="Merriweather"/>
              <a:buChar char="■"/>
              <a:defRPr>
                <a:solidFill>
                  <a:schemeClr val="dk2"/>
                </a:solidFill>
                <a:latin typeface="Merriweather"/>
                <a:ea typeface="Merriweather"/>
                <a:cs typeface="Merriweather"/>
                <a:sym typeface="Merriweath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64" name="Shape 64"/>
        <p:cNvGrpSpPr/>
        <p:nvPr/>
      </p:nvGrpSpPr>
      <p:grpSpPr>
        <a:xfrm>
          <a:off x="0" y="0"/>
          <a:ext cx="0" cy="0"/>
          <a:chOff x="0" y="0"/>
          <a:chExt cx="0" cy="0"/>
        </a:xfrm>
      </p:grpSpPr>
      <p:sp>
        <p:nvSpPr>
          <p:cNvPr id="65" name="Google Shape;65;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66" name="Google Shape;66;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docs.google.com/spreadsheets/d/1EunVGhjNaejuZK-BIarwunKQxI20C4racMfZCODtYrM/copy#gid=0"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6"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the-daily-news-2#search-the+daily+news&amp;position-2&amp;results-2/?utm_source=slidesgo_template&amp;utm_medium=referral-link&amp;utm_campaign=sg_resources&amp;utm_content=freepi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5" Type="http://schemas.openxmlformats.org/officeDocument/2006/relationships/hyperlink" Target="https://docs.google.com/spreadsheets/d/1EunVGhjNaejuZK-BIarwunKQxI20C4racMfZCODtYrM/copy#gid=3184623" TargetMode="External"/><Relationship Id="rId6"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5" Type="http://schemas.openxmlformats.org/officeDocument/2006/relationships/hyperlink" Target="https://docs.google.com/spreadsheets/d/1EunVGhjNaejuZK-BIarwunKQxI20C4racMfZCODtYrM/copy" TargetMode="External"/><Relationship Id="rId6"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721500" y="441175"/>
            <a:ext cx="76866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pic>
        <p:nvPicPr>
          <p:cNvPr id="73" name="Google Shape;73;p15"/>
          <p:cNvPicPr preferRelativeResize="0"/>
          <p:nvPr/>
        </p:nvPicPr>
        <p:blipFill rotWithShape="1">
          <a:blip r:embed="rId3">
            <a:alphaModFix/>
          </a:blip>
          <a:srcRect b="33884" l="0" r="0" t="16043"/>
          <a:stretch/>
        </p:blipFill>
        <p:spPr>
          <a:xfrm>
            <a:off x="721500" y="2037600"/>
            <a:ext cx="7686600" cy="2565275"/>
          </a:xfrm>
          <a:prstGeom prst="rect">
            <a:avLst/>
          </a:prstGeom>
          <a:noFill/>
          <a:ln>
            <a:noFill/>
          </a:ln>
        </p:spPr>
      </p:pic>
      <p:sp>
        <p:nvSpPr>
          <p:cNvPr id="74" name="Google Shape;74;p15"/>
          <p:cNvSpPr txBox="1"/>
          <p:nvPr>
            <p:ph idx="1" type="subTitle"/>
          </p:nvPr>
        </p:nvSpPr>
        <p:spPr>
          <a:xfrm>
            <a:off x="721200" y="1396800"/>
            <a:ext cx="7686600" cy="64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“Here is where this template begins”</a:t>
            </a:r>
            <a:endParaRPr/>
          </a:p>
        </p:txBody>
      </p:sp>
      <p:sp>
        <p:nvSpPr>
          <p:cNvPr id="75" name="Google Shape;75;p15"/>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76" name="Google Shape;76;p15"/>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77" name="Google Shape;77;p15"/>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4"/>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415" name="Google Shape;415;p24"/>
          <p:cNvGrpSpPr/>
          <p:nvPr/>
        </p:nvGrpSpPr>
        <p:grpSpPr>
          <a:xfrm>
            <a:off x="6242950" y="2591575"/>
            <a:ext cx="2132400" cy="892286"/>
            <a:chOff x="6242950" y="2591575"/>
            <a:chExt cx="2132400" cy="892286"/>
          </a:xfrm>
        </p:grpSpPr>
        <p:sp>
          <p:nvSpPr>
            <p:cNvPr id="416" name="Google Shape;416;p24"/>
            <p:cNvSpPr txBox="1"/>
            <p:nvPr/>
          </p:nvSpPr>
          <p:spPr>
            <a:xfrm>
              <a:off x="6242950" y="3018261"/>
              <a:ext cx="21324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Mars is actually a very cold place</a:t>
              </a:r>
              <a:endParaRPr>
                <a:solidFill>
                  <a:schemeClr val="dk2"/>
                </a:solidFill>
                <a:latin typeface="Merriweather"/>
                <a:ea typeface="Merriweather"/>
                <a:cs typeface="Merriweather"/>
                <a:sym typeface="Merriweather"/>
              </a:endParaRPr>
            </a:p>
          </p:txBody>
        </p:sp>
        <p:sp>
          <p:nvSpPr>
            <p:cNvPr id="417" name="Google Shape;417;p24"/>
            <p:cNvSpPr txBox="1"/>
            <p:nvPr/>
          </p:nvSpPr>
          <p:spPr>
            <a:xfrm>
              <a:off x="6242950" y="2591575"/>
              <a:ext cx="2132400" cy="37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Mars</a:t>
              </a:r>
              <a:endParaRPr b="1" sz="2000">
                <a:solidFill>
                  <a:schemeClr val="dk2"/>
                </a:solidFill>
                <a:latin typeface="Merriweather"/>
                <a:ea typeface="Merriweather"/>
                <a:cs typeface="Merriweather"/>
                <a:sym typeface="Merriweather"/>
              </a:endParaRPr>
            </a:p>
          </p:txBody>
        </p:sp>
      </p:grpSp>
      <p:grpSp>
        <p:nvGrpSpPr>
          <p:cNvPr id="418" name="Google Shape;418;p24"/>
          <p:cNvGrpSpPr/>
          <p:nvPr/>
        </p:nvGrpSpPr>
        <p:grpSpPr>
          <a:xfrm>
            <a:off x="728100" y="1518625"/>
            <a:ext cx="2132400" cy="888413"/>
            <a:chOff x="728100" y="1518625"/>
            <a:chExt cx="2132400" cy="888413"/>
          </a:xfrm>
        </p:grpSpPr>
        <p:sp>
          <p:nvSpPr>
            <p:cNvPr id="419" name="Google Shape;419;p24"/>
            <p:cNvSpPr txBox="1"/>
            <p:nvPr/>
          </p:nvSpPr>
          <p:spPr>
            <a:xfrm>
              <a:off x="728100" y="1518625"/>
              <a:ext cx="2132400" cy="37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2"/>
                  </a:solidFill>
                  <a:latin typeface="Merriweather"/>
                  <a:ea typeface="Merriweather"/>
                  <a:cs typeface="Merriweather"/>
                  <a:sym typeface="Merriweather"/>
                </a:rPr>
                <a:t>Mercury</a:t>
              </a:r>
              <a:endParaRPr b="1" sz="2000">
                <a:solidFill>
                  <a:schemeClr val="dk2"/>
                </a:solidFill>
                <a:latin typeface="Merriweather"/>
                <a:ea typeface="Merriweather"/>
                <a:cs typeface="Merriweather"/>
                <a:sym typeface="Merriweather"/>
              </a:endParaRPr>
            </a:p>
          </p:txBody>
        </p:sp>
        <p:sp>
          <p:nvSpPr>
            <p:cNvPr id="420" name="Google Shape;420;p24"/>
            <p:cNvSpPr txBox="1"/>
            <p:nvPr/>
          </p:nvSpPr>
          <p:spPr>
            <a:xfrm>
              <a:off x="728100" y="1940838"/>
              <a:ext cx="2132400" cy="466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latin typeface="Merriweather"/>
                  <a:ea typeface="Merriweather"/>
                  <a:cs typeface="Merriweather"/>
                  <a:sym typeface="Merriweather"/>
                </a:rPr>
                <a:t>It’s the closest planet to the Sun</a:t>
              </a:r>
              <a:endParaRPr>
                <a:solidFill>
                  <a:schemeClr val="dk2"/>
                </a:solidFill>
                <a:latin typeface="Merriweather"/>
                <a:ea typeface="Merriweather"/>
                <a:cs typeface="Merriweather"/>
                <a:sym typeface="Merriweather"/>
              </a:endParaRPr>
            </a:p>
          </p:txBody>
        </p:sp>
      </p:grpSp>
      <p:grpSp>
        <p:nvGrpSpPr>
          <p:cNvPr id="421" name="Google Shape;421;p24"/>
          <p:cNvGrpSpPr/>
          <p:nvPr/>
        </p:nvGrpSpPr>
        <p:grpSpPr>
          <a:xfrm>
            <a:off x="728100" y="2591575"/>
            <a:ext cx="2132400" cy="890342"/>
            <a:chOff x="728100" y="2591575"/>
            <a:chExt cx="2132400" cy="890342"/>
          </a:xfrm>
        </p:grpSpPr>
        <p:sp>
          <p:nvSpPr>
            <p:cNvPr id="422" name="Google Shape;422;p24"/>
            <p:cNvSpPr txBox="1"/>
            <p:nvPr/>
          </p:nvSpPr>
          <p:spPr>
            <a:xfrm>
              <a:off x="728100" y="2591575"/>
              <a:ext cx="2132400" cy="377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2"/>
                  </a:solidFill>
                  <a:latin typeface="Merriweather"/>
                  <a:ea typeface="Merriweather"/>
                  <a:cs typeface="Merriweather"/>
                  <a:sym typeface="Merriweather"/>
                </a:rPr>
                <a:t>Jupiter</a:t>
              </a:r>
              <a:endParaRPr b="1" sz="2000">
                <a:solidFill>
                  <a:schemeClr val="dk2"/>
                </a:solidFill>
                <a:latin typeface="Merriweather"/>
                <a:ea typeface="Merriweather"/>
                <a:cs typeface="Merriweather"/>
                <a:sym typeface="Merriweather"/>
              </a:endParaRPr>
            </a:p>
          </p:txBody>
        </p:sp>
        <p:sp>
          <p:nvSpPr>
            <p:cNvPr id="423" name="Google Shape;423;p24"/>
            <p:cNvSpPr txBox="1"/>
            <p:nvPr/>
          </p:nvSpPr>
          <p:spPr>
            <a:xfrm>
              <a:off x="728100" y="3016317"/>
              <a:ext cx="2132400" cy="465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latin typeface="Merriweather"/>
                  <a:ea typeface="Merriweather"/>
                  <a:cs typeface="Merriweather"/>
                  <a:sym typeface="Merriweather"/>
                </a:rPr>
                <a:t>Jupiter is the biggest planet of them all</a:t>
              </a:r>
              <a:endParaRPr>
                <a:solidFill>
                  <a:schemeClr val="dk2"/>
                </a:solidFill>
                <a:latin typeface="Merriweather"/>
                <a:ea typeface="Merriweather"/>
                <a:cs typeface="Merriweather"/>
                <a:sym typeface="Merriweather"/>
              </a:endParaRPr>
            </a:p>
          </p:txBody>
        </p:sp>
      </p:grpSp>
      <p:grpSp>
        <p:nvGrpSpPr>
          <p:cNvPr id="424" name="Google Shape;424;p24"/>
          <p:cNvGrpSpPr/>
          <p:nvPr/>
        </p:nvGrpSpPr>
        <p:grpSpPr>
          <a:xfrm>
            <a:off x="6242950" y="1518625"/>
            <a:ext cx="2132400" cy="890109"/>
            <a:chOff x="6242950" y="1518625"/>
            <a:chExt cx="2132400" cy="890109"/>
          </a:xfrm>
        </p:grpSpPr>
        <p:sp>
          <p:nvSpPr>
            <p:cNvPr id="425" name="Google Shape;425;p24"/>
            <p:cNvSpPr txBox="1"/>
            <p:nvPr/>
          </p:nvSpPr>
          <p:spPr>
            <a:xfrm>
              <a:off x="6242950" y="1518625"/>
              <a:ext cx="2132400" cy="3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Saturn</a:t>
              </a:r>
              <a:endParaRPr b="1" sz="2000">
                <a:solidFill>
                  <a:schemeClr val="dk2"/>
                </a:solidFill>
                <a:latin typeface="Merriweather"/>
                <a:ea typeface="Merriweather"/>
                <a:cs typeface="Merriweather"/>
                <a:sym typeface="Merriweather"/>
              </a:endParaRPr>
            </a:p>
          </p:txBody>
        </p:sp>
        <p:sp>
          <p:nvSpPr>
            <p:cNvPr id="426" name="Google Shape;426;p24"/>
            <p:cNvSpPr txBox="1"/>
            <p:nvPr/>
          </p:nvSpPr>
          <p:spPr>
            <a:xfrm>
              <a:off x="6242950" y="1943434"/>
              <a:ext cx="2132400" cy="46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It’s composed of hydrogen and helium</a:t>
              </a:r>
              <a:endParaRPr>
                <a:solidFill>
                  <a:schemeClr val="dk2"/>
                </a:solidFill>
                <a:latin typeface="Merriweather"/>
                <a:ea typeface="Merriweather"/>
                <a:cs typeface="Merriweather"/>
                <a:sym typeface="Merriweather"/>
              </a:endParaRPr>
            </a:p>
          </p:txBody>
        </p:sp>
      </p:grpSp>
      <p:sp>
        <p:nvSpPr>
          <p:cNvPr id="427" name="Google Shape;427;p24"/>
          <p:cNvSpPr txBox="1"/>
          <p:nvPr/>
        </p:nvSpPr>
        <p:spPr>
          <a:xfrm>
            <a:off x="3494125" y="1518625"/>
            <a:ext cx="527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01</a:t>
            </a:r>
            <a:endParaRPr b="1" sz="2000">
              <a:solidFill>
                <a:schemeClr val="lt1"/>
              </a:solidFill>
              <a:latin typeface="Merriweather"/>
              <a:ea typeface="Merriweather"/>
              <a:cs typeface="Merriweather"/>
              <a:sym typeface="Merriweather"/>
            </a:endParaRPr>
          </a:p>
        </p:txBody>
      </p:sp>
      <p:sp>
        <p:nvSpPr>
          <p:cNvPr id="428" name="Google Shape;428;p24"/>
          <p:cNvSpPr txBox="1"/>
          <p:nvPr/>
        </p:nvSpPr>
        <p:spPr>
          <a:xfrm>
            <a:off x="3494125" y="2591575"/>
            <a:ext cx="527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06</a:t>
            </a:r>
            <a:endParaRPr b="1" sz="2000">
              <a:solidFill>
                <a:schemeClr val="lt1"/>
              </a:solidFill>
              <a:latin typeface="Merriweather"/>
              <a:ea typeface="Merriweather"/>
              <a:cs typeface="Merriweather"/>
              <a:sym typeface="Merriweather"/>
            </a:endParaRPr>
          </a:p>
        </p:txBody>
      </p:sp>
      <p:sp>
        <p:nvSpPr>
          <p:cNvPr id="429" name="Google Shape;429;p24"/>
          <p:cNvSpPr txBox="1"/>
          <p:nvPr/>
        </p:nvSpPr>
        <p:spPr>
          <a:xfrm>
            <a:off x="5122775" y="1518625"/>
            <a:ext cx="527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02</a:t>
            </a:r>
            <a:endParaRPr b="1" sz="2000">
              <a:solidFill>
                <a:schemeClr val="lt1"/>
              </a:solidFill>
              <a:latin typeface="Merriweather"/>
              <a:ea typeface="Merriweather"/>
              <a:cs typeface="Merriweather"/>
              <a:sym typeface="Merriweather"/>
            </a:endParaRPr>
          </a:p>
        </p:txBody>
      </p:sp>
      <p:sp>
        <p:nvSpPr>
          <p:cNvPr id="430" name="Google Shape;430;p24"/>
          <p:cNvSpPr txBox="1"/>
          <p:nvPr/>
        </p:nvSpPr>
        <p:spPr>
          <a:xfrm>
            <a:off x="5122775" y="2591575"/>
            <a:ext cx="527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03</a:t>
            </a:r>
            <a:endParaRPr b="1" sz="2000">
              <a:solidFill>
                <a:schemeClr val="lt1"/>
              </a:solidFill>
              <a:latin typeface="Merriweather"/>
              <a:ea typeface="Merriweather"/>
              <a:cs typeface="Merriweather"/>
              <a:sym typeface="Merriweather"/>
            </a:endParaRPr>
          </a:p>
        </p:txBody>
      </p:sp>
      <p:grpSp>
        <p:nvGrpSpPr>
          <p:cNvPr id="431" name="Google Shape;431;p24"/>
          <p:cNvGrpSpPr/>
          <p:nvPr/>
        </p:nvGrpSpPr>
        <p:grpSpPr>
          <a:xfrm>
            <a:off x="6242950" y="3680025"/>
            <a:ext cx="2132400" cy="890323"/>
            <a:chOff x="6242950" y="3680025"/>
            <a:chExt cx="2132400" cy="890323"/>
          </a:xfrm>
        </p:grpSpPr>
        <p:sp>
          <p:nvSpPr>
            <p:cNvPr id="432" name="Google Shape;432;p24"/>
            <p:cNvSpPr txBox="1"/>
            <p:nvPr/>
          </p:nvSpPr>
          <p:spPr>
            <a:xfrm>
              <a:off x="6242950" y="4104149"/>
              <a:ext cx="21324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It’s the farthest planet from the Sun</a:t>
              </a:r>
              <a:endParaRPr>
                <a:solidFill>
                  <a:schemeClr val="dk2"/>
                </a:solidFill>
                <a:latin typeface="Merriweather"/>
                <a:ea typeface="Merriweather"/>
                <a:cs typeface="Merriweather"/>
                <a:sym typeface="Merriweather"/>
              </a:endParaRPr>
            </a:p>
          </p:txBody>
        </p:sp>
        <p:sp>
          <p:nvSpPr>
            <p:cNvPr id="433" name="Google Shape;433;p24"/>
            <p:cNvSpPr txBox="1"/>
            <p:nvPr/>
          </p:nvSpPr>
          <p:spPr>
            <a:xfrm>
              <a:off x="6242950" y="3680025"/>
              <a:ext cx="2132400" cy="37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Neptune</a:t>
              </a:r>
              <a:endParaRPr b="1" sz="2000">
                <a:solidFill>
                  <a:schemeClr val="dk2"/>
                </a:solidFill>
                <a:latin typeface="Merriweather"/>
                <a:ea typeface="Merriweather"/>
                <a:cs typeface="Merriweather"/>
                <a:sym typeface="Merriweather"/>
              </a:endParaRPr>
            </a:p>
          </p:txBody>
        </p:sp>
      </p:grpSp>
      <p:sp>
        <p:nvSpPr>
          <p:cNvPr id="434" name="Google Shape;434;p24"/>
          <p:cNvSpPr txBox="1"/>
          <p:nvPr/>
        </p:nvSpPr>
        <p:spPr>
          <a:xfrm>
            <a:off x="728100" y="3680025"/>
            <a:ext cx="2132400" cy="37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2"/>
                </a:solidFill>
                <a:latin typeface="Merriweather"/>
                <a:ea typeface="Merriweather"/>
                <a:cs typeface="Merriweather"/>
                <a:sym typeface="Merriweather"/>
              </a:rPr>
              <a:t>Venus</a:t>
            </a:r>
            <a:endParaRPr b="1" sz="2000">
              <a:solidFill>
                <a:schemeClr val="dk2"/>
              </a:solidFill>
              <a:latin typeface="Merriweather"/>
              <a:ea typeface="Merriweather"/>
              <a:cs typeface="Merriweather"/>
              <a:sym typeface="Merriweather"/>
            </a:endParaRPr>
          </a:p>
        </p:txBody>
      </p:sp>
      <p:sp>
        <p:nvSpPr>
          <p:cNvPr id="435" name="Google Shape;435;p24"/>
          <p:cNvSpPr txBox="1"/>
          <p:nvPr/>
        </p:nvSpPr>
        <p:spPr>
          <a:xfrm>
            <a:off x="728100" y="4104151"/>
            <a:ext cx="2132400" cy="466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latin typeface="Merriweather"/>
                <a:ea typeface="Merriweather"/>
                <a:cs typeface="Merriweather"/>
                <a:sym typeface="Merriweather"/>
              </a:rPr>
              <a:t>Venus is the second planet from the Sun</a:t>
            </a:r>
            <a:endParaRPr>
              <a:solidFill>
                <a:schemeClr val="dk2"/>
              </a:solidFill>
              <a:latin typeface="Merriweather"/>
              <a:ea typeface="Merriweather"/>
              <a:cs typeface="Merriweather"/>
              <a:sym typeface="Merriweather"/>
            </a:endParaRPr>
          </a:p>
        </p:txBody>
      </p:sp>
      <p:sp>
        <p:nvSpPr>
          <p:cNvPr id="436" name="Google Shape;436;p24"/>
          <p:cNvSpPr txBox="1"/>
          <p:nvPr/>
        </p:nvSpPr>
        <p:spPr>
          <a:xfrm>
            <a:off x="3494125" y="3680025"/>
            <a:ext cx="527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05</a:t>
            </a:r>
            <a:endParaRPr b="1" sz="2000">
              <a:solidFill>
                <a:schemeClr val="lt1"/>
              </a:solidFill>
              <a:latin typeface="Merriweather"/>
              <a:ea typeface="Merriweather"/>
              <a:cs typeface="Merriweather"/>
              <a:sym typeface="Merriweather"/>
            </a:endParaRPr>
          </a:p>
        </p:txBody>
      </p:sp>
      <p:sp>
        <p:nvSpPr>
          <p:cNvPr id="437" name="Google Shape;437;p24"/>
          <p:cNvSpPr txBox="1"/>
          <p:nvPr/>
        </p:nvSpPr>
        <p:spPr>
          <a:xfrm>
            <a:off x="5122775" y="3680025"/>
            <a:ext cx="527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04</a:t>
            </a:r>
            <a:endParaRPr b="1" sz="2000">
              <a:solidFill>
                <a:schemeClr val="lt1"/>
              </a:solidFill>
              <a:latin typeface="Merriweather"/>
              <a:ea typeface="Merriweather"/>
              <a:cs typeface="Merriweather"/>
              <a:sym typeface="Merriweather"/>
            </a:endParaRPr>
          </a:p>
        </p:txBody>
      </p:sp>
      <p:cxnSp>
        <p:nvCxnSpPr>
          <p:cNvPr id="438" name="Google Shape;438;p24"/>
          <p:cNvCxnSpPr>
            <a:stCxn id="427" idx="3"/>
            <a:endCxn id="429" idx="1"/>
          </p:cNvCxnSpPr>
          <p:nvPr/>
        </p:nvCxnSpPr>
        <p:spPr>
          <a:xfrm>
            <a:off x="4021225" y="1705525"/>
            <a:ext cx="1101600" cy="600"/>
          </a:xfrm>
          <a:prstGeom prst="bentConnector3">
            <a:avLst>
              <a:gd fmla="val 49998" name="adj1"/>
            </a:avLst>
          </a:prstGeom>
          <a:noFill/>
          <a:ln cap="flat" cmpd="sng" w="9525">
            <a:solidFill>
              <a:schemeClr val="dk2"/>
            </a:solidFill>
            <a:prstDash val="solid"/>
            <a:round/>
            <a:headEnd len="med" w="med" type="none"/>
            <a:tailEnd len="med" w="med" type="triangle"/>
          </a:ln>
        </p:spPr>
      </p:cxnSp>
      <p:cxnSp>
        <p:nvCxnSpPr>
          <p:cNvPr id="439" name="Google Shape;439;p24"/>
          <p:cNvCxnSpPr>
            <a:stCxn id="429" idx="2"/>
            <a:endCxn id="430" idx="0"/>
          </p:cNvCxnSpPr>
          <p:nvPr/>
        </p:nvCxnSpPr>
        <p:spPr>
          <a:xfrm flipH="1" rot="-5400000">
            <a:off x="5036975" y="2241775"/>
            <a:ext cx="699300" cy="600"/>
          </a:xfrm>
          <a:prstGeom prst="bentConnector3">
            <a:avLst>
              <a:gd fmla="val 49989" name="adj1"/>
            </a:avLst>
          </a:prstGeom>
          <a:noFill/>
          <a:ln cap="flat" cmpd="sng" w="9525">
            <a:solidFill>
              <a:schemeClr val="dk2"/>
            </a:solidFill>
            <a:prstDash val="solid"/>
            <a:round/>
            <a:headEnd len="med" w="med" type="none"/>
            <a:tailEnd len="med" w="med" type="triangle"/>
          </a:ln>
        </p:spPr>
      </p:cxnSp>
      <p:cxnSp>
        <p:nvCxnSpPr>
          <p:cNvPr id="440" name="Google Shape;440;p24"/>
          <p:cNvCxnSpPr>
            <a:stCxn id="430" idx="2"/>
            <a:endCxn id="437" idx="0"/>
          </p:cNvCxnSpPr>
          <p:nvPr/>
        </p:nvCxnSpPr>
        <p:spPr>
          <a:xfrm flipH="1" rot="-5400000">
            <a:off x="5029325" y="3322375"/>
            <a:ext cx="714600" cy="600"/>
          </a:xfrm>
          <a:prstGeom prst="bentConnector3">
            <a:avLst>
              <a:gd fmla="val 50004" name="adj1"/>
            </a:avLst>
          </a:prstGeom>
          <a:noFill/>
          <a:ln cap="flat" cmpd="sng" w="9525">
            <a:solidFill>
              <a:schemeClr val="dk2"/>
            </a:solidFill>
            <a:prstDash val="solid"/>
            <a:round/>
            <a:headEnd len="med" w="med" type="none"/>
            <a:tailEnd len="med" w="med" type="triangle"/>
          </a:ln>
        </p:spPr>
      </p:cxnSp>
      <p:cxnSp>
        <p:nvCxnSpPr>
          <p:cNvPr id="441" name="Google Shape;441;p24"/>
          <p:cNvCxnSpPr>
            <a:stCxn id="437" idx="1"/>
            <a:endCxn id="436" idx="3"/>
          </p:cNvCxnSpPr>
          <p:nvPr/>
        </p:nvCxnSpPr>
        <p:spPr>
          <a:xfrm flipH="1">
            <a:off x="4021175" y="3866925"/>
            <a:ext cx="1101600" cy="600"/>
          </a:xfrm>
          <a:prstGeom prst="bentConnector3">
            <a:avLst>
              <a:gd fmla="val 49998" name="adj1"/>
            </a:avLst>
          </a:prstGeom>
          <a:noFill/>
          <a:ln cap="flat" cmpd="sng" w="9525">
            <a:solidFill>
              <a:schemeClr val="dk2"/>
            </a:solidFill>
            <a:prstDash val="solid"/>
            <a:round/>
            <a:headEnd len="med" w="med" type="none"/>
            <a:tailEnd len="med" w="med" type="triangle"/>
          </a:ln>
        </p:spPr>
      </p:cxnSp>
      <p:cxnSp>
        <p:nvCxnSpPr>
          <p:cNvPr id="442" name="Google Shape;442;p24"/>
          <p:cNvCxnSpPr>
            <a:stCxn id="436" idx="0"/>
            <a:endCxn id="428" idx="2"/>
          </p:cNvCxnSpPr>
          <p:nvPr/>
        </p:nvCxnSpPr>
        <p:spPr>
          <a:xfrm rot="-5400000">
            <a:off x="3400675" y="3322425"/>
            <a:ext cx="714600" cy="600"/>
          </a:xfrm>
          <a:prstGeom prst="bentConnector3">
            <a:avLst>
              <a:gd fmla="val 50004" name="adj1"/>
            </a:avLst>
          </a:prstGeom>
          <a:noFill/>
          <a:ln cap="flat" cmpd="sng" w="9525">
            <a:solidFill>
              <a:schemeClr val="dk2"/>
            </a:solidFill>
            <a:prstDash val="solid"/>
            <a:round/>
            <a:headEnd len="med" w="med" type="none"/>
            <a:tailEnd len="med" w="med" type="triangle"/>
          </a:ln>
        </p:spPr>
      </p:cxnSp>
      <p:cxnSp>
        <p:nvCxnSpPr>
          <p:cNvPr id="443" name="Google Shape;443;p24"/>
          <p:cNvCxnSpPr>
            <a:stCxn id="428" idx="0"/>
            <a:endCxn id="427" idx="2"/>
          </p:cNvCxnSpPr>
          <p:nvPr/>
        </p:nvCxnSpPr>
        <p:spPr>
          <a:xfrm rot="-5400000">
            <a:off x="3408325" y="2241625"/>
            <a:ext cx="699300" cy="600"/>
          </a:xfrm>
          <a:prstGeom prst="bentConnector3">
            <a:avLst>
              <a:gd fmla="val 49989" name="adj1"/>
            </a:avLst>
          </a:prstGeom>
          <a:noFill/>
          <a:ln cap="flat" cmpd="sng" w="9525">
            <a:solidFill>
              <a:schemeClr val="dk2"/>
            </a:solidFill>
            <a:prstDash val="solid"/>
            <a:round/>
            <a:headEnd len="med" w="med" type="none"/>
            <a:tailEnd len="med" w="med" type="triangle"/>
          </a:ln>
        </p:spPr>
      </p:cxnSp>
      <p:sp>
        <p:nvSpPr>
          <p:cNvPr id="444" name="Google Shape;444;p24"/>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445" name="Google Shape;445;p24"/>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446" name="Google Shape;446;p24"/>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5"/>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sp>
        <p:nvSpPr>
          <p:cNvPr id="452" name="Google Shape;452;p25"/>
          <p:cNvSpPr txBox="1"/>
          <p:nvPr>
            <p:ph idx="4294967295" type="title"/>
          </p:nvPr>
        </p:nvSpPr>
        <p:spPr>
          <a:xfrm>
            <a:off x="727200" y="1533850"/>
            <a:ext cx="2146800" cy="389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000">
                <a:latin typeface="Merriweather"/>
                <a:ea typeface="Merriweather"/>
                <a:cs typeface="Merriweather"/>
                <a:sym typeface="Merriweather"/>
              </a:rPr>
              <a:t>News 1</a:t>
            </a:r>
            <a:endParaRPr b="1" sz="2000">
              <a:latin typeface="Merriweather"/>
              <a:ea typeface="Merriweather"/>
              <a:cs typeface="Merriweather"/>
              <a:sym typeface="Merriweather"/>
            </a:endParaRPr>
          </a:p>
        </p:txBody>
      </p:sp>
      <p:sp>
        <p:nvSpPr>
          <p:cNvPr id="453" name="Google Shape;453;p25"/>
          <p:cNvSpPr txBox="1"/>
          <p:nvPr>
            <p:ph idx="4294967295" type="subTitle"/>
          </p:nvPr>
        </p:nvSpPr>
        <p:spPr>
          <a:xfrm>
            <a:off x="727200" y="1990912"/>
            <a:ext cx="2146800" cy="48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Venus is the second planet from the Sun</a:t>
            </a:r>
            <a:endParaRPr/>
          </a:p>
        </p:txBody>
      </p:sp>
      <p:sp>
        <p:nvSpPr>
          <p:cNvPr id="454" name="Google Shape;454;p25"/>
          <p:cNvSpPr txBox="1"/>
          <p:nvPr>
            <p:ph idx="4294967295" type="subTitle"/>
          </p:nvPr>
        </p:nvSpPr>
        <p:spPr>
          <a:xfrm>
            <a:off x="721500" y="2543350"/>
            <a:ext cx="2146800" cy="2062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Describe your news here</a:t>
            </a:r>
            <a:endParaRPr/>
          </a:p>
          <a:p>
            <a:pPr indent="-317500" lvl="0" marL="457200" rtl="0" algn="l">
              <a:lnSpc>
                <a:spcPct val="100000"/>
              </a:lnSpc>
              <a:spcBef>
                <a:spcPts val="0"/>
              </a:spcBef>
              <a:spcAft>
                <a:spcPts val="0"/>
              </a:spcAft>
              <a:buSzPts val="1400"/>
              <a:buChar char="●"/>
            </a:pPr>
            <a:r>
              <a:rPr lang="en"/>
              <a:t>Describe your news here</a:t>
            </a:r>
            <a:endParaRPr/>
          </a:p>
          <a:p>
            <a:pPr indent="-317500" lvl="0" marL="457200" rtl="0" algn="l">
              <a:lnSpc>
                <a:spcPct val="100000"/>
              </a:lnSpc>
              <a:spcBef>
                <a:spcPts val="0"/>
              </a:spcBef>
              <a:spcAft>
                <a:spcPts val="0"/>
              </a:spcAft>
              <a:buSzPts val="1400"/>
              <a:buChar char="●"/>
            </a:pPr>
            <a:r>
              <a:rPr lang="en"/>
              <a:t>Describe your news here</a:t>
            </a:r>
            <a:endParaRPr/>
          </a:p>
          <a:p>
            <a:pPr indent="-317500" lvl="0" marL="457200" rtl="0" algn="l">
              <a:lnSpc>
                <a:spcPct val="100000"/>
              </a:lnSpc>
              <a:spcBef>
                <a:spcPts val="0"/>
              </a:spcBef>
              <a:spcAft>
                <a:spcPts val="1600"/>
              </a:spcAft>
              <a:buSzPts val="1400"/>
              <a:buChar char="●"/>
            </a:pPr>
            <a:r>
              <a:rPr lang="en">
                <a:solidFill>
                  <a:schemeClr val="dk1"/>
                </a:solidFill>
              </a:rPr>
              <a:t>Describe your news here</a:t>
            </a:r>
            <a:endParaRPr/>
          </a:p>
        </p:txBody>
      </p:sp>
      <p:grpSp>
        <p:nvGrpSpPr>
          <p:cNvPr id="455" name="Google Shape;455;p25"/>
          <p:cNvGrpSpPr/>
          <p:nvPr/>
        </p:nvGrpSpPr>
        <p:grpSpPr>
          <a:xfrm>
            <a:off x="3498600" y="1533850"/>
            <a:ext cx="2150400" cy="3075556"/>
            <a:chOff x="3498600" y="1533850"/>
            <a:chExt cx="2150400" cy="3075556"/>
          </a:xfrm>
        </p:grpSpPr>
        <p:sp>
          <p:nvSpPr>
            <p:cNvPr id="456" name="Google Shape;456;p25"/>
            <p:cNvSpPr txBox="1"/>
            <p:nvPr/>
          </p:nvSpPr>
          <p:spPr>
            <a:xfrm>
              <a:off x="3498600" y="1533850"/>
              <a:ext cx="21468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erriweather"/>
                  <a:ea typeface="Merriweather"/>
                  <a:cs typeface="Merriweather"/>
                  <a:sym typeface="Merriweather"/>
                </a:rPr>
                <a:t>News 2</a:t>
              </a:r>
              <a:endParaRPr b="1" sz="2000">
                <a:solidFill>
                  <a:srgbClr val="000000"/>
                </a:solidFill>
                <a:latin typeface="Merriweather"/>
                <a:ea typeface="Merriweather"/>
                <a:cs typeface="Merriweather"/>
                <a:sym typeface="Merriweather"/>
              </a:endParaRPr>
            </a:p>
          </p:txBody>
        </p:sp>
        <p:sp>
          <p:nvSpPr>
            <p:cNvPr id="457" name="Google Shape;457;p25"/>
            <p:cNvSpPr txBox="1"/>
            <p:nvPr/>
          </p:nvSpPr>
          <p:spPr>
            <a:xfrm>
              <a:off x="3498600" y="1990912"/>
              <a:ext cx="21468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Merriweather"/>
                  <a:ea typeface="Merriweather"/>
                  <a:cs typeface="Merriweather"/>
                  <a:sym typeface="Merriweather"/>
                </a:rPr>
                <a:t>Despite being red, Mars is a cold place</a:t>
              </a:r>
              <a:endParaRPr>
                <a:solidFill>
                  <a:srgbClr val="000000"/>
                </a:solidFill>
                <a:latin typeface="Merriweather"/>
                <a:ea typeface="Merriweather"/>
                <a:cs typeface="Merriweather"/>
                <a:sym typeface="Merriweather"/>
              </a:endParaRPr>
            </a:p>
          </p:txBody>
        </p:sp>
        <p:sp>
          <p:nvSpPr>
            <p:cNvPr id="458" name="Google Shape;458;p25"/>
            <p:cNvSpPr txBox="1"/>
            <p:nvPr/>
          </p:nvSpPr>
          <p:spPr>
            <a:xfrm>
              <a:off x="3502200" y="2546606"/>
              <a:ext cx="2146800" cy="2062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Describe your news here</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Describe your news here</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Describe your news here</a:t>
              </a:r>
              <a:endParaRPr>
                <a:solidFill>
                  <a:schemeClr val="dk1"/>
                </a:solidFill>
                <a:latin typeface="Merriweather"/>
                <a:ea typeface="Merriweather"/>
                <a:cs typeface="Merriweather"/>
                <a:sym typeface="Merriweather"/>
              </a:endParaRPr>
            </a:p>
            <a:p>
              <a:pPr indent="-317500" lvl="0" marL="457200" rtl="0" algn="l">
                <a:spcBef>
                  <a:spcPts val="0"/>
                </a:spcBef>
                <a:spcAft>
                  <a:spcPts val="1600"/>
                </a:spcAft>
                <a:buClr>
                  <a:schemeClr val="dk1"/>
                </a:buClr>
                <a:buSzPts val="1400"/>
                <a:buFont typeface="Merriweather"/>
                <a:buChar char="●"/>
              </a:pPr>
              <a:r>
                <a:rPr lang="en">
                  <a:solidFill>
                    <a:schemeClr val="dk1"/>
                  </a:solidFill>
                  <a:latin typeface="Merriweather"/>
                  <a:ea typeface="Merriweather"/>
                  <a:cs typeface="Merriweather"/>
                  <a:sym typeface="Merriweather"/>
                </a:rPr>
                <a:t>Describe your news here</a:t>
              </a:r>
              <a:endParaRPr>
                <a:latin typeface="Merriweather"/>
                <a:ea typeface="Merriweather"/>
                <a:cs typeface="Merriweather"/>
                <a:sym typeface="Merriweather"/>
              </a:endParaRPr>
            </a:p>
          </p:txBody>
        </p:sp>
      </p:grpSp>
      <p:grpSp>
        <p:nvGrpSpPr>
          <p:cNvPr id="459" name="Google Shape;459;p25"/>
          <p:cNvGrpSpPr/>
          <p:nvPr/>
        </p:nvGrpSpPr>
        <p:grpSpPr>
          <a:xfrm>
            <a:off x="6262800" y="1533850"/>
            <a:ext cx="2150400" cy="3072300"/>
            <a:chOff x="6262800" y="1533850"/>
            <a:chExt cx="2150400" cy="3072300"/>
          </a:xfrm>
        </p:grpSpPr>
        <p:sp>
          <p:nvSpPr>
            <p:cNvPr id="460" name="Google Shape;460;p25"/>
            <p:cNvSpPr txBox="1"/>
            <p:nvPr/>
          </p:nvSpPr>
          <p:spPr>
            <a:xfrm>
              <a:off x="6262800" y="1533850"/>
              <a:ext cx="21468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erriweather"/>
                  <a:ea typeface="Merriweather"/>
                  <a:cs typeface="Merriweather"/>
                  <a:sym typeface="Merriweather"/>
                </a:rPr>
                <a:t>News 3</a:t>
              </a:r>
              <a:endParaRPr b="1" sz="2000">
                <a:solidFill>
                  <a:srgbClr val="000000"/>
                </a:solidFill>
                <a:latin typeface="Merriweather"/>
                <a:ea typeface="Merriweather"/>
                <a:cs typeface="Merriweather"/>
                <a:sym typeface="Merriweather"/>
              </a:endParaRPr>
            </a:p>
          </p:txBody>
        </p:sp>
        <p:sp>
          <p:nvSpPr>
            <p:cNvPr id="461" name="Google Shape;461;p25"/>
            <p:cNvSpPr txBox="1"/>
            <p:nvPr/>
          </p:nvSpPr>
          <p:spPr>
            <a:xfrm>
              <a:off x="6262800" y="1990147"/>
              <a:ext cx="21468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Jupiter is </a:t>
              </a:r>
              <a:r>
                <a:rPr lang="en">
                  <a:solidFill>
                    <a:srgbClr val="000000"/>
                  </a:solidFill>
                  <a:latin typeface="Merriweather"/>
                  <a:ea typeface="Merriweather"/>
                  <a:cs typeface="Merriweather"/>
                  <a:sym typeface="Merriweather"/>
                </a:rPr>
                <a:t>the biggest planet of </a:t>
              </a:r>
              <a:r>
                <a:rPr lang="en">
                  <a:latin typeface="Merriweather"/>
                  <a:ea typeface="Merriweather"/>
                  <a:cs typeface="Merriweather"/>
                  <a:sym typeface="Merriweather"/>
                </a:rPr>
                <a:t>them all</a:t>
              </a:r>
              <a:r>
                <a:rPr lang="en">
                  <a:solidFill>
                    <a:srgbClr val="000000"/>
                  </a:solidFill>
                  <a:latin typeface="Merriweather"/>
                  <a:ea typeface="Merriweather"/>
                  <a:cs typeface="Merriweather"/>
                  <a:sym typeface="Merriweather"/>
                </a:rPr>
                <a:t> </a:t>
              </a:r>
              <a:endParaRPr>
                <a:solidFill>
                  <a:srgbClr val="000000"/>
                </a:solidFill>
                <a:latin typeface="Merriweather"/>
                <a:ea typeface="Merriweather"/>
                <a:cs typeface="Merriweather"/>
                <a:sym typeface="Merriweather"/>
              </a:endParaRPr>
            </a:p>
          </p:txBody>
        </p:sp>
        <p:sp>
          <p:nvSpPr>
            <p:cNvPr id="462" name="Google Shape;462;p25"/>
            <p:cNvSpPr txBox="1"/>
            <p:nvPr/>
          </p:nvSpPr>
          <p:spPr>
            <a:xfrm>
              <a:off x="6266400" y="2543350"/>
              <a:ext cx="2146800" cy="2062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Describe your news here</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Describe your news here</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Describe your news here</a:t>
              </a:r>
              <a:endParaRPr>
                <a:solidFill>
                  <a:schemeClr val="dk1"/>
                </a:solidFill>
                <a:latin typeface="Merriweather"/>
                <a:ea typeface="Merriweather"/>
                <a:cs typeface="Merriweather"/>
                <a:sym typeface="Merriweather"/>
              </a:endParaRPr>
            </a:p>
            <a:p>
              <a:pPr indent="-317500" lvl="0" marL="457200" rtl="0" algn="l">
                <a:spcBef>
                  <a:spcPts val="0"/>
                </a:spcBef>
                <a:spcAft>
                  <a:spcPts val="1600"/>
                </a:spcAft>
                <a:buClr>
                  <a:schemeClr val="dk1"/>
                </a:buClr>
                <a:buSzPts val="1400"/>
                <a:buFont typeface="Merriweather"/>
                <a:buChar char="●"/>
              </a:pPr>
              <a:r>
                <a:rPr lang="en">
                  <a:solidFill>
                    <a:schemeClr val="dk1"/>
                  </a:solidFill>
                  <a:latin typeface="Merriweather"/>
                  <a:ea typeface="Merriweather"/>
                  <a:cs typeface="Merriweather"/>
                  <a:sym typeface="Merriweather"/>
                </a:rPr>
                <a:t>Describe your news here</a:t>
              </a:r>
              <a:endParaRPr>
                <a:latin typeface="Merriweather"/>
                <a:ea typeface="Merriweather"/>
                <a:cs typeface="Merriweather"/>
                <a:sym typeface="Merriweather"/>
              </a:endParaRPr>
            </a:p>
          </p:txBody>
        </p:sp>
      </p:grpSp>
      <p:sp>
        <p:nvSpPr>
          <p:cNvPr id="463" name="Google Shape;463;p25"/>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464" name="Google Shape;464;p25"/>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465" name="Google Shape;465;p25"/>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6"/>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sp>
        <p:nvSpPr>
          <p:cNvPr id="471" name="Google Shape;471;p26"/>
          <p:cNvSpPr/>
          <p:nvPr/>
        </p:nvSpPr>
        <p:spPr>
          <a:xfrm>
            <a:off x="706025" y="4187400"/>
            <a:ext cx="1800900" cy="287100"/>
          </a:xfrm>
          <a:prstGeom prst="rect">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2685600" y="4187350"/>
            <a:ext cx="1800900" cy="287100"/>
          </a:xfrm>
          <a:prstGeom prst="rect">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4660025" y="4187350"/>
            <a:ext cx="1800900" cy="287100"/>
          </a:xfrm>
          <a:prstGeom prst="rect">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6634437" y="4187350"/>
            <a:ext cx="1800900" cy="287100"/>
          </a:xfrm>
          <a:prstGeom prst="rect">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706025" y="4187400"/>
            <a:ext cx="1446000" cy="287100"/>
          </a:xfrm>
          <a:prstGeom prst="rect">
            <a:avLst/>
          </a:prstGeom>
          <a:solidFill>
            <a:srgbClr val="595C5C"/>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txBox="1"/>
          <p:nvPr/>
        </p:nvSpPr>
        <p:spPr>
          <a:xfrm>
            <a:off x="799863" y="4220538"/>
            <a:ext cx="669000" cy="22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80%</a:t>
            </a:r>
            <a:endParaRPr b="1">
              <a:solidFill>
                <a:schemeClr val="lt1"/>
              </a:solidFill>
              <a:latin typeface="Merriweather"/>
              <a:ea typeface="Merriweather"/>
              <a:cs typeface="Merriweather"/>
              <a:sym typeface="Merriweather"/>
            </a:endParaRPr>
          </a:p>
        </p:txBody>
      </p:sp>
      <p:sp>
        <p:nvSpPr>
          <p:cNvPr id="477" name="Google Shape;477;p26"/>
          <p:cNvSpPr/>
          <p:nvPr/>
        </p:nvSpPr>
        <p:spPr>
          <a:xfrm>
            <a:off x="2685603" y="4187350"/>
            <a:ext cx="1077600" cy="28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txBox="1"/>
          <p:nvPr/>
        </p:nvSpPr>
        <p:spPr>
          <a:xfrm>
            <a:off x="2748888" y="4220500"/>
            <a:ext cx="669000" cy="22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60%</a:t>
            </a:r>
            <a:endParaRPr b="1">
              <a:solidFill>
                <a:schemeClr val="lt1"/>
              </a:solidFill>
              <a:latin typeface="Merriweather"/>
              <a:ea typeface="Merriweather"/>
              <a:cs typeface="Merriweather"/>
              <a:sym typeface="Merriweather"/>
            </a:endParaRPr>
          </a:p>
        </p:txBody>
      </p:sp>
      <p:sp>
        <p:nvSpPr>
          <p:cNvPr id="479" name="Google Shape;479;p26"/>
          <p:cNvSpPr/>
          <p:nvPr/>
        </p:nvSpPr>
        <p:spPr>
          <a:xfrm>
            <a:off x="4660026" y="4187375"/>
            <a:ext cx="900300" cy="287100"/>
          </a:xfrm>
          <a:prstGeom prst="rect">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txBox="1"/>
          <p:nvPr/>
        </p:nvSpPr>
        <p:spPr>
          <a:xfrm>
            <a:off x="4728475" y="4220488"/>
            <a:ext cx="669000" cy="22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50%</a:t>
            </a:r>
            <a:endParaRPr b="1">
              <a:solidFill>
                <a:schemeClr val="lt1"/>
              </a:solidFill>
              <a:latin typeface="Merriweather"/>
              <a:ea typeface="Merriweather"/>
              <a:cs typeface="Merriweather"/>
              <a:sym typeface="Merriweather"/>
            </a:endParaRPr>
          </a:p>
        </p:txBody>
      </p:sp>
      <p:sp>
        <p:nvSpPr>
          <p:cNvPr id="481" name="Google Shape;481;p26"/>
          <p:cNvSpPr/>
          <p:nvPr/>
        </p:nvSpPr>
        <p:spPr>
          <a:xfrm>
            <a:off x="6634463" y="4187350"/>
            <a:ext cx="668400" cy="287100"/>
          </a:xfrm>
          <a:prstGeom prst="rect">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txBox="1"/>
          <p:nvPr/>
        </p:nvSpPr>
        <p:spPr>
          <a:xfrm>
            <a:off x="6676363" y="4220500"/>
            <a:ext cx="669000" cy="22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45%</a:t>
            </a:r>
            <a:endParaRPr b="1">
              <a:solidFill>
                <a:schemeClr val="lt1"/>
              </a:solidFill>
              <a:latin typeface="Merriweather"/>
              <a:ea typeface="Merriweather"/>
              <a:cs typeface="Merriweather"/>
              <a:sym typeface="Merriweather"/>
            </a:endParaRPr>
          </a:p>
        </p:txBody>
      </p:sp>
      <p:grpSp>
        <p:nvGrpSpPr>
          <p:cNvPr id="483" name="Google Shape;483;p26"/>
          <p:cNvGrpSpPr/>
          <p:nvPr/>
        </p:nvGrpSpPr>
        <p:grpSpPr>
          <a:xfrm>
            <a:off x="705975" y="1505863"/>
            <a:ext cx="1800900" cy="1760775"/>
            <a:chOff x="705975" y="1505863"/>
            <a:chExt cx="1800900" cy="1760775"/>
          </a:xfrm>
        </p:grpSpPr>
        <p:sp>
          <p:nvSpPr>
            <p:cNvPr id="484" name="Google Shape;484;p26"/>
            <p:cNvSpPr txBox="1"/>
            <p:nvPr/>
          </p:nvSpPr>
          <p:spPr>
            <a:xfrm>
              <a:off x="705975" y="2589237"/>
              <a:ext cx="1800900" cy="67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It’s the closest planet to the Sun</a:t>
              </a:r>
              <a:endParaRPr>
                <a:solidFill>
                  <a:schemeClr val="dk2"/>
                </a:solidFill>
                <a:latin typeface="Merriweather"/>
                <a:ea typeface="Merriweather"/>
                <a:cs typeface="Merriweather"/>
                <a:sym typeface="Merriweather"/>
              </a:endParaRPr>
            </a:p>
          </p:txBody>
        </p:sp>
        <p:sp>
          <p:nvSpPr>
            <p:cNvPr id="485" name="Google Shape;485;p26"/>
            <p:cNvSpPr txBox="1"/>
            <p:nvPr/>
          </p:nvSpPr>
          <p:spPr>
            <a:xfrm>
              <a:off x="705975" y="2150413"/>
              <a:ext cx="18009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Mercury</a:t>
              </a:r>
              <a:endParaRPr b="1" sz="2000">
                <a:solidFill>
                  <a:schemeClr val="dk2"/>
                </a:solidFill>
                <a:latin typeface="Merriweather"/>
                <a:ea typeface="Merriweather"/>
                <a:cs typeface="Merriweather"/>
                <a:sym typeface="Merriweather"/>
              </a:endParaRPr>
            </a:p>
          </p:txBody>
        </p:sp>
        <p:sp>
          <p:nvSpPr>
            <p:cNvPr id="486" name="Google Shape;486;p26"/>
            <p:cNvSpPr/>
            <p:nvPr/>
          </p:nvSpPr>
          <p:spPr>
            <a:xfrm>
              <a:off x="1339325" y="1505863"/>
              <a:ext cx="534300" cy="484800"/>
            </a:xfrm>
            <a:prstGeom prst="rect">
              <a:avLst/>
            </a:prstGeom>
            <a:solidFill>
              <a:srgbClr val="1C222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A</a:t>
              </a:r>
              <a:endParaRPr b="1" sz="2000">
                <a:solidFill>
                  <a:schemeClr val="lt1"/>
                </a:solidFill>
                <a:latin typeface="Merriweather"/>
                <a:ea typeface="Merriweather"/>
                <a:cs typeface="Merriweather"/>
                <a:sym typeface="Merriweather"/>
              </a:endParaRPr>
            </a:p>
          </p:txBody>
        </p:sp>
      </p:grpSp>
      <p:cxnSp>
        <p:nvCxnSpPr>
          <p:cNvPr id="487" name="Google Shape;487;p26"/>
          <p:cNvCxnSpPr>
            <a:stCxn id="484" idx="2"/>
            <a:endCxn id="471" idx="0"/>
          </p:cNvCxnSpPr>
          <p:nvPr/>
        </p:nvCxnSpPr>
        <p:spPr>
          <a:xfrm flipH="1" rot="-5400000">
            <a:off x="1146375" y="3726687"/>
            <a:ext cx="920700" cy="600"/>
          </a:xfrm>
          <a:prstGeom prst="bentConnector3">
            <a:avLst>
              <a:gd fmla="val 50003" name="adj1"/>
            </a:avLst>
          </a:prstGeom>
          <a:noFill/>
          <a:ln cap="flat" cmpd="sng" w="9525">
            <a:solidFill>
              <a:schemeClr val="dk2"/>
            </a:solidFill>
            <a:prstDash val="solid"/>
            <a:round/>
            <a:headEnd len="med" w="med" type="none"/>
            <a:tailEnd len="med" w="med" type="oval"/>
          </a:ln>
        </p:spPr>
      </p:cxnSp>
      <p:cxnSp>
        <p:nvCxnSpPr>
          <p:cNvPr id="488" name="Google Shape;488;p26"/>
          <p:cNvCxnSpPr>
            <a:stCxn id="489" idx="2"/>
            <a:endCxn id="472" idx="0"/>
          </p:cNvCxnSpPr>
          <p:nvPr/>
        </p:nvCxnSpPr>
        <p:spPr>
          <a:xfrm flipH="1" rot="-5400000">
            <a:off x="3124450" y="3725615"/>
            <a:ext cx="920700" cy="2700"/>
          </a:xfrm>
          <a:prstGeom prst="bentConnector3">
            <a:avLst>
              <a:gd fmla="val 50002" name="adj1"/>
            </a:avLst>
          </a:prstGeom>
          <a:noFill/>
          <a:ln cap="flat" cmpd="sng" w="9525">
            <a:solidFill>
              <a:schemeClr val="dk2"/>
            </a:solidFill>
            <a:prstDash val="solid"/>
            <a:round/>
            <a:headEnd len="med" w="med" type="none"/>
            <a:tailEnd len="med" w="med" type="oval"/>
          </a:ln>
        </p:spPr>
      </p:cxnSp>
      <p:cxnSp>
        <p:nvCxnSpPr>
          <p:cNvPr id="490" name="Google Shape;490;p26"/>
          <p:cNvCxnSpPr>
            <a:stCxn id="491" idx="2"/>
            <a:endCxn id="473" idx="0"/>
          </p:cNvCxnSpPr>
          <p:nvPr/>
        </p:nvCxnSpPr>
        <p:spPr>
          <a:xfrm flipH="1" rot="-5400000">
            <a:off x="5100425" y="3726696"/>
            <a:ext cx="920700" cy="600"/>
          </a:xfrm>
          <a:prstGeom prst="bentConnector3">
            <a:avLst>
              <a:gd fmla="val 50000" name="adj1"/>
            </a:avLst>
          </a:prstGeom>
          <a:noFill/>
          <a:ln cap="flat" cmpd="sng" w="9525">
            <a:solidFill>
              <a:schemeClr val="dk2"/>
            </a:solidFill>
            <a:prstDash val="solid"/>
            <a:round/>
            <a:headEnd len="med" w="med" type="none"/>
            <a:tailEnd len="med" w="med" type="oval"/>
          </a:ln>
        </p:spPr>
      </p:cxnSp>
      <p:cxnSp>
        <p:nvCxnSpPr>
          <p:cNvPr id="492" name="Google Shape;492;p26"/>
          <p:cNvCxnSpPr>
            <a:stCxn id="493" idx="2"/>
            <a:endCxn id="474" idx="0"/>
          </p:cNvCxnSpPr>
          <p:nvPr/>
        </p:nvCxnSpPr>
        <p:spPr>
          <a:xfrm rot="5400000">
            <a:off x="7075800" y="3725637"/>
            <a:ext cx="920700" cy="2700"/>
          </a:xfrm>
          <a:prstGeom prst="bentConnector3">
            <a:avLst>
              <a:gd fmla="val 50001" name="adj1"/>
            </a:avLst>
          </a:prstGeom>
          <a:noFill/>
          <a:ln cap="flat" cmpd="sng" w="9525">
            <a:solidFill>
              <a:schemeClr val="dk2"/>
            </a:solidFill>
            <a:prstDash val="solid"/>
            <a:round/>
            <a:headEnd len="med" w="med" type="none"/>
            <a:tailEnd len="med" w="med" type="oval"/>
          </a:ln>
        </p:spPr>
      </p:cxnSp>
      <p:grpSp>
        <p:nvGrpSpPr>
          <p:cNvPr id="494" name="Google Shape;494;p26"/>
          <p:cNvGrpSpPr/>
          <p:nvPr/>
        </p:nvGrpSpPr>
        <p:grpSpPr>
          <a:xfrm>
            <a:off x="2683000" y="1505863"/>
            <a:ext cx="1800900" cy="1760753"/>
            <a:chOff x="2683000" y="1505863"/>
            <a:chExt cx="1800900" cy="1760753"/>
          </a:xfrm>
        </p:grpSpPr>
        <p:sp>
          <p:nvSpPr>
            <p:cNvPr id="489" name="Google Shape;489;p26"/>
            <p:cNvSpPr txBox="1"/>
            <p:nvPr/>
          </p:nvSpPr>
          <p:spPr>
            <a:xfrm>
              <a:off x="2683000" y="2589215"/>
              <a:ext cx="1800900" cy="67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It’s the biggest planet of them all</a:t>
              </a:r>
              <a:endParaRPr>
                <a:solidFill>
                  <a:schemeClr val="dk2"/>
                </a:solidFill>
                <a:latin typeface="Merriweather"/>
                <a:ea typeface="Merriweather"/>
                <a:cs typeface="Merriweather"/>
                <a:sym typeface="Merriweather"/>
              </a:endParaRPr>
            </a:p>
          </p:txBody>
        </p:sp>
        <p:sp>
          <p:nvSpPr>
            <p:cNvPr id="495" name="Google Shape;495;p26"/>
            <p:cNvSpPr txBox="1"/>
            <p:nvPr/>
          </p:nvSpPr>
          <p:spPr>
            <a:xfrm>
              <a:off x="2683000" y="2150413"/>
              <a:ext cx="18009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Jupiter</a:t>
              </a:r>
              <a:endParaRPr b="1" sz="2000">
                <a:solidFill>
                  <a:schemeClr val="dk2"/>
                </a:solidFill>
                <a:latin typeface="Merriweather"/>
                <a:ea typeface="Merriweather"/>
                <a:cs typeface="Merriweather"/>
                <a:sym typeface="Merriweather"/>
              </a:endParaRPr>
            </a:p>
          </p:txBody>
        </p:sp>
        <p:sp>
          <p:nvSpPr>
            <p:cNvPr id="496" name="Google Shape;496;p26"/>
            <p:cNvSpPr/>
            <p:nvPr/>
          </p:nvSpPr>
          <p:spPr>
            <a:xfrm>
              <a:off x="3318900" y="1505863"/>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B</a:t>
              </a:r>
              <a:endParaRPr b="1" sz="2000">
                <a:solidFill>
                  <a:schemeClr val="lt1"/>
                </a:solidFill>
                <a:latin typeface="Merriweather"/>
                <a:ea typeface="Merriweather"/>
                <a:cs typeface="Merriweather"/>
                <a:sym typeface="Merriweather"/>
              </a:endParaRPr>
            </a:p>
          </p:txBody>
        </p:sp>
      </p:grpSp>
      <p:grpSp>
        <p:nvGrpSpPr>
          <p:cNvPr id="497" name="Google Shape;497;p26"/>
          <p:cNvGrpSpPr/>
          <p:nvPr/>
        </p:nvGrpSpPr>
        <p:grpSpPr>
          <a:xfrm>
            <a:off x="4660025" y="1505875"/>
            <a:ext cx="1800900" cy="1760771"/>
            <a:chOff x="4660025" y="1505875"/>
            <a:chExt cx="1800900" cy="1760771"/>
          </a:xfrm>
        </p:grpSpPr>
        <p:sp>
          <p:nvSpPr>
            <p:cNvPr id="491" name="Google Shape;491;p26"/>
            <p:cNvSpPr txBox="1"/>
            <p:nvPr/>
          </p:nvSpPr>
          <p:spPr>
            <a:xfrm>
              <a:off x="4660025" y="2589246"/>
              <a:ext cx="1800900" cy="67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Venus has a very toxic atmosphere</a:t>
              </a:r>
              <a:endParaRPr>
                <a:solidFill>
                  <a:schemeClr val="dk2"/>
                </a:solidFill>
                <a:latin typeface="Merriweather"/>
                <a:ea typeface="Merriweather"/>
                <a:cs typeface="Merriweather"/>
                <a:sym typeface="Merriweather"/>
              </a:endParaRPr>
            </a:p>
          </p:txBody>
        </p:sp>
        <p:sp>
          <p:nvSpPr>
            <p:cNvPr id="498" name="Google Shape;498;p26"/>
            <p:cNvSpPr txBox="1"/>
            <p:nvPr/>
          </p:nvSpPr>
          <p:spPr>
            <a:xfrm>
              <a:off x="4660025" y="2150425"/>
              <a:ext cx="18009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Venus</a:t>
              </a:r>
              <a:endParaRPr b="1" sz="2000">
                <a:solidFill>
                  <a:schemeClr val="dk2"/>
                </a:solidFill>
                <a:latin typeface="Merriweather"/>
                <a:ea typeface="Merriweather"/>
                <a:cs typeface="Merriweather"/>
                <a:sym typeface="Merriweather"/>
              </a:endParaRPr>
            </a:p>
          </p:txBody>
        </p:sp>
        <p:sp>
          <p:nvSpPr>
            <p:cNvPr id="499" name="Google Shape;499;p26"/>
            <p:cNvSpPr/>
            <p:nvPr/>
          </p:nvSpPr>
          <p:spPr>
            <a:xfrm>
              <a:off x="5298475" y="1505875"/>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C</a:t>
              </a:r>
              <a:endParaRPr b="1" sz="2000">
                <a:solidFill>
                  <a:schemeClr val="lt1"/>
                </a:solidFill>
                <a:latin typeface="Merriweather"/>
                <a:ea typeface="Merriweather"/>
                <a:cs typeface="Merriweather"/>
                <a:sym typeface="Merriweather"/>
              </a:endParaRPr>
            </a:p>
          </p:txBody>
        </p:sp>
      </p:grpSp>
      <p:grpSp>
        <p:nvGrpSpPr>
          <p:cNvPr id="500" name="Google Shape;500;p26"/>
          <p:cNvGrpSpPr/>
          <p:nvPr/>
        </p:nvGrpSpPr>
        <p:grpSpPr>
          <a:xfrm>
            <a:off x="6637050" y="1505863"/>
            <a:ext cx="1800900" cy="1760775"/>
            <a:chOff x="6637050" y="1505863"/>
            <a:chExt cx="1800900" cy="1760775"/>
          </a:xfrm>
        </p:grpSpPr>
        <p:sp>
          <p:nvSpPr>
            <p:cNvPr id="493" name="Google Shape;493;p26"/>
            <p:cNvSpPr txBox="1"/>
            <p:nvPr/>
          </p:nvSpPr>
          <p:spPr>
            <a:xfrm>
              <a:off x="6637050" y="2589237"/>
              <a:ext cx="1800900" cy="67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Earth is where we all live together</a:t>
              </a:r>
              <a:endParaRPr>
                <a:solidFill>
                  <a:schemeClr val="dk2"/>
                </a:solidFill>
                <a:latin typeface="Merriweather"/>
                <a:ea typeface="Merriweather"/>
                <a:cs typeface="Merriweather"/>
                <a:sym typeface="Merriweather"/>
              </a:endParaRPr>
            </a:p>
          </p:txBody>
        </p:sp>
        <p:sp>
          <p:nvSpPr>
            <p:cNvPr id="501" name="Google Shape;501;p26"/>
            <p:cNvSpPr txBox="1"/>
            <p:nvPr/>
          </p:nvSpPr>
          <p:spPr>
            <a:xfrm>
              <a:off x="6637050" y="2150413"/>
              <a:ext cx="18009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Earth</a:t>
              </a:r>
              <a:endParaRPr b="1" sz="2000">
                <a:solidFill>
                  <a:schemeClr val="dk2"/>
                </a:solidFill>
                <a:latin typeface="Merriweather"/>
                <a:ea typeface="Merriweather"/>
                <a:cs typeface="Merriweather"/>
                <a:sym typeface="Merriweather"/>
              </a:endParaRPr>
            </a:p>
          </p:txBody>
        </p:sp>
        <p:sp>
          <p:nvSpPr>
            <p:cNvPr id="502" name="Google Shape;502;p26"/>
            <p:cNvSpPr/>
            <p:nvPr/>
          </p:nvSpPr>
          <p:spPr>
            <a:xfrm>
              <a:off x="7278050" y="1505863"/>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D</a:t>
              </a:r>
              <a:endParaRPr b="1" sz="2000">
                <a:solidFill>
                  <a:schemeClr val="lt1"/>
                </a:solidFill>
                <a:latin typeface="Merriweather"/>
                <a:ea typeface="Merriweather"/>
                <a:cs typeface="Merriweather"/>
                <a:sym typeface="Merriweather"/>
              </a:endParaRPr>
            </a:p>
          </p:txBody>
        </p:sp>
      </p:grpSp>
      <p:sp>
        <p:nvSpPr>
          <p:cNvPr id="503" name="Google Shape;503;p26"/>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504" name="Google Shape;504;p26"/>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505" name="Google Shape;505;p26"/>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7"/>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aphicFrame>
        <p:nvGraphicFramePr>
          <p:cNvPr id="511" name="Google Shape;511;p27"/>
          <p:cNvGraphicFramePr/>
          <p:nvPr/>
        </p:nvGraphicFramePr>
        <p:xfrm>
          <a:off x="721500" y="1606375"/>
          <a:ext cx="3000000" cy="3000000"/>
        </p:xfrm>
        <a:graphic>
          <a:graphicData uri="http://schemas.openxmlformats.org/drawingml/2006/table">
            <a:tbl>
              <a:tblPr>
                <a:noFill/>
                <a:tableStyleId>{CE982107-C1A5-4388-BE6F-BB15BEDD9D13}</a:tableStyleId>
              </a:tblPr>
              <a:tblGrid>
                <a:gridCol w="1918800"/>
                <a:gridCol w="1918800"/>
                <a:gridCol w="1918800"/>
                <a:gridCol w="1918800"/>
              </a:tblGrid>
              <a:tr h="578650">
                <a:tc gridSpan="4">
                  <a:txBody>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News summary</a:t>
                      </a:r>
                      <a:endParaRPr b="1" sz="2000">
                        <a:solidFill>
                          <a:schemeClr val="lt1"/>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hMerge="1"/>
                <a:tc hMerge="1"/>
                <a:tc hMerge="1"/>
              </a:tr>
              <a:tr h="578650">
                <a:tc>
                  <a:txBody>
                    <a:bodyPr/>
                    <a:lstStyle/>
                    <a:p>
                      <a:pPr indent="0" lvl="0" marL="0" rtl="0" algn="ctr">
                        <a:spcBef>
                          <a:spcPts val="0"/>
                        </a:spcBef>
                        <a:spcAft>
                          <a:spcPts val="0"/>
                        </a:spcAft>
                        <a:buNone/>
                      </a:pPr>
                      <a:r>
                        <a:rPr b="1" lang="en" sz="2000">
                          <a:latin typeface="Merriweather"/>
                          <a:ea typeface="Merriweather"/>
                          <a:cs typeface="Merriweather"/>
                          <a:sym typeface="Merriweather"/>
                        </a:rPr>
                        <a:t>Week 1</a:t>
                      </a:r>
                      <a:endParaRPr b="1" sz="2000">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erriweather"/>
                          <a:ea typeface="Merriweather"/>
                          <a:cs typeface="Merriweather"/>
                          <a:sym typeface="Merriweather"/>
                        </a:rPr>
                        <a:t>Week 2</a:t>
                      </a:r>
                      <a:endParaRPr b="1" sz="2000">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erriweather"/>
                          <a:ea typeface="Merriweather"/>
                          <a:cs typeface="Merriweather"/>
                          <a:sym typeface="Merriweather"/>
                        </a:rPr>
                        <a:t>Week 3</a:t>
                      </a:r>
                      <a:endParaRPr b="1" sz="2000">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erriweather"/>
                          <a:ea typeface="Merriweather"/>
                          <a:cs typeface="Merriweather"/>
                          <a:sym typeface="Merriweather"/>
                        </a:rPr>
                        <a:t>Week 4</a:t>
                      </a:r>
                      <a:endParaRPr b="1" sz="2000">
                        <a:latin typeface="Merriweather"/>
                        <a:ea typeface="Merriweather"/>
                        <a:cs typeface="Merriweather"/>
                        <a:sym typeface="Merriweathe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8650">
                <a:tc>
                  <a:txBody>
                    <a:bodyPr/>
                    <a:lstStyle/>
                    <a:p>
                      <a:pPr indent="0" lvl="0" marL="0" rtl="0" algn="ctr">
                        <a:spcBef>
                          <a:spcPts val="0"/>
                        </a:spcBef>
                        <a:spcAft>
                          <a:spcPts val="0"/>
                        </a:spcAft>
                        <a:buNone/>
                      </a:pPr>
                      <a:r>
                        <a:rPr lang="en" sz="1200">
                          <a:latin typeface="Merriweather"/>
                          <a:ea typeface="Merriweather"/>
                          <a:cs typeface="Merriweather"/>
                          <a:sym typeface="Merriweather"/>
                        </a:rPr>
                        <a:t>Mercury is</a:t>
                      </a:r>
                      <a:r>
                        <a:rPr lang="en" sz="1200">
                          <a:latin typeface="Merriweather"/>
                          <a:ea typeface="Merriweather"/>
                          <a:cs typeface="Merriweather"/>
                          <a:sym typeface="Merriweather"/>
                        </a:rPr>
                        <a:t> the closest planet to the Sun</a:t>
                      </a:r>
                      <a:endParaRPr b="1" sz="1200">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Merriweather"/>
                          <a:ea typeface="Merriweather"/>
                          <a:cs typeface="Merriweather"/>
                          <a:sym typeface="Merriweather"/>
                        </a:rPr>
                        <a:t>Earth is the planet with life</a:t>
                      </a:r>
                      <a:endParaRPr sz="1200">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Merriweather"/>
                          <a:ea typeface="Merriweather"/>
                          <a:cs typeface="Merriweather"/>
                          <a:sym typeface="Merriweather"/>
                        </a:rPr>
                        <a:t>Venus has extremely high temperatures</a:t>
                      </a:r>
                      <a:endParaRPr sz="1200">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Mars is full of iron oxide dust</a:t>
                      </a:r>
                      <a:endParaRPr sz="1200">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8650">
                <a:tc>
                  <a:txBody>
                    <a:bodyPr/>
                    <a:lstStyle/>
                    <a:p>
                      <a:pPr indent="0" lvl="0" marL="0" rtl="0" algn="ctr">
                        <a:spcBef>
                          <a:spcPts val="0"/>
                        </a:spcBef>
                        <a:spcAft>
                          <a:spcPts val="0"/>
                        </a:spcAft>
                        <a:buNone/>
                      </a:pPr>
                      <a:r>
                        <a:rPr lang="en" sz="1200">
                          <a:latin typeface="Merriweather"/>
                          <a:ea typeface="Merriweather"/>
                          <a:cs typeface="Merriweather"/>
                          <a:sym typeface="Merriweather"/>
                        </a:rPr>
                        <a:t>Mars is actually a very cold place</a:t>
                      </a:r>
                      <a:endParaRPr b="1" sz="1200">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Neptune is</a:t>
                      </a:r>
                      <a:r>
                        <a:rPr lang="en" sz="1200">
                          <a:latin typeface="Merriweather"/>
                          <a:ea typeface="Merriweather"/>
                          <a:cs typeface="Merriweather"/>
                          <a:sym typeface="Merriweather"/>
                        </a:rPr>
                        <a:t> the farthest planet from the Sun</a:t>
                      </a:r>
                      <a:endParaRPr sz="1200">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The Moon is Earth’s only natural satellite</a:t>
                      </a:r>
                      <a:endParaRPr sz="1200">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Merriweather"/>
                          <a:ea typeface="Merriweather"/>
                          <a:cs typeface="Merriweather"/>
                          <a:sym typeface="Merriweather"/>
                        </a:rPr>
                        <a:t>Jupiter is the biggest planet of them all</a:t>
                      </a:r>
                      <a:endParaRPr sz="1200">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8650">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Ceres is located in the main asteroid belt</a:t>
                      </a:r>
                      <a:endParaRPr sz="1200">
                        <a:solidFill>
                          <a:schemeClr val="dk1"/>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Pluto is considered a dwarf planet</a:t>
                      </a:r>
                      <a:endParaRPr sz="1200">
                        <a:solidFill>
                          <a:schemeClr val="dk1"/>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Saturn is not the only planet with rings</a:t>
                      </a:r>
                      <a:endParaRPr sz="1200">
                        <a:solidFill>
                          <a:schemeClr val="dk1"/>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Mercury is the smallest planet</a:t>
                      </a:r>
                      <a:endParaRPr sz="1200">
                        <a:solidFill>
                          <a:schemeClr val="dk1"/>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12" name="Google Shape;512;p27"/>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513" name="Google Shape;513;p27"/>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514" name="Google Shape;514;p27"/>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8"/>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sp>
        <p:nvSpPr>
          <p:cNvPr id="520" name="Google Shape;520;p28"/>
          <p:cNvSpPr/>
          <p:nvPr/>
        </p:nvSpPr>
        <p:spPr>
          <a:xfrm>
            <a:off x="3531025" y="1518613"/>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A</a:t>
            </a:r>
            <a:endParaRPr b="1" sz="2000">
              <a:solidFill>
                <a:schemeClr val="lt1"/>
              </a:solidFill>
              <a:latin typeface="Merriweather"/>
              <a:ea typeface="Merriweather"/>
              <a:cs typeface="Merriweather"/>
              <a:sym typeface="Merriweather"/>
            </a:endParaRPr>
          </a:p>
        </p:txBody>
      </p:sp>
      <p:sp>
        <p:nvSpPr>
          <p:cNvPr id="521" name="Google Shape;521;p28"/>
          <p:cNvSpPr/>
          <p:nvPr/>
        </p:nvSpPr>
        <p:spPr>
          <a:xfrm>
            <a:off x="4304850" y="1518613"/>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B</a:t>
            </a:r>
            <a:endParaRPr b="1" sz="2000">
              <a:solidFill>
                <a:schemeClr val="lt1"/>
              </a:solidFill>
              <a:latin typeface="Merriweather"/>
              <a:ea typeface="Merriweather"/>
              <a:cs typeface="Merriweather"/>
              <a:sym typeface="Merriweather"/>
            </a:endParaRPr>
          </a:p>
        </p:txBody>
      </p:sp>
      <p:sp>
        <p:nvSpPr>
          <p:cNvPr id="522" name="Google Shape;522;p28"/>
          <p:cNvSpPr/>
          <p:nvPr/>
        </p:nvSpPr>
        <p:spPr>
          <a:xfrm>
            <a:off x="5078675" y="1518625"/>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C</a:t>
            </a:r>
            <a:endParaRPr b="1" sz="2000">
              <a:solidFill>
                <a:schemeClr val="lt1"/>
              </a:solidFill>
              <a:latin typeface="Merriweather"/>
              <a:ea typeface="Merriweather"/>
              <a:cs typeface="Merriweather"/>
              <a:sym typeface="Merriweather"/>
            </a:endParaRPr>
          </a:p>
        </p:txBody>
      </p:sp>
      <p:sp>
        <p:nvSpPr>
          <p:cNvPr id="523" name="Google Shape;523;p28"/>
          <p:cNvSpPr/>
          <p:nvPr/>
        </p:nvSpPr>
        <p:spPr>
          <a:xfrm>
            <a:off x="706025" y="3418925"/>
            <a:ext cx="1800900" cy="287100"/>
          </a:xfrm>
          <a:prstGeom prst="rect">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8"/>
          <p:cNvGrpSpPr/>
          <p:nvPr/>
        </p:nvGrpSpPr>
        <p:grpSpPr>
          <a:xfrm>
            <a:off x="706025" y="2272525"/>
            <a:ext cx="1800900" cy="905000"/>
            <a:chOff x="706025" y="2272525"/>
            <a:chExt cx="1800900" cy="905000"/>
          </a:xfrm>
        </p:grpSpPr>
        <p:sp>
          <p:nvSpPr>
            <p:cNvPr id="525" name="Google Shape;525;p28"/>
            <p:cNvSpPr txBox="1"/>
            <p:nvPr/>
          </p:nvSpPr>
          <p:spPr>
            <a:xfrm>
              <a:off x="706025" y="2711325"/>
              <a:ext cx="18009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Mercury is the smallest planet</a:t>
              </a:r>
              <a:endParaRPr>
                <a:solidFill>
                  <a:schemeClr val="dk2"/>
                </a:solidFill>
                <a:latin typeface="Merriweather"/>
                <a:ea typeface="Merriweather"/>
                <a:cs typeface="Merriweather"/>
                <a:sym typeface="Merriweather"/>
              </a:endParaRPr>
            </a:p>
          </p:txBody>
        </p:sp>
        <p:sp>
          <p:nvSpPr>
            <p:cNvPr id="526" name="Google Shape;526;p28"/>
            <p:cNvSpPr txBox="1"/>
            <p:nvPr/>
          </p:nvSpPr>
          <p:spPr>
            <a:xfrm>
              <a:off x="706025" y="2272525"/>
              <a:ext cx="1800900" cy="3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News A</a:t>
              </a:r>
              <a:endParaRPr b="1" sz="2000">
                <a:solidFill>
                  <a:schemeClr val="dk2"/>
                </a:solidFill>
                <a:latin typeface="Merriweather"/>
                <a:ea typeface="Merriweather"/>
                <a:cs typeface="Merriweather"/>
                <a:sym typeface="Merriweather"/>
              </a:endParaRPr>
            </a:p>
          </p:txBody>
        </p:sp>
      </p:grpSp>
      <p:sp>
        <p:nvSpPr>
          <p:cNvPr id="527" name="Google Shape;527;p28"/>
          <p:cNvSpPr/>
          <p:nvPr/>
        </p:nvSpPr>
        <p:spPr>
          <a:xfrm>
            <a:off x="706025" y="3418925"/>
            <a:ext cx="1667400" cy="287100"/>
          </a:xfrm>
          <a:prstGeom prst="rect">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txBox="1"/>
          <p:nvPr/>
        </p:nvSpPr>
        <p:spPr>
          <a:xfrm>
            <a:off x="799863" y="3452063"/>
            <a:ext cx="669000" cy="22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9</a:t>
            </a:r>
            <a:r>
              <a:rPr b="1" lang="en">
                <a:solidFill>
                  <a:schemeClr val="lt1"/>
                </a:solidFill>
                <a:latin typeface="Merriweather"/>
                <a:ea typeface="Merriweather"/>
                <a:cs typeface="Merriweather"/>
                <a:sym typeface="Merriweather"/>
              </a:rPr>
              <a:t>0%</a:t>
            </a:r>
            <a:endParaRPr b="1">
              <a:solidFill>
                <a:schemeClr val="lt1"/>
              </a:solidFill>
              <a:latin typeface="Merriweather"/>
              <a:ea typeface="Merriweather"/>
              <a:cs typeface="Merriweather"/>
              <a:sym typeface="Merriweather"/>
            </a:endParaRPr>
          </a:p>
        </p:txBody>
      </p:sp>
      <p:sp>
        <p:nvSpPr>
          <p:cNvPr id="529" name="Google Shape;529;p28"/>
          <p:cNvSpPr/>
          <p:nvPr/>
        </p:nvSpPr>
        <p:spPr>
          <a:xfrm>
            <a:off x="3671550" y="4322200"/>
            <a:ext cx="1800900" cy="287100"/>
          </a:xfrm>
          <a:prstGeom prst="rect">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28"/>
          <p:cNvGrpSpPr/>
          <p:nvPr/>
        </p:nvGrpSpPr>
        <p:grpSpPr>
          <a:xfrm>
            <a:off x="3671550" y="3205999"/>
            <a:ext cx="1800900" cy="904998"/>
            <a:chOff x="3671550" y="3205999"/>
            <a:chExt cx="1800900" cy="904998"/>
          </a:xfrm>
        </p:grpSpPr>
        <p:sp>
          <p:nvSpPr>
            <p:cNvPr id="531" name="Google Shape;531;p28"/>
            <p:cNvSpPr txBox="1"/>
            <p:nvPr/>
          </p:nvSpPr>
          <p:spPr>
            <a:xfrm>
              <a:off x="3671550" y="3644797"/>
              <a:ext cx="18009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Jupiter is the biggest planet</a:t>
              </a:r>
              <a:endParaRPr>
                <a:solidFill>
                  <a:schemeClr val="dk2"/>
                </a:solidFill>
                <a:latin typeface="Merriweather"/>
                <a:ea typeface="Merriweather"/>
                <a:cs typeface="Merriweather"/>
                <a:sym typeface="Merriweather"/>
              </a:endParaRPr>
            </a:p>
          </p:txBody>
        </p:sp>
        <p:sp>
          <p:nvSpPr>
            <p:cNvPr id="532" name="Google Shape;532;p28"/>
            <p:cNvSpPr txBox="1"/>
            <p:nvPr/>
          </p:nvSpPr>
          <p:spPr>
            <a:xfrm>
              <a:off x="3671550" y="3205999"/>
              <a:ext cx="1800900" cy="3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News B</a:t>
              </a:r>
              <a:endParaRPr b="1" sz="2000">
                <a:solidFill>
                  <a:schemeClr val="dk2"/>
                </a:solidFill>
                <a:latin typeface="Merriweather"/>
                <a:ea typeface="Merriweather"/>
                <a:cs typeface="Merriweather"/>
                <a:sym typeface="Merriweather"/>
              </a:endParaRPr>
            </a:p>
          </p:txBody>
        </p:sp>
      </p:grpSp>
      <p:sp>
        <p:nvSpPr>
          <p:cNvPr id="533" name="Google Shape;533;p28"/>
          <p:cNvSpPr/>
          <p:nvPr/>
        </p:nvSpPr>
        <p:spPr>
          <a:xfrm>
            <a:off x="3671549" y="4322200"/>
            <a:ext cx="1357500" cy="287100"/>
          </a:xfrm>
          <a:prstGeom prst="rect">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txBox="1"/>
          <p:nvPr/>
        </p:nvSpPr>
        <p:spPr>
          <a:xfrm>
            <a:off x="3734838" y="4355350"/>
            <a:ext cx="669000" cy="22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75</a:t>
            </a:r>
            <a:r>
              <a:rPr b="1" lang="en">
                <a:solidFill>
                  <a:schemeClr val="lt1"/>
                </a:solidFill>
                <a:latin typeface="Merriweather"/>
                <a:ea typeface="Merriweather"/>
                <a:cs typeface="Merriweather"/>
                <a:sym typeface="Merriweather"/>
              </a:rPr>
              <a:t>%</a:t>
            </a:r>
            <a:endParaRPr b="1">
              <a:solidFill>
                <a:schemeClr val="lt1"/>
              </a:solidFill>
              <a:latin typeface="Merriweather"/>
              <a:ea typeface="Merriweather"/>
              <a:cs typeface="Merriweather"/>
              <a:sym typeface="Merriweather"/>
            </a:endParaRPr>
          </a:p>
        </p:txBody>
      </p:sp>
      <p:cxnSp>
        <p:nvCxnSpPr>
          <p:cNvPr id="535" name="Google Shape;535;p28"/>
          <p:cNvCxnSpPr>
            <a:stCxn id="520" idx="2"/>
            <a:endCxn id="526" idx="3"/>
          </p:cNvCxnSpPr>
          <p:nvPr/>
        </p:nvCxnSpPr>
        <p:spPr>
          <a:xfrm rot="5400000">
            <a:off x="2924425" y="1585963"/>
            <a:ext cx="456300" cy="1291200"/>
          </a:xfrm>
          <a:prstGeom prst="bentConnector2">
            <a:avLst/>
          </a:prstGeom>
          <a:noFill/>
          <a:ln cap="flat" cmpd="sng" w="9525">
            <a:solidFill>
              <a:schemeClr val="dk2"/>
            </a:solidFill>
            <a:prstDash val="solid"/>
            <a:round/>
            <a:headEnd len="med" w="med" type="none"/>
            <a:tailEnd len="med" w="med" type="oval"/>
          </a:ln>
        </p:spPr>
      </p:cxnSp>
      <p:cxnSp>
        <p:nvCxnSpPr>
          <p:cNvPr id="536" name="Google Shape;536;p28"/>
          <p:cNvCxnSpPr>
            <a:stCxn id="521" idx="2"/>
            <a:endCxn id="532" idx="0"/>
          </p:cNvCxnSpPr>
          <p:nvPr/>
        </p:nvCxnSpPr>
        <p:spPr>
          <a:xfrm flipH="1" rot="-5400000">
            <a:off x="3970950" y="2604463"/>
            <a:ext cx="1202700" cy="600"/>
          </a:xfrm>
          <a:prstGeom prst="bentConnector3">
            <a:avLst>
              <a:gd fmla="val 49995" name="adj1"/>
            </a:avLst>
          </a:prstGeom>
          <a:noFill/>
          <a:ln cap="flat" cmpd="sng" w="9525">
            <a:solidFill>
              <a:schemeClr val="dk2"/>
            </a:solidFill>
            <a:prstDash val="solid"/>
            <a:round/>
            <a:headEnd len="med" w="med" type="none"/>
            <a:tailEnd len="med" w="med" type="oval"/>
          </a:ln>
        </p:spPr>
      </p:cxnSp>
      <p:sp>
        <p:nvSpPr>
          <p:cNvPr id="537" name="Google Shape;537;p28"/>
          <p:cNvSpPr/>
          <p:nvPr/>
        </p:nvSpPr>
        <p:spPr>
          <a:xfrm>
            <a:off x="6608700" y="3418913"/>
            <a:ext cx="1800900" cy="287100"/>
          </a:xfrm>
          <a:prstGeom prst="rect">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28"/>
          <p:cNvGrpSpPr/>
          <p:nvPr/>
        </p:nvGrpSpPr>
        <p:grpSpPr>
          <a:xfrm>
            <a:off x="6608700" y="2272525"/>
            <a:ext cx="1800900" cy="905024"/>
            <a:chOff x="6608700" y="2272525"/>
            <a:chExt cx="1800900" cy="905024"/>
          </a:xfrm>
        </p:grpSpPr>
        <p:sp>
          <p:nvSpPr>
            <p:cNvPr id="539" name="Google Shape;539;p28"/>
            <p:cNvSpPr txBox="1"/>
            <p:nvPr/>
          </p:nvSpPr>
          <p:spPr>
            <a:xfrm>
              <a:off x="6608700" y="2711349"/>
              <a:ext cx="18009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Venus has a beautiful name</a:t>
              </a:r>
              <a:endParaRPr>
                <a:solidFill>
                  <a:schemeClr val="dk2"/>
                </a:solidFill>
                <a:latin typeface="Merriweather"/>
                <a:ea typeface="Merriweather"/>
                <a:cs typeface="Merriweather"/>
                <a:sym typeface="Merriweather"/>
              </a:endParaRPr>
            </a:p>
          </p:txBody>
        </p:sp>
        <p:sp>
          <p:nvSpPr>
            <p:cNvPr id="540" name="Google Shape;540;p28"/>
            <p:cNvSpPr txBox="1"/>
            <p:nvPr/>
          </p:nvSpPr>
          <p:spPr>
            <a:xfrm>
              <a:off x="6608700" y="2272525"/>
              <a:ext cx="1800900" cy="3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News C</a:t>
              </a:r>
              <a:endParaRPr b="1" sz="2000">
                <a:solidFill>
                  <a:schemeClr val="dk2"/>
                </a:solidFill>
                <a:latin typeface="Merriweather"/>
                <a:ea typeface="Merriweather"/>
                <a:cs typeface="Merriweather"/>
                <a:sym typeface="Merriweather"/>
              </a:endParaRPr>
            </a:p>
          </p:txBody>
        </p:sp>
      </p:grpSp>
      <p:sp>
        <p:nvSpPr>
          <p:cNvPr id="541" name="Google Shape;541;p28"/>
          <p:cNvSpPr/>
          <p:nvPr/>
        </p:nvSpPr>
        <p:spPr>
          <a:xfrm>
            <a:off x="6608688" y="3418925"/>
            <a:ext cx="810900" cy="287100"/>
          </a:xfrm>
          <a:prstGeom prst="rect">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txBox="1"/>
          <p:nvPr/>
        </p:nvSpPr>
        <p:spPr>
          <a:xfrm>
            <a:off x="6677150" y="3452050"/>
            <a:ext cx="669000" cy="22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50%</a:t>
            </a:r>
            <a:endParaRPr b="1">
              <a:solidFill>
                <a:schemeClr val="lt1"/>
              </a:solidFill>
              <a:latin typeface="Merriweather"/>
              <a:ea typeface="Merriweather"/>
              <a:cs typeface="Merriweather"/>
              <a:sym typeface="Merriweather"/>
            </a:endParaRPr>
          </a:p>
        </p:txBody>
      </p:sp>
      <p:cxnSp>
        <p:nvCxnSpPr>
          <p:cNvPr id="543" name="Google Shape;543;p28"/>
          <p:cNvCxnSpPr>
            <a:stCxn id="522" idx="2"/>
            <a:endCxn id="540" idx="1"/>
          </p:cNvCxnSpPr>
          <p:nvPr/>
        </p:nvCxnSpPr>
        <p:spPr>
          <a:xfrm flipH="1" rot="-5400000">
            <a:off x="5749175" y="1600075"/>
            <a:ext cx="456300" cy="1263000"/>
          </a:xfrm>
          <a:prstGeom prst="bentConnector2">
            <a:avLst/>
          </a:prstGeom>
          <a:noFill/>
          <a:ln cap="flat" cmpd="sng" w="9525">
            <a:solidFill>
              <a:schemeClr val="dk2"/>
            </a:solidFill>
            <a:prstDash val="solid"/>
            <a:round/>
            <a:headEnd len="med" w="med" type="none"/>
            <a:tailEnd len="med" w="med" type="oval"/>
          </a:ln>
        </p:spPr>
      </p:cxnSp>
      <p:sp>
        <p:nvSpPr>
          <p:cNvPr id="544" name="Google Shape;544;p28"/>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545" name="Google Shape;545;p28"/>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546" name="Google Shape;546;p28"/>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9"/>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sp>
        <p:nvSpPr>
          <p:cNvPr id="552" name="Google Shape;552;p29"/>
          <p:cNvSpPr/>
          <p:nvPr/>
        </p:nvSpPr>
        <p:spPr>
          <a:xfrm>
            <a:off x="2768188" y="2848440"/>
            <a:ext cx="3521700" cy="3521700"/>
          </a:xfrm>
          <a:prstGeom prst="blockArc">
            <a:avLst>
              <a:gd fmla="val 10800000" name="adj1"/>
              <a:gd fmla="val 0" name="adj2"/>
              <a:gd fmla="val 25000" name="adj3"/>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2768214" y="2848440"/>
            <a:ext cx="3521700" cy="3521700"/>
          </a:xfrm>
          <a:prstGeom prst="blockArc">
            <a:avLst>
              <a:gd fmla="val 10800000" name="adj1"/>
              <a:gd fmla="val 17311294" name="adj2"/>
              <a:gd fmla="val 25091" name="adj3"/>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29"/>
          <p:cNvGrpSpPr/>
          <p:nvPr/>
        </p:nvGrpSpPr>
        <p:grpSpPr>
          <a:xfrm>
            <a:off x="729600" y="1526399"/>
            <a:ext cx="1962600" cy="902573"/>
            <a:chOff x="729600" y="1526399"/>
            <a:chExt cx="1962600" cy="902573"/>
          </a:xfrm>
        </p:grpSpPr>
        <p:sp>
          <p:nvSpPr>
            <p:cNvPr id="555" name="Google Shape;555;p29"/>
            <p:cNvSpPr txBox="1"/>
            <p:nvPr/>
          </p:nvSpPr>
          <p:spPr>
            <a:xfrm>
              <a:off x="729600" y="1526399"/>
              <a:ext cx="1962600" cy="37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900">
                  <a:solidFill>
                    <a:srgbClr val="2F1425"/>
                  </a:solidFill>
                  <a:latin typeface="Merriweather"/>
                  <a:ea typeface="Merriweather"/>
                  <a:cs typeface="Merriweather"/>
                  <a:sym typeface="Merriweather"/>
                </a:rPr>
                <a:t>Online</a:t>
              </a:r>
              <a:endParaRPr b="1" sz="1900">
                <a:solidFill>
                  <a:srgbClr val="2F1425"/>
                </a:solidFill>
                <a:latin typeface="Merriweather"/>
                <a:ea typeface="Merriweather"/>
                <a:cs typeface="Merriweather"/>
                <a:sym typeface="Merriweather"/>
              </a:endParaRPr>
            </a:p>
          </p:txBody>
        </p:sp>
        <p:sp>
          <p:nvSpPr>
            <p:cNvPr id="556" name="Google Shape;556;p29"/>
            <p:cNvSpPr txBox="1"/>
            <p:nvPr/>
          </p:nvSpPr>
          <p:spPr>
            <a:xfrm>
              <a:off x="729600" y="1966072"/>
              <a:ext cx="1962600" cy="4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Merriweather"/>
                  <a:ea typeface="Merriweather"/>
                  <a:cs typeface="Merriweather"/>
                  <a:sym typeface="Merriweather"/>
                </a:rPr>
                <a:t>Mercury is the smallest planet</a:t>
              </a:r>
              <a:endParaRPr>
                <a:solidFill>
                  <a:schemeClr val="dk1"/>
                </a:solidFill>
                <a:latin typeface="Merriweather"/>
                <a:ea typeface="Merriweather"/>
                <a:cs typeface="Merriweather"/>
                <a:sym typeface="Merriweather"/>
              </a:endParaRPr>
            </a:p>
          </p:txBody>
        </p:sp>
      </p:grpSp>
      <p:grpSp>
        <p:nvGrpSpPr>
          <p:cNvPr id="557" name="Google Shape;557;p29"/>
          <p:cNvGrpSpPr/>
          <p:nvPr/>
        </p:nvGrpSpPr>
        <p:grpSpPr>
          <a:xfrm>
            <a:off x="6451750" y="1526410"/>
            <a:ext cx="1962600" cy="905998"/>
            <a:chOff x="6451750" y="1526410"/>
            <a:chExt cx="1962600" cy="905998"/>
          </a:xfrm>
        </p:grpSpPr>
        <p:sp>
          <p:nvSpPr>
            <p:cNvPr id="558" name="Google Shape;558;p29"/>
            <p:cNvSpPr txBox="1"/>
            <p:nvPr/>
          </p:nvSpPr>
          <p:spPr>
            <a:xfrm>
              <a:off x="6451750" y="1969509"/>
              <a:ext cx="1962600" cy="4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Jupiter is the biggest planet</a:t>
              </a:r>
              <a:endParaRPr>
                <a:solidFill>
                  <a:schemeClr val="dk1"/>
                </a:solidFill>
                <a:latin typeface="Merriweather"/>
                <a:ea typeface="Merriweather"/>
                <a:cs typeface="Merriweather"/>
                <a:sym typeface="Merriweather"/>
              </a:endParaRPr>
            </a:p>
          </p:txBody>
        </p:sp>
        <p:sp>
          <p:nvSpPr>
            <p:cNvPr id="559" name="Google Shape;559;p29"/>
            <p:cNvSpPr txBox="1"/>
            <p:nvPr/>
          </p:nvSpPr>
          <p:spPr>
            <a:xfrm>
              <a:off x="6451750" y="1526410"/>
              <a:ext cx="19626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900">
                  <a:solidFill>
                    <a:srgbClr val="2F1425"/>
                  </a:solidFill>
                  <a:latin typeface="Merriweather"/>
                  <a:ea typeface="Merriweather"/>
                  <a:cs typeface="Merriweather"/>
                  <a:sym typeface="Merriweather"/>
                </a:rPr>
                <a:t>Print</a:t>
              </a:r>
              <a:endParaRPr b="1" sz="1900">
                <a:solidFill>
                  <a:srgbClr val="2F1425"/>
                </a:solidFill>
                <a:latin typeface="Merriweather"/>
                <a:ea typeface="Merriweather"/>
                <a:cs typeface="Merriweather"/>
                <a:sym typeface="Merriweather"/>
              </a:endParaRPr>
            </a:p>
          </p:txBody>
        </p:sp>
      </p:grpSp>
      <p:sp>
        <p:nvSpPr>
          <p:cNvPr id="560" name="Google Shape;560;p29"/>
          <p:cNvSpPr txBox="1"/>
          <p:nvPr/>
        </p:nvSpPr>
        <p:spPr>
          <a:xfrm>
            <a:off x="1719600" y="2674550"/>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Merriweather"/>
                <a:ea typeface="Merriweather"/>
                <a:cs typeface="Merriweather"/>
                <a:sym typeface="Merriweather"/>
              </a:rPr>
              <a:t>60</a:t>
            </a:r>
            <a:r>
              <a:rPr b="1" lang="en" sz="2600">
                <a:solidFill>
                  <a:schemeClr val="lt1"/>
                </a:solidFill>
                <a:latin typeface="Merriweather"/>
                <a:ea typeface="Merriweather"/>
                <a:cs typeface="Merriweather"/>
                <a:sym typeface="Merriweather"/>
              </a:rPr>
              <a:t>%</a:t>
            </a:r>
            <a:endParaRPr b="1" sz="2600">
              <a:solidFill>
                <a:schemeClr val="lt1"/>
              </a:solidFill>
              <a:latin typeface="Merriweather"/>
              <a:ea typeface="Merriweather"/>
              <a:cs typeface="Merriweather"/>
              <a:sym typeface="Merriweather"/>
            </a:endParaRPr>
          </a:p>
        </p:txBody>
      </p:sp>
      <p:sp>
        <p:nvSpPr>
          <p:cNvPr id="561" name="Google Shape;561;p29"/>
          <p:cNvSpPr txBox="1"/>
          <p:nvPr/>
        </p:nvSpPr>
        <p:spPr>
          <a:xfrm>
            <a:off x="6451750" y="2674550"/>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Merriweather"/>
                <a:ea typeface="Merriweather"/>
                <a:cs typeface="Merriweather"/>
                <a:sym typeface="Merriweather"/>
              </a:rPr>
              <a:t>40</a:t>
            </a:r>
            <a:r>
              <a:rPr b="1" lang="en" sz="2600">
                <a:solidFill>
                  <a:schemeClr val="lt1"/>
                </a:solidFill>
                <a:latin typeface="Merriweather"/>
                <a:ea typeface="Merriweather"/>
                <a:cs typeface="Merriweather"/>
                <a:sym typeface="Merriweather"/>
              </a:rPr>
              <a:t>%</a:t>
            </a:r>
            <a:endParaRPr b="1" sz="2600">
              <a:solidFill>
                <a:schemeClr val="lt1"/>
              </a:solidFill>
              <a:latin typeface="Merriweather"/>
              <a:ea typeface="Merriweather"/>
              <a:cs typeface="Merriweather"/>
              <a:sym typeface="Merriweather"/>
            </a:endParaRPr>
          </a:p>
        </p:txBody>
      </p:sp>
      <p:sp>
        <p:nvSpPr>
          <p:cNvPr id="562" name="Google Shape;562;p29"/>
          <p:cNvSpPr txBox="1"/>
          <p:nvPr/>
        </p:nvSpPr>
        <p:spPr>
          <a:xfrm>
            <a:off x="3785975" y="1966075"/>
            <a:ext cx="1572000" cy="64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2F1425"/>
                </a:solidFill>
                <a:latin typeface="Merriweather"/>
                <a:ea typeface="Merriweather"/>
                <a:cs typeface="Merriweather"/>
                <a:sym typeface="Merriweather"/>
              </a:rPr>
              <a:t>Main readers</a:t>
            </a:r>
            <a:endParaRPr b="1" sz="1900">
              <a:solidFill>
                <a:srgbClr val="2F1425"/>
              </a:solidFill>
              <a:latin typeface="Merriweather"/>
              <a:ea typeface="Merriweather"/>
              <a:cs typeface="Merriweather"/>
              <a:sym typeface="Merriweather"/>
            </a:endParaRPr>
          </a:p>
        </p:txBody>
      </p:sp>
      <p:cxnSp>
        <p:nvCxnSpPr>
          <p:cNvPr id="563" name="Google Shape;563;p29"/>
          <p:cNvCxnSpPr>
            <a:stCxn id="562" idx="3"/>
            <a:endCxn id="559" idx="1"/>
          </p:cNvCxnSpPr>
          <p:nvPr/>
        </p:nvCxnSpPr>
        <p:spPr>
          <a:xfrm flipH="1" rot="10800000">
            <a:off x="5357975" y="1713475"/>
            <a:ext cx="1093800" cy="574800"/>
          </a:xfrm>
          <a:prstGeom prst="bentConnector3">
            <a:avLst>
              <a:gd fmla="val 49999" name="adj1"/>
            </a:avLst>
          </a:prstGeom>
          <a:noFill/>
          <a:ln cap="flat" cmpd="sng" w="9525">
            <a:solidFill>
              <a:schemeClr val="dk2"/>
            </a:solidFill>
            <a:prstDash val="solid"/>
            <a:round/>
            <a:headEnd len="med" w="med" type="none"/>
            <a:tailEnd len="med" w="med" type="oval"/>
          </a:ln>
        </p:spPr>
      </p:cxnSp>
      <p:cxnSp>
        <p:nvCxnSpPr>
          <p:cNvPr id="564" name="Google Shape;564;p29"/>
          <p:cNvCxnSpPr>
            <a:stCxn id="562" idx="1"/>
            <a:endCxn id="555" idx="3"/>
          </p:cNvCxnSpPr>
          <p:nvPr/>
        </p:nvCxnSpPr>
        <p:spPr>
          <a:xfrm rot="10800000">
            <a:off x="2692175" y="1713475"/>
            <a:ext cx="1093800" cy="574800"/>
          </a:xfrm>
          <a:prstGeom prst="bentConnector3">
            <a:avLst>
              <a:gd fmla="val 49999" name="adj1"/>
            </a:avLst>
          </a:prstGeom>
          <a:noFill/>
          <a:ln cap="flat" cmpd="sng" w="9525">
            <a:solidFill>
              <a:schemeClr val="dk2"/>
            </a:solidFill>
            <a:prstDash val="solid"/>
            <a:round/>
            <a:headEnd len="med" w="med" type="none"/>
            <a:tailEnd len="med" w="med" type="oval"/>
          </a:ln>
        </p:spPr>
      </p:cxnSp>
      <p:sp>
        <p:nvSpPr>
          <p:cNvPr id="565" name="Google Shape;565;p29"/>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566" name="Google Shape;566;p29"/>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567" name="Google Shape;567;p29"/>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0"/>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573" name="Google Shape;573;p30"/>
          <p:cNvGrpSpPr/>
          <p:nvPr/>
        </p:nvGrpSpPr>
        <p:grpSpPr>
          <a:xfrm>
            <a:off x="4387875" y="1518624"/>
            <a:ext cx="1962600" cy="2044851"/>
            <a:chOff x="4387875" y="1518624"/>
            <a:chExt cx="1962600" cy="2044851"/>
          </a:xfrm>
        </p:grpSpPr>
        <p:sp>
          <p:nvSpPr>
            <p:cNvPr id="574" name="Google Shape;574;p30"/>
            <p:cNvSpPr txBox="1"/>
            <p:nvPr/>
          </p:nvSpPr>
          <p:spPr>
            <a:xfrm>
              <a:off x="4387875" y="1518624"/>
              <a:ext cx="19626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900">
                  <a:solidFill>
                    <a:srgbClr val="2F1425"/>
                  </a:solidFill>
                  <a:latin typeface="Merriweather"/>
                  <a:ea typeface="Merriweather"/>
                  <a:cs typeface="Merriweather"/>
                  <a:sym typeface="Merriweather"/>
                </a:rPr>
                <a:t>Men</a:t>
              </a:r>
              <a:endParaRPr b="1" sz="1900">
                <a:solidFill>
                  <a:srgbClr val="2F1425"/>
                </a:solidFill>
                <a:latin typeface="Merriweather"/>
                <a:ea typeface="Merriweather"/>
                <a:cs typeface="Merriweather"/>
                <a:sym typeface="Merriweather"/>
              </a:endParaRPr>
            </a:p>
          </p:txBody>
        </p:sp>
        <p:sp>
          <p:nvSpPr>
            <p:cNvPr id="575" name="Google Shape;575;p30"/>
            <p:cNvSpPr txBox="1"/>
            <p:nvPr/>
          </p:nvSpPr>
          <p:spPr>
            <a:xfrm>
              <a:off x="4387875" y="1958303"/>
              <a:ext cx="1962600" cy="9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Mercury is the closest planet to the Sun and the smallest one</a:t>
              </a:r>
              <a:endParaRPr>
                <a:solidFill>
                  <a:schemeClr val="dk1"/>
                </a:solidFill>
                <a:latin typeface="Merriweather"/>
                <a:ea typeface="Merriweather"/>
                <a:cs typeface="Merriweather"/>
                <a:sym typeface="Merriweather"/>
              </a:endParaRPr>
            </a:p>
          </p:txBody>
        </p:sp>
        <p:sp>
          <p:nvSpPr>
            <p:cNvPr id="576" name="Google Shape;576;p30"/>
            <p:cNvSpPr txBox="1"/>
            <p:nvPr/>
          </p:nvSpPr>
          <p:spPr>
            <a:xfrm>
              <a:off x="4387875" y="3047775"/>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Merriweather"/>
                  <a:ea typeface="Merriweather"/>
                  <a:cs typeface="Merriweather"/>
                  <a:sym typeface="Merriweather"/>
                </a:rPr>
                <a:t>60%</a:t>
              </a:r>
              <a:endParaRPr b="1" sz="2600">
                <a:solidFill>
                  <a:schemeClr val="lt1"/>
                </a:solidFill>
                <a:latin typeface="Merriweather"/>
                <a:ea typeface="Merriweather"/>
                <a:cs typeface="Merriweather"/>
                <a:sym typeface="Merriweather"/>
              </a:endParaRPr>
            </a:p>
          </p:txBody>
        </p:sp>
      </p:grpSp>
      <p:grpSp>
        <p:nvGrpSpPr>
          <p:cNvPr id="577" name="Google Shape;577;p30"/>
          <p:cNvGrpSpPr/>
          <p:nvPr/>
        </p:nvGrpSpPr>
        <p:grpSpPr>
          <a:xfrm>
            <a:off x="6447000" y="1518635"/>
            <a:ext cx="1962600" cy="2044840"/>
            <a:chOff x="6447000" y="1518635"/>
            <a:chExt cx="1962600" cy="2044840"/>
          </a:xfrm>
        </p:grpSpPr>
        <p:sp>
          <p:nvSpPr>
            <p:cNvPr id="578" name="Google Shape;578;p30"/>
            <p:cNvSpPr txBox="1"/>
            <p:nvPr/>
          </p:nvSpPr>
          <p:spPr>
            <a:xfrm>
              <a:off x="6447000" y="1965106"/>
              <a:ext cx="1962600" cy="916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latin typeface="Merriweather"/>
                  <a:ea typeface="Merriweather"/>
                  <a:cs typeface="Merriweather"/>
                  <a:sym typeface="Merriweather"/>
                </a:rPr>
                <a:t>Venus has a beautiful name and is the second planet from the Sun</a:t>
              </a:r>
              <a:endParaRPr>
                <a:solidFill>
                  <a:schemeClr val="dk1"/>
                </a:solidFill>
                <a:latin typeface="Merriweather"/>
                <a:ea typeface="Merriweather"/>
                <a:cs typeface="Merriweather"/>
                <a:sym typeface="Merriweather"/>
              </a:endParaRPr>
            </a:p>
          </p:txBody>
        </p:sp>
        <p:sp>
          <p:nvSpPr>
            <p:cNvPr id="579" name="Google Shape;579;p30"/>
            <p:cNvSpPr txBox="1"/>
            <p:nvPr/>
          </p:nvSpPr>
          <p:spPr>
            <a:xfrm>
              <a:off x="6447000" y="1518635"/>
              <a:ext cx="1962600" cy="37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900">
                  <a:solidFill>
                    <a:srgbClr val="2F1425"/>
                  </a:solidFill>
                  <a:latin typeface="Merriweather"/>
                  <a:ea typeface="Merriweather"/>
                  <a:cs typeface="Merriweather"/>
                  <a:sym typeface="Merriweather"/>
                </a:rPr>
                <a:t>Women</a:t>
              </a:r>
              <a:endParaRPr b="1" sz="1900">
                <a:solidFill>
                  <a:srgbClr val="2F1425"/>
                </a:solidFill>
                <a:latin typeface="Merriweather"/>
                <a:ea typeface="Merriweather"/>
                <a:cs typeface="Merriweather"/>
                <a:sym typeface="Merriweather"/>
              </a:endParaRPr>
            </a:p>
          </p:txBody>
        </p:sp>
        <p:sp>
          <p:nvSpPr>
            <p:cNvPr id="580" name="Google Shape;580;p30"/>
            <p:cNvSpPr txBox="1"/>
            <p:nvPr/>
          </p:nvSpPr>
          <p:spPr>
            <a:xfrm>
              <a:off x="7437000" y="3047775"/>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600">
                  <a:solidFill>
                    <a:schemeClr val="lt1"/>
                  </a:solidFill>
                  <a:latin typeface="Merriweather"/>
                  <a:ea typeface="Merriweather"/>
                  <a:cs typeface="Merriweather"/>
                  <a:sym typeface="Merriweather"/>
                </a:rPr>
                <a:t>40%</a:t>
              </a:r>
              <a:endParaRPr b="1" sz="2600">
                <a:solidFill>
                  <a:schemeClr val="lt1"/>
                </a:solidFill>
                <a:latin typeface="Merriweather"/>
                <a:ea typeface="Merriweather"/>
                <a:cs typeface="Merriweather"/>
                <a:sym typeface="Merriweather"/>
              </a:endParaRPr>
            </a:p>
          </p:txBody>
        </p:sp>
      </p:grpSp>
      <p:sp>
        <p:nvSpPr>
          <p:cNvPr id="581" name="Google Shape;581;p30"/>
          <p:cNvSpPr/>
          <p:nvPr/>
        </p:nvSpPr>
        <p:spPr>
          <a:xfrm>
            <a:off x="5306499" y="3486800"/>
            <a:ext cx="2205300" cy="2205300"/>
          </a:xfrm>
          <a:prstGeom prst="blockArc">
            <a:avLst>
              <a:gd fmla="val 10800000" name="adj1"/>
              <a:gd fmla="val 0" name="adj2"/>
              <a:gd fmla="val 25000" name="adj3"/>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a:off x="5306516" y="3486800"/>
            <a:ext cx="2205300" cy="2205300"/>
          </a:xfrm>
          <a:prstGeom prst="blockArc">
            <a:avLst>
              <a:gd fmla="val 10800000" name="adj1"/>
              <a:gd fmla="val 17311294" name="adj2"/>
              <a:gd fmla="val 25091" name="adj3"/>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3" name="Google Shape;583;p30"/>
          <p:cNvGrpSpPr/>
          <p:nvPr/>
        </p:nvGrpSpPr>
        <p:grpSpPr>
          <a:xfrm>
            <a:off x="734400" y="1518625"/>
            <a:ext cx="2493600" cy="1533800"/>
            <a:chOff x="734400" y="1518625"/>
            <a:chExt cx="2493600" cy="1533800"/>
          </a:xfrm>
        </p:grpSpPr>
        <p:sp>
          <p:nvSpPr>
            <p:cNvPr id="584" name="Google Shape;584;p30"/>
            <p:cNvSpPr txBox="1"/>
            <p:nvPr/>
          </p:nvSpPr>
          <p:spPr>
            <a:xfrm>
              <a:off x="734400" y="1957425"/>
              <a:ext cx="2493600" cy="109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Earth is the third planet from the Sun and the only one that harbors life in the Solar System. This is where we all live</a:t>
              </a:r>
              <a:endParaRPr>
                <a:solidFill>
                  <a:srgbClr val="2F1425"/>
                </a:solidFill>
                <a:latin typeface="Merriweather"/>
                <a:ea typeface="Merriweather"/>
                <a:cs typeface="Merriweather"/>
                <a:sym typeface="Merriweather"/>
              </a:endParaRPr>
            </a:p>
          </p:txBody>
        </p:sp>
        <p:sp>
          <p:nvSpPr>
            <p:cNvPr id="585" name="Google Shape;585;p30"/>
            <p:cNvSpPr txBox="1"/>
            <p:nvPr/>
          </p:nvSpPr>
          <p:spPr>
            <a:xfrm>
              <a:off x="734400" y="1518625"/>
              <a:ext cx="24936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2F1425"/>
                  </a:solidFill>
                  <a:latin typeface="Merriweather"/>
                  <a:ea typeface="Merriweather"/>
                  <a:cs typeface="Merriweather"/>
                  <a:sym typeface="Merriweather"/>
                </a:rPr>
                <a:t>Sport news</a:t>
              </a:r>
              <a:endParaRPr b="1" sz="2000">
                <a:solidFill>
                  <a:srgbClr val="2F1425"/>
                </a:solidFill>
                <a:latin typeface="Merriweather"/>
                <a:ea typeface="Merriweather"/>
                <a:cs typeface="Merriweather"/>
                <a:sym typeface="Merriweather"/>
              </a:endParaRPr>
            </a:p>
          </p:txBody>
        </p:sp>
      </p:grpSp>
      <p:sp>
        <p:nvSpPr>
          <p:cNvPr id="586" name="Google Shape;586;p30"/>
          <p:cNvSpPr txBox="1"/>
          <p:nvPr/>
        </p:nvSpPr>
        <p:spPr>
          <a:xfrm>
            <a:off x="734400" y="3319850"/>
            <a:ext cx="24936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2F1425"/>
                </a:solidFill>
                <a:latin typeface="Merriweather"/>
                <a:ea typeface="Merriweather"/>
                <a:cs typeface="Merriweather"/>
                <a:sym typeface="Merriweather"/>
              </a:rPr>
              <a:t>Age of readers</a:t>
            </a:r>
            <a:endParaRPr b="1" sz="2000">
              <a:solidFill>
                <a:srgbClr val="2F1425"/>
              </a:solidFill>
              <a:latin typeface="Merriweather"/>
              <a:ea typeface="Merriweather"/>
              <a:cs typeface="Merriweather"/>
              <a:sym typeface="Merriweather"/>
            </a:endParaRPr>
          </a:p>
        </p:txBody>
      </p:sp>
      <p:grpSp>
        <p:nvGrpSpPr>
          <p:cNvPr id="587" name="Google Shape;587;p30"/>
          <p:cNvGrpSpPr/>
          <p:nvPr/>
        </p:nvGrpSpPr>
        <p:grpSpPr>
          <a:xfrm>
            <a:off x="823969" y="3895293"/>
            <a:ext cx="1522511" cy="217293"/>
            <a:chOff x="723300" y="4253549"/>
            <a:chExt cx="2276482" cy="324900"/>
          </a:xfrm>
        </p:grpSpPr>
        <p:sp>
          <p:nvSpPr>
            <p:cNvPr id="588" name="Google Shape;588;p30"/>
            <p:cNvSpPr/>
            <p:nvPr/>
          </p:nvSpPr>
          <p:spPr>
            <a:xfrm>
              <a:off x="723300"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1206995"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
            <p:cNvSpPr/>
            <p:nvPr/>
          </p:nvSpPr>
          <p:spPr>
            <a:xfrm>
              <a:off x="1690691" y="4253549"/>
              <a:ext cx="341700" cy="3249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2174386" y="4253549"/>
              <a:ext cx="341700" cy="3249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2658082" y="4253549"/>
              <a:ext cx="341700" cy="3249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30"/>
          <p:cNvGrpSpPr/>
          <p:nvPr/>
        </p:nvGrpSpPr>
        <p:grpSpPr>
          <a:xfrm>
            <a:off x="823969" y="4313618"/>
            <a:ext cx="1522511" cy="217293"/>
            <a:chOff x="723300" y="4253549"/>
            <a:chExt cx="2276482" cy="324900"/>
          </a:xfrm>
        </p:grpSpPr>
        <p:sp>
          <p:nvSpPr>
            <p:cNvPr id="594" name="Google Shape;594;p30"/>
            <p:cNvSpPr/>
            <p:nvPr/>
          </p:nvSpPr>
          <p:spPr>
            <a:xfrm>
              <a:off x="723300"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1206995"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1690691"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2174386"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2658082" y="4253549"/>
              <a:ext cx="341700" cy="3249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30"/>
          <p:cNvSpPr txBox="1"/>
          <p:nvPr/>
        </p:nvSpPr>
        <p:spPr>
          <a:xfrm>
            <a:off x="2611475" y="3816750"/>
            <a:ext cx="16926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2F1425"/>
                </a:solidFill>
                <a:latin typeface="Merriweather"/>
                <a:ea typeface="Merriweather"/>
                <a:cs typeface="Merriweather"/>
                <a:sym typeface="Merriweather"/>
              </a:rPr>
              <a:t>25-35 years </a:t>
            </a:r>
            <a:endParaRPr>
              <a:solidFill>
                <a:srgbClr val="2F1425"/>
              </a:solidFill>
              <a:latin typeface="Merriweather"/>
              <a:ea typeface="Merriweather"/>
              <a:cs typeface="Merriweather"/>
              <a:sym typeface="Merriweather"/>
            </a:endParaRPr>
          </a:p>
        </p:txBody>
      </p:sp>
      <p:sp>
        <p:nvSpPr>
          <p:cNvPr id="600" name="Google Shape;600;p30"/>
          <p:cNvSpPr txBox="1"/>
          <p:nvPr/>
        </p:nvSpPr>
        <p:spPr>
          <a:xfrm>
            <a:off x="2611475" y="4191150"/>
            <a:ext cx="16926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2F1425"/>
                </a:solidFill>
                <a:latin typeface="Merriweather"/>
                <a:ea typeface="Merriweather"/>
                <a:cs typeface="Merriweather"/>
                <a:sym typeface="Merriweather"/>
              </a:rPr>
              <a:t>36</a:t>
            </a:r>
            <a:r>
              <a:rPr lang="en">
                <a:solidFill>
                  <a:srgbClr val="2F1425"/>
                </a:solidFill>
                <a:latin typeface="Merriweather"/>
                <a:ea typeface="Merriweather"/>
                <a:cs typeface="Merriweather"/>
                <a:sym typeface="Merriweather"/>
              </a:rPr>
              <a:t>-45 years </a:t>
            </a:r>
            <a:endParaRPr>
              <a:solidFill>
                <a:srgbClr val="2F1425"/>
              </a:solidFill>
              <a:latin typeface="Merriweather"/>
              <a:ea typeface="Merriweather"/>
              <a:cs typeface="Merriweather"/>
              <a:sym typeface="Merriweather"/>
            </a:endParaRPr>
          </a:p>
        </p:txBody>
      </p:sp>
      <p:sp>
        <p:nvSpPr>
          <p:cNvPr id="601" name="Google Shape;601;p30"/>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602" name="Google Shape;602;p30"/>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603" name="Google Shape;603;p30"/>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1"/>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pic>
        <p:nvPicPr>
          <p:cNvPr id="609" name="Google Shape;609;p31" title="Gráfico">
            <a:hlinkClick r:id="rId3"/>
          </p:cNvPr>
          <p:cNvPicPr preferRelativeResize="0"/>
          <p:nvPr/>
        </p:nvPicPr>
        <p:blipFill rotWithShape="1">
          <a:blip r:embed="rId4">
            <a:alphaModFix/>
          </a:blip>
          <a:srcRect b="9" l="0" r="0" t="4177"/>
          <a:stretch/>
        </p:blipFill>
        <p:spPr>
          <a:xfrm>
            <a:off x="3061675" y="1646826"/>
            <a:ext cx="3020649" cy="2644875"/>
          </a:xfrm>
          <a:prstGeom prst="rect">
            <a:avLst/>
          </a:prstGeom>
          <a:noFill/>
          <a:ln>
            <a:noFill/>
          </a:ln>
        </p:spPr>
      </p:pic>
      <p:grpSp>
        <p:nvGrpSpPr>
          <p:cNvPr id="610" name="Google Shape;610;p31"/>
          <p:cNvGrpSpPr/>
          <p:nvPr/>
        </p:nvGrpSpPr>
        <p:grpSpPr>
          <a:xfrm>
            <a:off x="6277200" y="3150350"/>
            <a:ext cx="2132400" cy="1521249"/>
            <a:chOff x="6277200" y="3150350"/>
            <a:chExt cx="2132400" cy="1521249"/>
          </a:xfrm>
        </p:grpSpPr>
        <p:sp>
          <p:nvSpPr>
            <p:cNvPr id="611" name="Google Shape;611;p31"/>
            <p:cNvSpPr txBox="1"/>
            <p:nvPr/>
          </p:nvSpPr>
          <p:spPr>
            <a:xfrm>
              <a:off x="6277200" y="4174199"/>
              <a:ext cx="2132400" cy="497400"/>
            </a:xfrm>
            <a:prstGeom prst="rect">
              <a:avLst/>
            </a:prstGeom>
            <a:noFill/>
            <a:ln>
              <a:noFill/>
            </a:ln>
          </p:spPr>
          <p:txBody>
            <a:bodyPr anchorCtr="0" anchor="t" bIns="0" lIns="0" spcFirstLastPara="1" rIns="0" wrap="square" tIns="0">
              <a:noAutofit/>
            </a:bodyPr>
            <a:lstStyle/>
            <a:p>
              <a:pPr indent="0" lvl="0" marL="0" rtl="0" algn="r">
                <a:lnSpc>
                  <a:spcPct val="115000"/>
                </a:lnSpc>
                <a:spcBef>
                  <a:spcPts val="0"/>
                </a:spcBef>
                <a:spcAft>
                  <a:spcPts val="1600"/>
                </a:spcAft>
                <a:buNone/>
              </a:pPr>
              <a:r>
                <a:rPr lang="en">
                  <a:solidFill>
                    <a:schemeClr val="dk2"/>
                  </a:solidFill>
                  <a:latin typeface="Merriweather"/>
                  <a:ea typeface="Merriweather"/>
                  <a:cs typeface="Merriweather"/>
                  <a:sym typeface="Merriweather"/>
                </a:rPr>
                <a:t>Despite being red, Mars is actually a cold place</a:t>
              </a:r>
              <a:endParaRPr>
                <a:solidFill>
                  <a:schemeClr val="dk2"/>
                </a:solidFill>
                <a:latin typeface="Merriweather"/>
                <a:ea typeface="Merriweather"/>
                <a:cs typeface="Merriweather"/>
                <a:sym typeface="Merriweather"/>
              </a:endParaRPr>
            </a:p>
          </p:txBody>
        </p:sp>
        <p:sp>
          <p:nvSpPr>
            <p:cNvPr id="612" name="Google Shape;612;p31"/>
            <p:cNvSpPr txBox="1"/>
            <p:nvPr/>
          </p:nvSpPr>
          <p:spPr>
            <a:xfrm>
              <a:off x="6277200" y="3782450"/>
              <a:ext cx="2132400" cy="342900"/>
            </a:xfrm>
            <a:prstGeom prst="rect">
              <a:avLst/>
            </a:prstGeom>
            <a:noFill/>
            <a:ln>
              <a:noFill/>
            </a:ln>
          </p:spPr>
          <p:txBody>
            <a:bodyPr anchorCtr="0" anchor="b" bIns="0" lIns="0" spcFirstLastPara="1" rIns="0" wrap="square" tIns="0">
              <a:noAutofit/>
            </a:bodyPr>
            <a:lstStyle/>
            <a:p>
              <a:pPr indent="0" lvl="0" marL="0" marR="0" rtl="0" algn="r">
                <a:lnSpc>
                  <a:spcPct val="115000"/>
                </a:lnSpc>
                <a:spcBef>
                  <a:spcPts val="0"/>
                </a:spcBef>
                <a:spcAft>
                  <a:spcPts val="0"/>
                </a:spcAft>
                <a:buNone/>
              </a:pPr>
              <a:r>
                <a:rPr b="1" lang="en" sz="2000">
                  <a:solidFill>
                    <a:schemeClr val="dk2"/>
                  </a:solidFill>
                  <a:latin typeface="Merriweather"/>
                  <a:ea typeface="Merriweather"/>
                  <a:cs typeface="Merriweather"/>
                  <a:sym typeface="Merriweather"/>
                </a:rPr>
                <a:t>Politic</a:t>
              </a:r>
              <a:endParaRPr b="1" sz="2000">
                <a:solidFill>
                  <a:schemeClr val="dk2"/>
                </a:solidFill>
                <a:latin typeface="Merriweather"/>
                <a:ea typeface="Merriweather"/>
                <a:cs typeface="Merriweather"/>
                <a:sym typeface="Merriweather"/>
              </a:endParaRPr>
            </a:p>
          </p:txBody>
        </p:sp>
        <p:sp>
          <p:nvSpPr>
            <p:cNvPr id="613" name="Google Shape;613;p31"/>
            <p:cNvSpPr txBox="1"/>
            <p:nvPr/>
          </p:nvSpPr>
          <p:spPr>
            <a:xfrm>
              <a:off x="7437000" y="3150350"/>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600">
                  <a:solidFill>
                    <a:schemeClr val="lt1"/>
                  </a:solidFill>
                  <a:latin typeface="Merriweather"/>
                  <a:ea typeface="Merriweather"/>
                  <a:cs typeface="Merriweather"/>
                  <a:sym typeface="Merriweather"/>
                </a:rPr>
                <a:t>3</a:t>
              </a:r>
              <a:r>
                <a:rPr b="1" lang="en" sz="2600">
                  <a:solidFill>
                    <a:schemeClr val="lt1"/>
                  </a:solidFill>
                  <a:latin typeface="Merriweather"/>
                  <a:ea typeface="Merriweather"/>
                  <a:cs typeface="Merriweather"/>
                  <a:sym typeface="Merriweather"/>
                </a:rPr>
                <a:t>0%</a:t>
              </a:r>
              <a:endParaRPr b="1" sz="2600">
                <a:solidFill>
                  <a:schemeClr val="lt1"/>
                </a:solidFill>
                <a:latin typeface="Merriweather"/>
                <a:ea typeface="Merriweather"/>
                <a:cs typeface="Merriweather"/>
                <a:sym typeface="Merriweather"/>
              </a:endParaRPr>
            </a:p>
          </p:txBody>
        </p:sp>
      </p:grpSp>
      <p:grpSp>
        <p:nvGrpSpPr>
          <p:cNvPr id="614" name="Google Shape;614;p31"/>
          <p:cNvGrpSpPr/>
          <p:nvPr/>
        </p:nvGrpSpPr>
        <p:grpSpPr>
          <a:xfrm>
            <a:off x="6277200" y="1518613"/>
            <a:ext cx="2132400" cy="1517925"/>
            <a:chOff x="6277200" y="1518613"/>
            <a:chExt cx="2132400" cy="1517925"/>
          </a:xfrm>
        </p:grpSpPr>
        <p:sp>
          <p:nvSpPr>
            <p:cNvPr id="615" name="Google Shape;615;p31"/>
            <p:cNvSpPr txBox="1"/>
            <p:nvPr/>
          </p:nvSpPr>
          <p:spPr>
            <a:xfrm>
              <a:off x="6277200" y="2148125"/>
              <a:ext cx="2132400" cy="37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2"/>
                  </a:solidFill>
                  <a:latin typeface="Merriweather"/>
                  <a:ea typeface="Merriweather"/>
                  <a:cs typeface="Merriweather"/>
                  <a:sym typeface="Merriweather"/>
                </a:rPr>
                <a:t>Sensational </a:t>
              </a:r>
              <a:endParaRPr b="1" sz="2000">
                <a:solidFill>
                  <a:schemeClr val="dk2"/>
                </a:solidFill>
                <a:latin typeface="Merriweather"/>
                <a:ea typeface="Merriweather"/>
                <a:cs typeface="Merriweather"/>
                <a:sym typeface="Merriweather"/>
              </a:endParaRPr>
            </a:p>
          </p:txBody>
        </p:sp>
        <p:sp>
          <p:nvSpPr>
            <p:cNvPr id="616" name="Google Shape;616;p31"/>
            <p:cNvSpPr txBox="1"/>
            <p:nvPr/>
          </p:nvSpPr>
          <p:spPr>
            <a:xfrm>
              <a:off x="6277200" y="2570338"/>
              <a:ext cx="2132400" cy="466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latin typeface="Merriweather"/>
                  <a:ea typeface="Merriweather"/>
                  <a:cs typeface="Merriweather"/>
                  <a:sym typeface="Merriweather"/>
                </a:rPr>
                <a:t>Mercury is</a:t>
              </a:r>
              <a:r>
                <a:rPr lang="en">
                  <a:solidFill>
                    <a:schemeClr val="dk2"/>
                  </a:solidFill>
                  <a:latin typeface="Merriweather"/>
                  <a:ea typeface="Merriweather"/>
                  <a:cs typeface="Merriweather"/>
                  <a:sym typeface="Merriweather"/>
                </a:rPr>
                <a:t> the closest planet to the Sun</a:t>
              </a:r>
              <a:endParaRPr>
                <a:solidFill>
                  <a:schemeClr val="dk2"/>
                </a:solidFill>
                <a:latin typeface="Merriweather"/>
                <a:ea typeface="Merriweather"/>
                <a:cs typeface="Merriweather"/>
                <a:sym typeface="Merriweather"/>
              </a:endParaRPr>
            </a:p>
          </p:txBody>
        </p:sp>
        <p:sp>
          <p:nvSpPr>
            <p:cNvPr id="617" name="Google Shape;617;p31"/>
            <p:cNvSpPr txBox="1"/>
            <p:nvPr/>
          </p:nvSpPr>
          <p:spPr>
            <a:xfrm>
              <a:off x="7437000" y="1518613"/>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600">
                  <a:solidFill>
                    <a:schemeClr val="lt1"/>
                  </a:solidFill>
                  <a:latin typeface="Merriweather"/>
                  <a:ea typeface="Merriweather"/>
                  <a:cs typeface="Merriweather"/>
                  <a:sym typeface="Merriweather"/>
                </a:rPr>
                <a:t>35</a:t>
              </a:r>
              <a:r>
                <a:rPr b="1" lang="en" sz="2600">
                  <a:solidFill>
                    <a:schemeClr val="lt1"/>
                  </a:solidFill>
                  <a:latin typeface="Merriweather"/>
                  <a:ea typeface="Merriweather"/>
                  <a:cs typeface="Merriweather"/>
                  <a:sym typeface="Merriweather"/>
                </a:rPr>
                <a:t>%</a:t>
              </a:r>
              <a:endParaRPr b="1" sz="2600">
                <a:solidFill>
                  <a:schemeClr val="lt1"/>
                </a:solidFill>
                <a:latin typeface="Merriweather"/>
                <a:ea typeface="Merriweather"/>
                <a:cs typeface="Merriweather"/>
                <a:sym typeface="Merriweather"/>
              </a:endParaRPr>
            </a:p>
          </p:txBody>
        </p:sp>
      </p:grpSp>
      <p:grpSp>
        <p:nvGrpSpPr>
          <p:cNvPr id="618" name="Google Shape;618;p31"/>
          <p:cNvGrpSpPr/>
          <p:nvPr/>
        </p:nvGrpSpPr>
        <p:grpSpPr>
          <a:xfrm>
            <a:off x="721500" y="3155200"/>
            <a:ext cx="2132400" cy="1516399"/>
            <a:chOff x="721500" y="3155200"/>
            <a:chExt cx="2132400" cy="1516399"/>
          </a:xfrm>
        </p:grpSpPr>
        <p:sp>
          <p:nvSpPr>
            <p:cNvPr id="619" name="Google Shape;619;p31"/>
            <p:cNvSpPr txBox="1"/>
            <p:nvPr/>
          </p:nvSpPr>
          <p:spPr>
            <a:xfrm>
              <a:off x="721500" y="3750950"/>
              <a:ext cx="21324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Business</a:t>
              </a:r>
              <a:endParaRPr b="1" sz="2000">
                <a:solidFill>
                  <a:schemeClr val="dk2"/>
                </a:solidFill>
                <a:latin typeface="Merriweather"/>
                <a:ea typeface="Merriweather"/>
                <a:cs typeface="Merriweather"/>
                <a:sym typeface="Merriweather"/>
              </a:endParaRPr>
            </a:p>
          </p:txBody>
        </p:sp>
        <p:sp>
          <p:nvSpPr>
            <p:cNvPr id="620" name="Google Shape;620;p31"/>
            <p:cNvSpPr txBox="1"/>
            <p:nvPr/>
          </p:nvSpPr>
          <p:spPr>
            <a:xfrm>
              <a:off x="721500" y="4205399"/>
              <a:ext cx="21324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Venus is the second planet from the Sun</a:t>
              </a:r>
              <a:endParaRPr>
                <a:solidFill>
                  <a:schemeClr val="dk2"/>
                </a:solidFill>
                <a:latin typeface="Merriweather"/>
                <a:ea typeface="Merriweather"/>
                <a:cs typeface="Merriweather"/>
                <a:sym typeface="Merriweather"/>
              </a:endParaRPr>
            </a:p>
          </p:txBody>
        </p:sp>
        <p:sp>
          <p:nvSpPr>
            <p:cNvPr id="621" name="Google Shape;621;p31"/>
            <p:cNvSpPr txBox="1"/>
            <p:nvPr/>
          </p:nvSpPr>
          <p:spPr>
            <a:xfrm>
              <a:off x="721500" y="3155200"/>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600">
                  <a:solidFill>
                    <a:schemeClr val="lt1"/>
                  </a:solidFill>
                  <a:latin typeface="Merriweather"/>
                  <a:ea typeface="Merriweather"/>
                  <a:cs typeface="Merriweather"/>
                  <a:sym typeface="Merriweather"/>
                </a:rPr>
                <a:t>24</a:t>
              </a:r>
              <a:r>
                <a:rPr b="1" lang="en" sz="2600">
                  <a:solidFill>
                    <a:schemeClr val="lt1"/>
                  </a:solidFill>
                  <a:latin typeface="Merriweather"/>
                  <a:ea typeface="Merriweather"/>
                  <a:cs typeface="Merriweather"/>
                  <a:sym typeface="Merriweather"/>
                </a:rPr>
                <a:t>%</a:t>
              </a:r>
              <a:endParaRPr b="1" sz="2600">
                <a:solidFill>
                  <a:schemeClr val="lt1"/>
                </a:solidFill>
                <a:latin typeface="Merriweather"/>
                <a:ea typeface="Merriweather"/>
                <a:cs typeface="Merriweather"/>
                <a:sym typeface="Merriweather"/>
              </a:endParaRPr>
            </a:p>
          </p:txBody>
        </p:sp>
      </p:grpSp>
      <p:grpSp>
        <p:nvGrpSpPr>
          <p:cNvPr id="622" name="Google Shape;622;p31"/>
          <p:cNvGrpSpPr/>
          <p:nvPr/>
        </p:nvGrpSpPr>
        <p:grpSpPr>
          <a:xfrm>
            <a:off x="721500" y="1523463"/>
            <a:ext cx="2132400" cy="1513075"/>
            <a:chOff x="721500" y="1523463"/>
            <a:chExt cx="2132400" cy="1513075"/>
          </a:xfrm>
        </p:grpSpPr>
        <p:sp>
          <p:nvSpPr>
            <p:cNvPr id="623" name="Google Shape;623;p31"/>
            <p:cNvSpPr txBox="1"/>
            <p:nvPr/>
          </p:nvSpPr>
          <p:spPr>
            <a:xfrm>
              <a:off x="721500" y="2144825"/>
              <a:ext cx="2132400" cy="3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Sports</a:t>
              </a:r>
              <a:endParaRPr b="1" sz="2000">
                <a:solidFill>
                  <a:schemeClr val="dk2"/>
                </a:solidFill>
                <a:latin typeface="Merriweather"/>
                <a:ea typeface="Merriweather"/>
                <a:cs typeface="Merriweather"/>
                <a:sym typeface="Merriweather"/>
              </a:endParaRPr>
            </a:p>
          </p:txBody>
        </p:sp>
        <p:sp>
          <p:nvSpPr>
            <p:cNvPr id="624" name="Google Shape;624;p31"/>
            <p:cNvSpPr txBox="1"/>
            <p:nvPr/>
          </p:nvSpPr>
          <p:spPr>
            <a:xfrm>
              <a:off x="721500" y="2571238"/>
              <a:ext cx="2132400" cy="46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Saturn is a gas giant with several rings</a:t>
              </a:r>
              <a:endParaRPr>
                <a:solidFill>
                  <a:schemeClr val="dk2"/>
                </a:solidFill>
                <a:latin typeface="Merriweather"/>
                <a:ea typeface="Merriweather"/>
                <a:cs typeface="Merriweather"/>
                <a:sym typeface="Merriweather"/>
              </a:endParaRPr>
            </a:p>
          </p:txBody>
        </p:sp>
        <p:sp>
          <p:nvSpPr>
            <p:cNvPr id="625" name="Google Shape;625;p31"/>
            <p:cNvSpPr txBox="1"/>
            <p:nvPr/>
          </p:nvSpPr>
          <p:spPr>
            <a:xfrm>
              <a:off x="721500" y="1523463"/>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600">
                  <a:solidFill>
                    <a:schemeClr val="lt1"/>
                  </a:solidFill>
                  <a:latin typeface="Merriweather"/>
                  <a:ea typeface="Merriweather"/>
                  <a:cs typeface="Merriweather"/>
                  <a:sym typeface="Merriweather"/>
                </a:rPr>
                <a:t>11</a:t>
              </a:r>
              <a:r>
                <a:rPr b="1" lang="en" sz="2600">
                  <a:solidFill>
                    <a:schemeClr val="lt1"/>
                  </a:solidFill>
                  <a:latin typeface="Merriweather"/>
                  <a:ea typeface="Merriweather"/>
                  <a:cs typeface="Merriweather"/>
                  <a:sym typeface="Merriweather"/>
                </a:rPr>
                <a:t>%</a:t>
              </a:r>
              <a:endParaRPr b="1" sz="2600">
                <a:solidFill>
                  <a:schemeClr val="lt1"/>
                </a:solidFill>
                <a:latin typeface="Merriweather"/>
                <a:ea typeface="Merriweather"/>
                <a:cs typeface="Merriweather"/>
                <a:sym typeface="Merriweather"/>
              </a:endParaRPr>
            </a:p>
          </p:txBody>
        </p:sp>
      </p:grpSp>
      <p:sp>
        <p:nvSpPr>
          <p:cNvPr id="626" name="Google Shape;626;p31"/>
          <p:cNvSpPr txBox="1"/>
          <p:nvPr/>
        </p:nvSpPr>
        <p:spPr>
          <a:xfrm>
            <a:off x="2866800" y="4328700"/>
            <a:ext cx="34104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Merriweather"/>
                <a:ea typeface="Merriweather"/>
                <a:cs typeface="Merriweather"/>
                <a:sym typeface="Merriweather"/>
              </a:rPr>
              <a:t>Follow the link in the graph to modify its data and then paste the new one here. </a:t>
            </a:r>
            <a:r>
              <a:rPr lang="en" sz="900">
                <a:solidFill>
                  <a:schemeClr val="dk1"/>
                </a:solidFill>
                <a:uFill>
                  <a:noFill/>
                </a:uFill>
                <a:latin typeface="Merriweather"/>
                <a:ea typeface="Merriweather"/>
                <a:cs typeface="Merriweather"/>
                <a:sym typeface="Merriweather"/>
                <a:hlinkClick r:id="rId5">
                  <a:extLst>
                    <a:ext uri="{A12FA001-AC4F-418D-AE19-62706E023703}">
                      <ahyp:hlinkClr val="tx"/>
                    </a:ext>
                  </a:extLst>
                </a:hlinkClick>
              </a:rPr>
              <a:t>For more info, </a:t>
            </a:r>
            <a:r>
              <a:rPr b="1" lang="en" sz="900">
                <a:solidFill>
                  <a:schemeClr val="dk1"/>
                </a:solidFill>
                <a:uFill>
                  <a:noFill/>
                </a:uFill>
                <a:latin typeface="Merriweather"/>
                <a:ea typeface="Merriweather"/>
                <a:cs typeface="Merriweather"/>
                <a:sym typeface="Merriweather"/>
                <a:hlinkClick r:id="rId6">
                  <a:extLst>
                    <a:ext uri="{A12FA001-AC4F-418D-AE19-62706E023703}">
                      <ahyp:hlinkClr val="tx"/>
                    </a:ext>
                  </a:extLst>
                </a:hlinkClick>
              </a:rPr>
              <a:t>click here</a:t>
            </a:r>
            <a:endParaRPr b="1" sz="900">
              <a:solidFill>
                <a:schemeClr val="dk1"/>
              </a:solidFill>
              <a:latin typeface="Merriweather"/>
              <a:ea typeface="Merriweather"/>
              <a:cs typeface="Merriweather"/>
              <a:sym typeface="Merriweather"/>
            </a:endParaRPr>
          </a:p>
        </p:txBody>
      </p:sp>
      <p:sp>
        <p:nvSpPr>
          <p:cNvPr id="627" name="Google Shape;627;p31"/>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628" name="Google Shape;628;p31"/>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629" name="Google Shape;629;p31"/>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32"/>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635" name="Google Shape;635;p32"/>
          <p:cNvGrpSpPr/>
          <p:nvPr/>
        </p:nvGrpSpPr>
        <p:grpSpPr>
          <a:xfrm>
            <a:off x="706013" y="2983813"/>
            <a:ext cx="1800900" cy="1625478"/>
            <a:chOff x="706013" y="2983813"/>
            <a:chExt cx="1800900" cy="1625478"/>
          </a:xfrm>
        </p:grpSpPr>
        <p:sp>
          <p:nvSpPr>
            <p:cNvPr id="636" name="Google Shape;636;p32"/>
            <p:cNvSpPr txBox="1"/>
            <p:nvPr/>
          </p:nvSpPr>
          <p:spPr>
            <a:xfrm>
              <a:off x="706013" y="4067791"/>
              <a:ext cx="1800900" cy="5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Mercury is the smallest planet</a:t>
              </a:r>
              <a:endParaRPr>
                <a:solidFill>
                  <a:schemeClr val="dk2"/>
                </a:solidFill>
                <a:latin typeface="Merriweather"/>
                <a:ea typeface="Merriweather"/>
                <a:cs typeface="Merriweather"/>
                <a:sym typeface="Merriweather"/>
              </a:endParaRPr>
            </a:p>
          </p:txBody>
        </p:sp>
        <p:sp>
          <p:nvSpPr>
            <p:cNvPr id="637" name="Google Shape;637;p32"/>
            <p:cNvSpPr txBox="1"/>
            <p:nvPr/>
          </p:nvSpPr>
          <p:spPr>
            <a:xfrm>
              <a:off x="706013" y="3628963"/>
              <a:ext cx="18009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News A</a:t>
              </a:r>
              <a:endParaRPr b="1" sz="2000">
                <a:solidFill>
                  <a:schemeClr val="dk2"/>
                </a:solidFill>
                <a:latin typeface="Merriweather"/>
                <a:ea typeface="Merriweather"/>
                <a:cs typeface="Merriweather"/>
                <a:sym typeface="Merriweather"/>
              </a:endParaRPr>
            </a:p>
          </p:txBody>
        </p:sp>
        <p:sp>
          <p:nvSpPr>
            <p:cNvPr id="638" name="Google Shape;638;p32"/>
            <p:cNvSpPr txBox="1"/>
            <p:nvPr/>
          </p:nvSpPr>
          <p:spPr>
            <a:xfrm>
              <a:off x="1120175" y="2983813"/>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600">
                  <a:solidFill>
                    <a:schemeClr val="lt1"/>
                  </a:solidFill>
                  <a:latin typeface="Merriweather"/>
                  <a:ea typeface="Merriweather"/>
                  <a:cs typeface="Merriweather"/>
                  <a:sym typeface="Merriweather"/>
                </a:rPr>
                <a:t>60</a:t>
              </a:r>
              <a:r>
                <a:rPr b="1" lang="en" sz="2600">
                  <a:solidFill>
                    <a:schemeClr val="lt1"/>
                  </a:solidFill>
                  <a:latin typeface="Merriweather"/>
                  <a:ea typeface="Merriweather"/>
                  <a:cs typeface="Merriweather"/>
                  <a:sym typeface="Merriweather"/>
                </a:rPr>
                <a:t>%</a:t>
              </a:r>
              <a:endParaRPr b="1" sz="2600">
                <a:solidFill>
                  <a:schemeClr val="lt1"/>
                </a:solidFill>
                <a:latin typeface="Merriweather"/>
                <a:ea typeface="Merriweather"/>
                <a:cs typeface="Merriweather"/>
                <a:sym typeface="Merriweather"/>
              </a:endParaRPr>
            </a:p>
          </p:txBody>
        </p:sp>
      </p:grpSp>
      <p:grpSp>
        <p:nvGrpSpPr>
          <p:cNvPr id="639" name="Google Shape;639;p32"/>
          <p:cNvGrpSpPr/>
          <p:nvPr/>
        </p:nvGrpSpPr>
        <p:grpSpPr>
          <a:xfrm>
            <a:off x="2683037" y="2983813"/>
            <a:ext cx="1800900" cy="1625461"/>
            <a:chOff x="2683037" y="2983813"/>
            <a:chExt cx="1800900" cy="1625461"/>
          </a:xfrm>
        </p:grpSpPr>
        <p:sp>
          <p:nvSpPr>
            <p:cNvPr id="640" name="Google Shape;640;p32"/>
            <p:cNvSpPr txBox="1"/>
            <p:nvPr/>
          </p:nvSpPr>
          <p:spPr>
            <a:xfrm>
              <a:off x="2683037" y="4067773"/>
              <a:ext cx="1800900" cy="5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Jupiter is the biggest planet</a:t>
              </a:r>
              <a:endParaRPr>
                <a:solidFill>
                  <a:schemeClr val="dk2"/>
                </a:solidFill>
                <a:latin typeface="Merriweather"/>
                <a:ea typeface="Merriweather"/>
                <a:cs typeface="Merriweather"/>
                <a:sym typeface="Merriweather"/>
              </a:endParaRPr>
            </a:p>
          </p:txBody>
        </p:sp>
        <p:sp>
          <p:nvSpPr>
            <p:cNvPr id="641" name="Google Shape;641;p32"/>
            <p:cNvSpPr txBox="1"/>
            <p:nvPr/>
          </p:nvSpPr>
          <p:spPr>
            <a:xfrm>
              <a:off x="2683037" y="3628963"/>
              <a:ext cx="18009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News B</a:t>
              </a:r>
              <a:endParaRPr b="1" sz="2000">
                <a:solidFill>
                  <a:schemeClr val="dk2"/>
                </a:solidFill>
                <a:latin typeface="Merriweather"/>
                <a:ea typeface="Merriweather"/>
                <a:cs typeface="Merriweather"/>
                <a:sym typeface="Merriweather"/>
              </a:endParaRPr>
            </a:p>
          </p:txBody>
        </p:sp>
        <p:sp>
          <p:nvSpPr>
            <p:cNvPr id="642" name="Google Shape;642;p32"/>
            <p:cNvSpPr txBox="1"/>
            <p:nvPr/>
          </p:nvSpPr>
          <p:spPr>
            <a:xfrm>
              <a:off x="3097175" y="2983813"/>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600">
                  <a:solidFill>
                    <a:schemeClr val="lt1"/>
                  </a:solidFill>
                  <a:latin typeface="Merriweather"/>
                  <a:ea typeface="Merriweather"/>
                  <a:cs typeface="Merriweather"/>
                  <a:sym typeface="Merriweather"/>
                </a:rPr>
                <a:t>50</a:t>
              </a:r>
              <a:r>
                <a:rPr b="1" lang="en" sz="2600">
                  <a:solidFill>
                    <a:schemeClr val="lt1"/>
                  </a:solidFill>
                  <a:latin typeface="Merriweather"/>
                  <a:ea typeface="Merriweather"/>
                  <a:cs typeface="Merriweather"/>
                  <a:sym typeface="Merriweather"/>
                </a:rPr>
                <a:t>%</a:t>
              </a:r>
              <a:endParaRPr b="1" sz="2600">
                <a:solidFill>
                  <a:schemeClr val="lt1"/>
                </a:solidFill>
                <a:latin typeface="Merriweather"/>
                <a:ea typeface="Merriweather"/>
                <a:cs typeface="Merriweather"/>
                <a:sym typeface="Merriweather"/>
              </a:endParaRPr>
            </a:p>
          </p:txBody>
        </p:sp>
      </p:grpSp>
      <p:grpSp>
        <p:nvGrpSpPr>
          <p:cNvPr id="643" name="Google Shape;643;p32"/>
          <p:cNvGrpSpPr/>
          <p:nvPr/>
        </p:nvGrpSpPr>
        <p:grpSpPr>
          <a:xfrm>
            <a:off x="4660063" y="2983813"/>
            <a:ext cx="1800900" cy="1625485"/>
            <a:chOff x="4660063" y="2983813"/>
            <a:chExt cx="1800900" cy="1625485"/>
          </a:xfrm>
        </p:grpSpPr>
        <p:sp>
          <p:nvSpPr>
            <p:cNvPr id="644" name="Google Shape;644;p32"/>
            <p:cNvSpPr txBox="1"/>
            <p:nvPr/>
          </p:nvSpPr>
          <p:spPr>
            <a:xfrm>
              <a:off x="4660063" y="4067798"/>
              <a:ext cx="1800900" cy="5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Venus has a very toxic atmosphere</a:t>
              </a:r>
              <a:endParaRPr>
                <a:solidFill>
                  <a:schemeClr val="dk2"/>
                </a:solidFill>
                <a:latin typeface="Merriweather"/>
                <a:ea typeface="Merriweather"/>
                <a:cs typeface="Merriweather"/>
                <a:sym typeface="Merriweather"/>
              </a:endParaRPr>
            </a:p>
          </p:txBody>
        </p:sp>
        <p:sp>
          <p:nvSpPr>
            <p:cNvPr id="645" name="Google Shape;645;p32"/>
            <p:cNvSpPr txBox="1"/>
            <p:nvPr/>
          </p:nvSpPr>
          <p:spPr>
            <a:xfrm>
              <a:off x="4660063" y="3628975"/>
              <a:ext cx="18009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News C</a:t>
              </a:r>
              <a:endParaRPr b="1" sz="2000">
                <a:solidFill>
                  <a:schemeClr val="dk2"/>
                </a:solidFill>
                <a:latin typeface="Merriweather"/>
                <a:ea typeface="Merriweather"/>
                <a:cs typeface="Merriweather"/>
                <a:sym typeface="Merriweather"/>
              </a:endParaRPr>
            </a:p>
          </p:txBody>
        </p:sp>
        <p:sp>
          <p:nvSpPr>
            <p:cNvPr id="646" name="Google Shape;646;p32"/>
            <p:cNvSpPr txBox="1"/>
            <p:nvPr/>
          </p:nvSpPr>
          <p:spPr>
            <a:xfrm>
              <a:off x="5074175" y="2983813"/>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600">
                  <a:solidFill>
                    <a:schemeClr val="lt1"/>
                  </a:solidFill>
                  <a:latin typeface="Merriweather"/>
                  <a:ea typeface="Merriweather"/>
                  <a:cs typeface="Merriweather"/>
                  <a:sym typeface="Merriweather"/>
                </a:rPr>
                <a:t>40</a:t>
              </a:r>
              <a:r>
                <a:rPr b="1" lang="en" sz="2600">
                  <a:solidFill>
                    <a:schemeClr val="lt1"/>
                  </a:solidFill>
                  <a:latin typeface="Merriweather"/>
                  <a:ea typeface="Merriweather"/>
                  <a:cs typeface="Merriweather"/>
                  <a:sym typeface="Merriweather"/>
                </a:rPr>
                <a:t>%</a:t>
              </a:r>
              <a:endParaRPr b="1" sz="2600">
                <a:solidFill>
                  <a:schemeClr val="lt1"/>
                </a:solidFill>
                <a:latin typeface="Merriweather"/>
                <a:ea typeface="Merriweather"/>
                <a:cs typeface="Merriweather"/>
                <a:sym typeface="Merriweather"/>
              </a:endParaRPr>
            </a:p>
          </p:txBody>
        </p:sp>
      </p:grpSp>
      <p:grpSp>
        <p:nvGrpSpPr>
          <p:cNvPr id="647" name="Google Shape;647;p32"/>
          <p:cNvGrpSpPr/>
          <p:nvPr/>
        </p:nvGrpSpPr>
        <p:grpSpPr>
          <a:xfrm>
            <a:off x="6637088" y="2983813"/>
            <a:ext cx="1800900" cy="1625478"/>
            <a:chOff x="6637088" y="2983813"/>
            <a:chExt cx="1800900" cy="1625478"/>
          </a:xfrm>
        </p:grpSpPr>
        <p:sp>
          <p:nvSpPr>
            <p:cNvPr id="648" name="Google Shape;648;p32"/>
            <p:cNvSpPr txBox="1"/>
            <p:nvPr/>
          </p:nvSpPr>
          <p:spPr>
            <a:xfrm>
              <a:off x="6637088" y="4067791"/>
              <a:ext cx="1800900" cy="5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Earth is the planet where we all live</a:t>
              </a:r>
              <a:endParaRPr>
                <a:solidFill>
                  <a:schemeClr val="dk2"/>
                </a:solidFill>
                <a:latin typeface="Merriweather"/>
                <a:ea typeface="Merriweather"/>
                <a:cs typeface="Merriweather"/>
                <a:sym typeface="Merriweather"/>
              </a:endParaRPr>
            </a:p>
          </p:txBody>
        </p:sp>
        <p:sp>
          <p:nvSpPr>
            <p:cNvPr id="649" name="Google Shape;649;p32"/>
            <p:cNvSpPr txBox="1"/>
            <p:nvPr/>
          </p:nvSpPr>
          <p:spPr>
            <a:xfrm>
              <a:off x="6637088" y="3628963"/>
              <a:ext cx="18009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News D</a:t>
              </a:r>
              <a:endParaRPr b="1" sz="2000">
                <a:solidFill>
                  <a:schemeClr val="dk2"/>
                </a:solidFill>
                <a:latin typeface="Merriweather"/>
                <a:ea typeface="Merriweather"/>
                <a:cs typeface="Merriweather"/>
                <a:sym typeface="Merriweather"/>
              </a:endParaRPr>
            </a:p>
          </p:txBody>
        </p:sp>
        <p:sp>
          <p:nvSpPr>
            <p:cNvPr id="650" name="Google Shape;650;p32"/>
            <p:cNvSpPr txBox="1"/>
            <p:nvPr/>
          </p:nvSpPr>
          <p:spPr>
            <a:xfrm>
              <a:off x="7051175" y="2983813"/>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600">
                  <a:solidFill>
                    <a:schemeClr val="lt1"/>
                  </a:solidFill>
                  <a:latin typeface="Merriweather"/>
                  <a:ea typeface="Merriweather"/>
                  <a:cs typeface="Merriweather"/>
                  <a:sym typeface="Merriweather"/>
                </a:rPr>
                <a:t>20</a:t>
              </a:r>
              <a:r>
                <a:rPr b="1" lang="en" sz="2600">
                  <a:solidFill>
                    <a:schemeClr val="lt1"/>
                  </a:solidFill>
                  <a:latin typeface="Merriweather"/>
                  <a:ea typeface="Merriweather"/>
                  <a:cs typeface="Merriweather"/>
                  <a:sym typeface="Merriweather"/>
                </a:rPr>
                <a:t>%</a:t>
              </a:r>
              <a:endParaRPr b="1" sz="2600">
                <a:solidFill>
                  <a:schemeClr val="lt1"/>
                </a:solidFill>
                <a:latin typeface="Merriweather"/>
                <a:ea typeface="Merriweather"/>
                <a:cs typeface="Merriweather"/>
                <a:sym typeface="Merriweather"/>
              </a:endParaRPr>
            </a:p>
          </p:txBody>
        </p:sp>
      </p:grpSp>
      <p:grpSp>
        <p:nvGrpSpPr>
          <p:cNvPr id="651" name="Google Shape;651;p32"/>
          <p:cNvGrpSpPr/>
          <p:nvPr/>
        </p:nvGrpSpPr>
        <p:grpSpPr>
          <a:xfrm flipH="1">
            <a:off x="1020479" y="1518623"/>
            <a:ext cx="1171984" cy="1171985"/>
            <a:chOff x="912717" y="1524568"/>
            <a:chExt cx="1446001" cy="1446002"/>
          </a:xfrm>
        </p:grpSpPr>
        <p:sp>
          <p:nvSpPr>
            <p:cNvPr id="652" name="Google Shape;652;p32"/>
            <p:cNvSpPr/>
            <p:nvPr/>
          </p:nvSpPr>
          <p:spPr>
            <a:xfrm>
              <a:off x="912717" y="1524568"/>
              <a:ext cx="1446000" cy="1446000"/>
            </a:xfrm>
            <a:prstGeom prst="donut">
              <a:avLst>
                <a:gd fmla="val 1784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a:off x="912718" y="1524570"/>
              <a:ext cx="1446000" cy="1446000"/>
            </a:xfrm>
            <a:prstGeom prst="blockArc">
              <a:avLst>
                <a:gd fmla="val 3048724" name="adj1"/>
                <a:gd fmla="val 15919544" name="adj2"/>
                <a:gd fmla="val 18126"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32"/>
          <p:cNvGrpSpPr/>
          <p:nvPr/>
        </p:nvGrpSpPr>
        <p:grpSpPr>
          <a:xfrm flipH="1">
            <a:off x="2997479" y="1518623"/>
            <a:ext cx="1171984" cy="1171985"/>
            <a:chOff x="912717" y="1524568"/>
            <a:chExt cx="1446001" cy="1446002"/>
          </a:xfrm>
        </p:grpSpPr>
        <p:sp>
          <p:nvSpPr>
            <p:cNvPr id="655" name="Google Shape;655;p32"/>
            <p:cNvSpPr/>
            <p:nvPr/>
          </p:nvSpPr>
          <p:spPr>
            <a:xfrm>
              <a:off x="912717" y="1524568"/>
              <a:ext cx="1446000" cy="1446000"/>
            </a:xfrm>
            <a:prstGeom prst="donut">
              <a:avLst>
                <a:gd fmla="val 1784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912718" y="1524570"/>
              <a:ext cx="1446000" cy="1446000"/>
            </a:xfrm>
            <a:prstGeom prst="blockArc">
              <a:avLst>
                <a:gd fmla="val 5464296" name="adj1"/>
                <a:gd fmla="val 15919544" name="adj2"/>
                <a:gd fmla="val 18126"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32"/>
          <p:cNvGrpSpPr/>
          <p:nvPr/>
        </p:nvGrpSpPr>
        <p:grpSpPr>
          <a:xfrm flipH="1">
            <a:off x="4974479" y="1518623"/>
            <a:ext cx="1171984" cy="1171985"/>
            <a:chOff x="912717" y="1524568"/>
            <a:chExt cx="1446001" cy="1446002"/>
          </a:xfrm>
        </p:grpSpPr>
        <p:sp>
          <p:nvSpPr>
            <p:cNvPr id="658" name="Google Shape;658;p32"/>
            <p:cNvSpPr/>
            <p:nvPr/>
          </p:nvSpPr>
          <p:spPr>
            <a:xfrm>
              <a:off x="912717" y="1524568"/>
              <a:ext cx="1446000" cy="1446000"/>
            </a:xfrm>
            <a:prstGeom prst="donut">
              <a:avLst>
                <a:gd fmla="val 1784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912718" y="1524570"/>
              <a:ext cx="1446000" cy="1446000"/>
            </a:xfrm>
            <a:prstGeom prst="blockArc">
              <a:avLst>
                <a:gd fmla="val 7259151" name="adj1"/>
                <a:gd fmla="val 15919544" name="adj2"/>
                <a:gd fmla="val 18126"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32"/>
          <p:cNvGrpSpPr/>
          <p:nvPr/>
        </p:nvGrpSpPr>
        <p:grpSpPr>
          <a:xfrm flipH="1">
            <a:off x="6951479" y="1518623"/>
            <a:ext cx="1171984" cy="1171985"/>
            <a:chOff x="912717" y="1524568"/>
            <a:chExt cx="1446001" cy="1446002"/>
          </a:xfrm>
        </p:grpSpPr>
        <p:sp>
          <p:nvSpPr>
            <p:cNvPr id="661" name="Google Shape;661;p32"/>
            <p:cNvSpPr/>
            <p:nvPr/>
          </p:nvSpPr>
          <p:spPr>
            <a:xfrm>
              <a:off x="912717" y="1524568"/>
              <a:ext cx="1446000" cy="1446000"/>
            </a:xfrm>
            <a:prstGeom prst="donut">
              <a:avLst>
                <a:gd fmla="val 1784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912718" y="1524570"/>
              <a:ext cx="1446000" cy="1446000"/>
            </a:xfrm>
            <a:prstGeom prst="blockArc">
              <a:avLst>
                <a:gd fmla="val 11458109" name="adj1"/>
                <a:gd fmla="val 15919544" name="adj2"/>
                <a:gd fmla="val 18126"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32"/>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664" name="Google Shape;664;p32"/>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665" name="Google Shape;665;p32"/>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3"/>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671" name="Google Shape;671;p33"/>
          <p:cNvGrpSpPr/>
          <p:nvPr/>
        </p:nvGrpSpPr>
        <p:grpSpPr>
          <a:xfrm>
            <a:off x="5496300" y="1518625"/>
            <a:ext cx="2913300" cy="3090675"/>
            <a:chOff x="5496300" y="1518625"/>
            <a:chExt cx="2913300" cy="3090675"/>
          </a:xfrm>
        </p:grpSpPr>
        <p:sp>
          <p:nvSpPr>
            <p:cNvPr id="672" name="Google Shape;672;p33"/>
            <p:cNvSpPr txBox="1"/>
            <p:nvPr/>
          </p:nvSpPr>
          <p:spPr>
            <a:xfrm>
              <a:off x="5496300" y="1957476"/>
              <a:ext cx="2913300" cy="98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Venus has a beautiful name and is the second planet from the Sun. It’s hot and has a poisonous atmosphere</a:t>
              </a:r>
              <a:endParaRPr>
                <a:solidFill>
                  <a:schemeClr val="dk2"/>
                </a:solidFill>
                <a:latin typeface="Merriweather"/>
                <a:ea typeface="Merriweather"/>
                <a:cs typeface="Merriweather"/>
                <a:sym typeface="Merriweather"/>
              </a:endParaRPr>
            </a:p>
          </p:txBody>
        </p:sp>
        <p:sp>
          <p:nvSpPr>
            <p:cNvPr id="673" name="Google Shape;673;p33"/>
            <p:cNvSpPr txBox="1"/>
            <p:nvPr/>
          </p:nvSpPr>
          <p:spPr>
            <a:xfrm>
              <a:off x="5496300" y="1518625"/>
              <a:ext cx="2913300" cy="42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Online</a:t>
              </a:r>
              <a:endParaRPr b="1" sz="2000">
                <a:solidFill>
                  <a:schemeClr val="dk2"/>
                </a:solidFill>
                <a:latin typeface="Merriweather"/>
                <a:ea typeface="Merriweather"/>
                <a:cs typeface="Merriweather"/>
                <a:sym typeface="Merriweather"/>
              </a:endParaRPr>
            </a:p>
          </p:txBody>
        </p:sp>
        <p:sp>
          <p:nvSpPr>
            <p:cNvPr id="674" name="Google Shape;674;p33"/>
            <p:cNvSpPr txBox="1"/>
            <p:nvPr/>
          </p:nvSpPr>
          <p:spPr>
            <a:xfrm>
              <a:off x="5496300" y="3147700"/>
              <a:ext cx="29133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Merriweather"/>
                  <a:ea typeface="Merriweather"/>
                  <a:cs typeface="Merriweather"/>
                  <a:sym typeface="Merriweather"/>
                </a:rPr>
                <a:t>145 million</a:t>
              </a:r>
              <a:endParaRPr b="1" sz="2600">
                <a:solidFill>
                  <a:schemeClr val="lt1"/>
                </a:solidFill>
                <a:latin typeface="Merriweather"/>
                <a:ea typeface="Merriweather"/>
                <a:cs typeface="Merriweather"/>
                <a:sym typeface="Merriweather"/>
              </a:endParaRPr>
            </a:p>
          </p:txBody>
        </p:sp>
        <p:sp>
          <p:nvSpPr>
            <p:cNvPr id="675" name="Google Shape;675;p33"/>
            <p:cNvSpPr txBox="1"/>
            <p:nvPr/>
          </p:nvSpPr>
          <p:spPr>
            <a:xfrm>
              <a:off x="5496300" y="4186600"/>
              <a:ext cx="2913300" cy="42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A day</a:t>
              </a:r>
              <a:endParaRPr b="1" sz="2000">
                <a:solidFill>
                  <a:schemeClr val="dk2"/>
                </a:solidFill>
                <a:latin typeface="Merriweather"/>
                <a:ea typeface="Merriweather"/>
                <a:cs typeface="Merriweather"/>
                <a:sym typeface="Merriweather"/>
              </a:endParaRPr>
            </a:p>
          </p:txBody>
        </p:sp>
      </p:grpSp>
      <p:grpSp>
        <p:nvGrpSpPr>
          <p:cNvPr id="676" name="Google Shape;676;p33"/>
          <p:cNvGrpSpPr/>
          <p:nvPr/>
        </p:nvGrpSpPr>
        <p:grpSpPr>
          <a:xfrm>
            <a:off x="734400" y="1518625"/>
            <a:ext cx="2913300" cy="3090675"/>
            <a:chOff x="734400" y="1518625"/>
            <a:chExt cx="2913300" cy="3090675"/>
          </a:xfrm>
        </p:grpSpPr>
        <p:sp>
          <p:nvSpPr>
            <p:cNvPr id="677" name="Google Shape;677;p33"/>
            <p:cNvSpPr txBox="1"/>
            <p:nvPr/>
          </p:nvSpPr>
          <p:spPr>
            <a:xfrm>
              <a:off x="734400" y="1957425"/>
              <a:ext cx="2913300" cy="98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Mercury is the closest planet to the Sun and the smallest one in the Solar System—it’s only a bit larger than the Moon</a:t>
              </a:r>
              <a:endParaRPr>
                <a:solidFill>
                  <a:schemeClr val="dk2"/>
                </a:solidFill>
                <a:latin typeface="Merriweather"/>
                <a:ea typeface="Merriweather"/>
                <a:cs typeface="Merriweather"/>
                <a:sym typeface="Merriweather"/>
              </a:endParaRPr>
            </a:p>
          </p:txBody>
        </p:sp>
        <p:sp>
          <p:nvSpPr>
            <p:cNvPr id="678" name="Google Shape;678;p33"/>
            <p:cNvSpPr txBox="1"/>
            <p:nvPr/>
          </p:nvSpPr>
          <p:spPr>
            <a:xfrm>
              <a:off x="734400" y="1518625"/>
              <a:ext cx="2913300" cy="42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Print</a:t>
              </a:r>
              <a:endParaRPr b="1" sz="2000">
                <a:solidFill>
                  <a:schemeClr val="dk2"/>
                </a:solidFill>
                <a:latin typeface="Merriweather"/>
                <a:ea typeface="Merriweather"/>
                <a:cs typeface="Merriweather"/>
                <a:sym typeface="Merriweather"/>
              </a:endParaRPr>
            </a:p>
          </p:txBody>
        </p:sp>
        <p:sp>
          <p:nvSpPr>
            <p:cNvPr id="679" name="Google Shape;679;p33"/>
            <p:cNvSpPr txBox="1"/>
            <p:nvPr/>
          </p:nvSpPr>
          <p:spPr>
            <a:xfrm>
              <a:off x="734400" y="3147700"/>
              <a:ext cx="29133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Merriweather"/>
                  <a:ea typeface="Merriweather"/>
                  <a:cs typeface="Merriweather"/>
                  <a:sym typeface="Merriweather"/>
                </a:rPr>
                <a:t>137 million</a:t>
              </a:r>
              <a:endParaRPr b="1" sz="2600">
                <a:solidFill>
                  <a:schemeClr val="lt1"/>
                </a:solidFill>
                <a:latin typeface="Merriweather"/>
                <a:ea typeface="Merriweather"/>
                <a:cs typeface="Merriweather"/>
                <a:sym typeface="Merriweather"/>
              </a:endParaRPr>
            </a:p>
          </p:txBody>
        </p:sp>
        <p:sp>
          <p:nvSpPr>
            <p:cNvPr id="680" name="Google Shape;680;p33"/>
            <p:cNvSpPr txBox="1"/>
            <p:nvPr/>
          </p:nvSpPr>
          <p:spPr>
            <a:xfrm>
              <a:off x="734400" y="4186600"/>
              <a:ext cx="2913300" cy="42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A week</a:t>
              </a:r>
              <a:endParaRPr b="1" sz="2000">
                <a:solidFill>
                  <a:schemeClr val="dk2"/>
                </a:solidFill>
                <a:latin typeface="Merriweather"/>
                <a:ea typeface="Merriweather"/>
                <a:cs typeface="Merriweather"/>
                <a:sym typeface="Merriweather"/>
              </a:endParaRPr>
            </a:p>
          </p:txBody>
        </p:sp>
        <p:cxnSp>
          <p:nvCxnSpPr>
            <p:cNvPr id="681" name="Google Shape;681;p33"/>
            <p:cNvCxnSpPr>
              <a:stCxn id="679" idx="2"/>
              <a:endCxn id="680" idx="0"/>
            </p:cNvCxnSpPr>
            <p:nvPr/>
          </p:nvCxnSpPr>
          <p:spPr>
            <a:xfrm flipH="1" rot="-5400000">
              <a:off x="1929750" y="3924700"/>
              <a:ext cx="523200" cy="600"/>
            </a:xfrm>
            <a:prstGeom prst="bentConnector3">
              <a:avLst>
                <a:gd fmla="val 50000" name="adj1"/>
              </a:avLst>
            </a:prstGeom>
            <a:noFill/>
            <a:ln cap="flat" cmpd="sng" w="9525">
              <a:solidFill>
                <a:schemeClr val="dk2"/>
              </a:solidFill>
              <a:prstDash val="solid"/>
              <a:round/>
              <a:headEnd len="med" w="med" type="none"/>
              <a:tailEnd len="med" w="med" type="oval"/>
            </a:ln>
          </p:spPr>
        </p:cxnSp>
      </p:grpSp>
      <p:cxnSp>
        <p:nvCxnSpPr>
          <p:cNvPr id="682" name="Google Shape;682;p33"/>
          <p:cNvCxnSpPr>
            <a:stCxn id="674" idx="2"/>
            <a:endCxn id="675" idx="0"/>
          </p:cNvCxnSpPr>
          <p:nvPr/>
        </p:nvCxnSpPr>
        <p:spPr>
          <a:xfrm flipH="1" rot="-5400000">
            <a:off x="6691650" y="3924700"/>
            <a:ext cx="523200" cy="600"/>
          </a:xfrm>
          <a:prstGeom prst="bentConnector3">
            <a:avLst>
              <a:gd fmla="val 50000" name="adj1"/>
            </a:avLst>
          </a:prstGeom>
          <a:noFill/>
          <a:ln cap="flat" cmpd="sng" w="9525">
            <a:solidFill>
              <a:schemeClr val="dk2"/>
            </a:solidFill>
            <a:prstDash val="solid"/>
            <a:round/>
            <a:headEnd len="med" w="med" type="none"/>
            <a:tailEnd len="med" w="med" type="oval"/>
          </a:ln>
        </p:spPr>
      </p:cxnSp>
      <p:cxnSp>
        <p:nvCxnSpPr>
          <p:cNvPr id="683" name="Google Shape;683;p33"/>
          <p:cNvCxnSpPr/>
          <p:nvPr/>
        </p:nvCxnSpPr>
        <p:spPr>
          <a:xfrm>
            <a:off x="4560350" y="1644425"/>
            <a:ext cx="0" cy="2870400"/>
          </a:xfrm>
          <a:prstGeom prst="straightConnector1">
            <a:avLst/>
          </a:prstGeom>
          <a:noFill/>
          <a:ln cap="flat" cmpd="sng" w="9525">
            <a:solidFill>
              <a:srgbClr val="000000"/>
            </a:solidFill>
            <a:prstDash val="solid"/>
            <a:round/>
            <a:headEnd len="med" w="med" type="none"/>
            <a:tailEnd len="med" w="med" type="none"/>
          </a:ln>
        </p:spPr>
      </p:cxnSp>
      <p:sp>
        <p:nvSpPr>
          <p:cNvPr id="684" name="Google Shape;684;p33"/>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685" name="Google Shape;685;p33"/>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686" name="Google Shape;686;p33"/>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720000" y="1518625"/>
            <a:ext cx="7689600" cy="260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t>This template contains an assortment of complementary infographic resources for the</a:t>
            </a:r>
            <a:r>
              <a:rPr lang="en" sz="1400"/>
              <a:t> </a:t>
            </a:r>
            <a:r>
              <a:rPr b="1" lang="en" sz="1400">
                <a:solidFill>
                  <a:schemeClr val="hlink"/>
                </a:solidFill>
                <a:uFill>
                  <a:noFill/>
                </a:uFill>
                <a:hlinkClick r:id="rId3"/>
              </a:rPr>
              <a:t>The Daily News Newsletter</a:t>
            </a:r>
            <a:r>
              <a:rPr lang="en" sz="1400"/>
              <a:t> presentation.</a:t>
            </a:r>
            <a:endParaRPr sz="1400"/>
          </a:p>
          <a:p>
            <a:pPr indent="-317500" lvl="0" marL="457200" rtl="0" algn="l">
              <a:spcBef>
                <a:spcPts val="0"/>
              </a:spcBef>
              <a:spcAft>
                <a:spcPts val="0"/>
              </a:spcAft>
              <a:buClr>
                <a:schemeClr val="dk2"/>
              </a:buClr>
              <a:buSzPts val="1400"/>
              <a:buChar char="●"/>
            </a:pPr>
            <a:r>
              <a:rPr lang="en" sz="1400"/>
              <a:t>These infographics are adapted to the style of the aforementioned presentation, so you can insert them easily and have them completely integrated at once. You just need to do the following:</a:t>
            </a:r>
            <a:endParaRPr sz="1400"/>
          </a:p>
          <a:p>
            <a:pPr indent="-317500" lvl="1" marL="914400" rtl="0" algn="l">
              <a:spcBef>
                <a:spcPts val="0"/>
              </a:spcBef>
              <a:spcAft>
                <a:spcPts val="0"/>
              </a:spcAft>
              <a:buClr>
                <a:schemeClr val="lt2"/>
              </a:buClr>
              <a:buSzPts val="1400"/>
              <a:buFont typeface="Anaheim"/>
              <a:buChar char="○"/>
            </a:pPr>
            <a:r>
              <a:rPr lang="en" sz="1400"/>
              <a:t>Select the element that you want to copy</a:t>
            </a:r>
            <a:endParaRPr sz="1400"/>
          </a:p>
          <a:p>
            <a:pPr indent="-317500" lvl="1" marL="914400" rtl="0" algn="l">
              <a:spcBef>
                <a:spcPts val="0"/>
              </a:spcBef>
              <a:spcAft>
                <a:spcPts val="0"/>
              </a:spcAft>
              <a:buClr>
                <a:schemeClr val="lt2"/>
              </a:buClr>
              <a:buSzPts val="1400"/>
              <a:buFont typeface="Anaheim"/>
              <a:buChar char="○"/>
            </a:pPr>
            <a:r>
              <a:rPr lang="en" sz="1400"/>
              <a:t>Right-click and choose “Copy”</a:t>
            </a:r>
            <a:endParaRPr sz="1400"/>
          </a:p>
          <a:p>
            <a:pPr indent="-317500" lvl="1" marL="914400" rtl="0" algn="l">
              <a:spcBef>
                <a:spcPts val="0"/>
              </a:spcBef>
              <a:spcAft>
                <a:spcPts val="0"/>
              </a:spcAft>
              <a:buClr>
                <a:schemeClr val="lt2"/>
              </a:buClr>
              <a:buSzPts val="1400"/>
              <a:buFont typeface="Anaheim"/>
              <a:buChar char="○"/>
            </a:pPr>
            <a:r>
              <a:rPr lang="en" sz="1400"/>
              <a:t>Go to the slide where you want the element to appear</a:t>
            </a:r>
            <a:endParaRPr sz="1400"/>
          </a:p>
          <a:p>
            <a:pPr indent="-317500" lvl="1" marL="914400" rtl="0" algn="l">
              <a:spcBef>
                <a:spcPts val="0"/>
              </a:spcBef>
              <a:spcAft>
                <a:spcPts val="0"/>
              </a:spcAft>
              <a:buClr>
                <a:schemeClr val="lt2"/>
              </a:buClr>
              <a:buSzPts val="1400"/>
              <a:buFont typeface="Anaheim"/>
              <a:buChar char="○"/>
            </a:pPr>
            <a:r>
              <a:rPr lang="en" sz="1400"/>
              <a:t>Right-click and choose “Paste”</a:t>
            </a:r>
            <a:endParaRPr sz="1400"/>
          </a:p>
        </p:txBody>
      </p:sp>
      <p:sp>
        <p:nvSpPr>
          <p:cNvPr id="83" name="Google Shape;83;p16"/>
          <p:cNvSpPr txBox="1"/>
          <p:nvPr/>
        </p:nvSpPr>
        <p:spPr>
          <a:xfrm>
            <a:off x="6883200" y="1044100"/>
            <a:ext cx="1545300" cy="173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solidFill>
                <a:srgbClr val="1C2226"/>
              </a:solidFill>
              <a:latin typeface="Merriweather"/>
              <a:ea typeface="Merriweather"/>
              <a:cs typeface="Merriweather"/>
              <a:sym typeface="Merriweather"/>
            </a:endParaRPr>
          </a:p>
        </p:txBody>
      </p:sp>
      <p:sp>
        <p:nvSpPr>
          <p:cNvPr id="84" name="Google Shape;84;p16"/>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85" name="Google Shape;85;p16"/>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86" name="Google Shape;86;p16"/>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
        <p:nvSpPr>
          <p:cNvPr id="87" name="Google Shape;87;p16"/>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4"/>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692" name="Google Shape;692;p34"/>
          <p:cNvGrpSpPr/>
          <p:nvPr/>
        </p:nvGrpSpPr>
        <p:grpSpPr>
          <a:xfrm>
            <a:off x="713225" y="3666600"/>
            <a:ext cx="1968000" cy="942625"/>
            <a:chOff x="713225" y="3666600"/>
            <a:chExt cx="1968000" cy="942625"/>
          </a:xfrm>
        </p:grpSpPr>
        <p:sp>
          <p:nvSpPr>
            <p:cNvPr id="693" name="Google Shape;693;p34"/>
            <p:cNvSpPr txBox="1"/>
            <p:nvPr/>
          </p:nvSpPr>
          <p:spPr>
            <a:xfrm>
              <a:off x="713225" y="3666600"/>
              <a:ext cx="19680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World news</a:t>
              </a:r>
              <a:endParaRPr b="1" sz="2000">
                <a:solidFill>
                  <a:schemeClr val="dk2"/>
                </a:solidFill>
                <a:latin typeface="Merriweather"/>
                <a:ea typeface="Merriweather"/>
                <a:cs typeface="Merriweather"/>
                <a:sym typeface="Merriweather"/>
              </a:endParaRPr>
            </a:p>
          </p:txBody>
        </p:sp>
        <p:sp>
          <p:nvSpPr>
            <p:cNvPr id="694" name="Google Shape;694;p34"/>
            <p:cNvSpPr txBox="1"/>
            <p:nvPr/>
          </p:nvSpPr>
          <p:spPr>
            <a:xfrm>
              <a:off x="713225" y="4124425"/>
              <a:ext cx="1968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Venus is the second planet from the Sun</a:t>
              </a:r>
              <a:endParaRPr>
                <a:solidFill>
                  <a:schemeClr val="dk2"/>
                </a:solidFill>
                <a:latin typeface="Merriweather"/>
                <a:ea typeface="Merriweather"/>
                <a:cs typeface="Merriweather"/>
                <a:sym typeface="Merriweather"/>
              </a:endParaRPr>
            </a:p>
          </p:txBody>
        </p:sp>
      </p:grpSp>
      <p:grpSp>
        <p:nvGrpSpPr>
          <p:cNvPr id="695" name="Google Shape;695;p34"/>
          <p:cNvGrpSpPr/>
          <p:nvPr/>
        </p:nvGrpSpPr>
        <p:grpSpPr>
          <a:xfrm>
            <a:off x="2160075" y="2630300"/>
            <a:ext cx="1968000" cy="942625"/>
            <a:chOff x="2160075" y="2630300"/>
            <a:chExt cx="1968000" cy="942625"/>
          </a:xfrm>
        </p:grpSpPr>
        <p:sp>
          <p:nvSpPr>
            <p:cNvPr id="696" name="Google Shape;696;p34"/>
            <p:cNvSpPr txBox="1"/>
            <p:nvPr/>
          </p:nvSpPr>
          <p:spPr>
            <a:xfrm>
              <a:off x="2160075" y="2630300"/>
              <a:ext cx="19680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Business </a:t>
              </a:r>
              <a:endParaRPr b="1" sz="2000">
                <a:solidFill>
                  <a:schemeClr val="dk2"/>
                </a:solidFill>
                <a:latin typeface="Merriweather"/>
                <a:ea typeface="Merriweather"/>
                <a:cs typeface="Merriweather"/>
                <a:sym typeface="Merriweather"/>
              </a:endParaRPr>
            </a:p>
          </p:txBody>
        </p:sp>
        <p:sp>
          <p:nvSpPr>
            <p:cNvPr id="697" name="Google Shape;697;p34"/>
            <p:cNvSpPr txBox="1"/>
            <p:nvPr/>
          </p:nvSpPr>
          <p:spPr>
            <a:xfrm>
              <a:off x="2160075" y="3088125"/>
              <a:ext cx="1968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Despite being red, Mars is a cold place</a:t>
              </a:r>
              <a:endParaRPr>
                <a:solidFill>
                  <a:schemeClr val="dk2"/>
                </a:solidFill>
                <a:latin typeface="Merriweather"/>
                <a:ea typeface="Merriweather"/>
                <a:cs typeface="Merriweather"/>
                <a:sym typeface="Merriweather"/>
              </a:endParaRPr>
            </a:p>
          </p:txBody>
        </p:sp>
      </p:grpSp>
      <p:grpSp>
        <p:nvGrpSpPr>
          <p:cNvPr id="698" name="Google Shape;698;p34"/>
          <p:cNvGrpSpPr/>
          <p:nvPr/>
        </p:nvGrpSpPr>
        <p:grpSpPr>
          <a:xfrm>
            <a:off x="5015875" y="2630300"/>
            <a:ext cx="1968000" cy="942625"/>
            <a:chOff x="5015875" y="2630300"/>
            <a:chExt cx="1968000" cy="942625"/>
          </a:xfrm>
        </p:grpSpPr>
        <p:sp>
          <p:nvSpPr>
            <p:cNvPr id="699" name="Google Shape;699;p34"/>
            <p:cNvSpPr txBox="1"/>
            <p:nvPr/>
          </p:nvSpPr>
          <p:spPr>
            <a:xfrm>
              <a:off x="5015875" y="2630300"/>
              <a:ext cx="19680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Local news</a:t>
              </a:r>
              <a:endParaRPr b="1" sz="2000">
                <a:solidFill>
                  <a:schemeClr val="dk2"/>
                </a:solidFill>
                <a:latin typeface="Merriweather"/>
                <a:ea typeface="Merriweather"/>
                <a:cs typeface="Merriweather"/>
                <a:sym typeface="Merriweather"/>
              </a:endParaRPr>
            </a:p>
          </p:txBody>
        </p:sp>
        <p:sp>
          <p:nvSpPr>
            <p:cNvPr id="700" name="Google Shape;700;p34"/>
            <p:cNvSpPr txBox="1"/>
            <p:nvPr/>
          </p:nvSpPr>
          <p:spPr>
            <a:xfrm>
              <a:off x="5015875" y="3088125"/>
              <a:ext cx="1968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Earth is the third planet from the Sun</a:t>
              </a:r>
              <a:endParaRPr>
                <a:solidFill>
                  <a:schemeClr val="dk2"/>
                </a:solidFill>
                <a:latin typeface="Merriweather"/>
                <a:ea typeface="Merriweather"/>
                <a:cs typeface="Merriweather"/>
                <a:sym typeface="Merriweather"/>
              </a:endParaRPr>
            </a:p>
          </p:txBody>
        </p:sp>
      </p:grpSp>
      <p:grpSp>
        <p:nvGrpSpPr>
          <p:cNvPr id="701" name="Google Shape;701;p34"/>
          <p:cNvGrpSpPr/>
          <p:nvPr/>
        </p:nvGrpSpPr>
        <p:grpSpPr>
          <a:xfrm>
            <a:off x="6462775" y="3666675"/>
            <a:ext cx="1968000" cy="942625"/>
            <a:chOff x="6462775" y="3666675"/>
            <a:chExt cx="1968000" cy="942625"/>
          </a:xfrm>
        </p:grpSpPr>
        <p:sp>
          <p:nvSpPr>
            <p:cNvPr id="702" name="Google Shape;702;p34"/>
            <p:cNvSpPr txBox="1"/>
            <p:nvPr/>
          </p:nvSpPr>
          <p:spPr>
            <a:xfrm>
              <a:off x="6462775" y="3666675"/>
              <a:ext cx="19680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Weather</a:t>
              </a:r>
              <a:endParaRPr b="1" sz="2000">
                <a:solidFill>
                  <a:schemeClr val="dk2"/>
                </a:solidFill>
                <a:latin typeface="Merriweather"/>
                <a:ea typeface="Merriweather"/>
                <a:cs typeface="Merriweather"/>
                <a:sym typeface="Merriweather"/>
              </a:endParaRPr>
            </a:p>
          </p:txBody>
        </p:sp>
        <p:sp>
          <p:nvSpPr>
            <p:cNvPr id="703" name="Google Shape;703;p34"/>
            <p:cNvSpPr txBox="1"/>
            <p:nvPr/>
          </p:nvSpPr>
          <p:spPr>
            <a:xfrm>
              <a:off x="6462775" y="4124500"/>
              <a:ext cx="1968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Saturn is a gas giant with rings</a:t>
              </a:r>
              <a:endParaRPr>
                <a:solidFill>
                  <a:schemeClr val="dk2"/>
                </a:solidFill>
                <a:latin typeface="Merriweather"/>
                <a:ea typeface="Merriweather"/>
                <a:cs typeface="Merriweather"/>
                <a:sym typeface="Merriweather"/>
              </a:endParaRPr>
            </a:p>
          </p:txBody>
        </p:sp>
      </p:grpSp>
      <p:sp>
        <p:nvSpPr>
          <p:cNvPr id="704" name="Google Shape;704;p34"/>
          <p:cNvSpPr/>
          <p:nvPr/>
        </p:nvSpPr>
        <p:spPr>
          <a:xfrm>
            <a:off x="3606725" y="1518625"/>
            <a:ext cx="1930500" cy="487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Big news </a:t>
            </a:r>
            <a:endParaRPr b="1" sz="2000">
              <a:solidFill>
                <a:schemeClr val="dk2"/>
              </a:solidFill>
              <a:latin typeface="Merriweather"/>
              <a:ea typeface="Merriweather"/>
              <a:cs typeface="Merriweather"/>
              <a:sym typeface="Merriweather"/>
            </a:endParaRPr>
          </a:p>
        </p:txBody>
      </p:sp>
      <p:cxnSp>
        <p:nvCxnSpPr>
          <p:cNvPr id="705" name="Google Shape;705;p34"/>
          <p:cNvCxnSpPr>
            <a:stCxn id="704" idx="2"/>
            <a:endCxn id="699" idx="0"/>
          </p:cNvCxnSpPr>
          <p:nvPr/>
        </p:nvCxnSpPr>
        <p:spPr>
          <a:xfrm flipH="1" rot="-5400000">
            <a:off x="4973975" y="1604425"/>
            <a:ext cx="624000" cy="1428000"/>
          </a:xfrm>
          <a:prstGeom prst="bentConnector3">
            <a:avLst>
              <a:gd fmla="val 49990" name="adj1"/>
            </a:avLst>
          </a:prstGeom>
          <a:noFill/>
          <a:ln cap="flat" cmpd="sng" w="9525">
            <a:solidFill>
              <a:srgbClr val="000000"/>
            </a:solidFill>
            <a:prstDash val="solid"/>
            <a:round/>
            <a:headEnd len="med" w="med" type="none"/>
            <a:tailEnd len="med" w="med" type="oval"/>
          </a:ln>
        </p:spPr>
      </p:cxnSp>
      <p:cxnSp>
        <p:nvCxnSpPr>
          <p:cNvPr id="706" name="Google Shape;706;p34"/>
          <p:cNvCxnSpPr>
            <a:stCxn id="704" idx="2"/>
            <a:endCxn id="696" idx="0"/>
          </p:cNvCxnSpPr>
          <p:nvPr/>
        </p:nvCxnSpPr>
        <p:spPr>
          <a:xfrm rot="5400000">
            <a:off x="3545975" y="1604425"/>
            <a:ext cx="624000" cy="1428000"/>
          </a:xfrm>
          <a:prstGeom prst="bentConnector3">
            <a:avLst>
              <a:gd fmla="val 49990" name="adj1"/>
            </a:avLst>
          </a:prstGeom>
          <a:noFill/>
          <a:ln cap="flat" cmpd="sng" w="9525">
            <a:solidFill>
              <a:srgbClr val="000000"/>
            </a:solidFill>
            <a:prstDash val="solid"/>
            <a:round/>
            <a:headEnd len="med" w="med" type="none"/>
            <a:tailEnd len="med" w="med" type="oval"/>
          </a:ln>
        </p:spPr>
      </p:cxnSp>
      <p:cxnSp>
        <p:nvCxnSpPr>
          <p:cNvPr id="707" name="Google Shape;707;p34"/>
          <p:cNvCxnSpPr>
            <a:stCxn id="704" idx="3"/>
            <a:endCxn id="702" idx="0"/>
          </p:cNvCxnSpPr>
          <p:nvPr/>
        </p:nvCxnSpPr>
        <p:spPr>
          <a:xfrm>
            <a:off x="5537225" y="1762525"/>
            <a:ext cx="1909500" cy="1904100"/>
          </a:xfrm>
          <a:prstGeom prst="bentConnector2">
            <a:avLst/>
          </a:prstGeom>
          <a:noFill/>
          <a:ln cap="flat" cmpd="sng" w="9525">
            <a:solidFill>
              <a:srgbClr val="000000"/>
            </a:solidFill>
            <a:prstDash val="solid"/>
            <a:round/>
            <a:headEnd len="med" w="med" type="none"/>
            <a:tailEnd len="med" w="med" type="oval"/>
          </a:ln>
        </p:spPr>
      </p:cxnSp>
      <p:cxnSp>
        <p:nvCxnSpPr>
          <p:cNvPr id="708" name="Google Shape;708;p34"/>
          <p:cNvCxnSpPr>
            <a:stCxn id="704" idx="1"/>
            <a:endCxn id="693" idx="0"/>
          </p:cNvCxnSpPr>
          <p:nvPr/>
        </p:nvCxnSpPr>
        <p:spPr>
          <a:xfrm flipH="1">
            <a:off x="1697225" y="1762525"/>
            <a:ext cx="1909500" cy="1904100"/>
          </a:xfrm>
          <a:prstGeom prst="bentConnector2">
            <a:avLst/>
          </a:prstGeom>
          <a:noFill/>
          <a:ln cap="flat" cmpd="sng" w="9525">
            <a:solidFill>
              <a:srgbClr val="000000"/>
            </a:solidFill>
            <a:prstDash val="solid"/>
            <a:round/>
            <a:headEnd len="med" w="med" type="none"/>
            <a:tailEnd len="med" w="med" type="oval"/>
          </a:ln>
        </p:spPr>
      </p:cxnSp>
      <p:grpSp>
        <p:nvGrpSpPr>
          <p:cNvPr id="709" name="Google Shape;709;p34"/>
          <p:cNvGrpSpPr/>
          <p:nvPr/>
        </p:nvGrpSpPr>
        <p:grpSpPr>
          <a:xfrm>
            <a:off x="3588000" y="3666675"/>
            <a:ext cx="1968000" cy="942625"/>
            <a:chOff x="3588000" y="3666675"/>
            <a:chExt cx="1968000" cy="942625"/>
          </a:xfrm>
        </p:grpSpPr>
        <p:sp>
          <p:nvSpPr>
            <p:cNvPr id="710" name="Google Shape;710;p34"/>
            <p:cNvSpPr txBox="1"/>
            <p:nvPr/>
          </p:nvSpPr>
          <p:spPr>
            <a:xfrm>
              <a:off x="3588000" y="3666675"/>
              <a:ext cx="19680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Death notices</a:t>
              </a:r>
              <a:endParaRPr b="1" sz="2000">
                <a:solidFill>
                  <a:schemeClr val="dk2"/>
                </a:solidFill>
                <a:latin typeface="Merriweather"/>
                <a:ea typeface="Merriweather"/>
                <a:cs typeface="Merriweather"/>
                <a:sym typeface="Merriweather"/>
              </a:endParaRPr>
            </a:p>
          </p:txBody>
        </p:sp>
        <p:sp>
          <p:nvSpPr>
            <p:cNvPr id="711" name="Google Shape;711;p34"/>
            <p:cNvSpPr txBox="1"/>
            <p:nvPr/>
          </p:nvSpPr>
          <p:spPr>
            <a:xfrm>
              <a:off x="3588000" y="4124500"/>
              <a:ext cx="1968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Mercury is the smallest planet</a:t>
              </a:r>
              <a:endParaRPr>
                <a:solidFill>
                  <a:schemeClr val="dk2"/>
                </a:solidFill>
                <a:latin typeface="Merriweather"/>
                <a:ea typeface="Merriweather"/>
                <a:cs typeface="Merriweather"/>
                <a:sym typeface="Merriweather"/>
              </a:endParaRPr>
            </a:p>
          </p:txBody>
        </p:sp>
      </p:grpSp>
      <p:cxnSp>
        <p:nvCxnSpPr>
          <p:cNvPr id="712" name="Google Shape;712;p34"/>
          <p:cNvCxnSpPr>
            <a:endCxn id="710" idx="0"/>
          </p:cNvCxnSpPr>
          <p:nvPr/>
        </p:nvCxnSpPr>
        <p:spPr>
          <a:xfrm flipH="1" rot="-5400000">
            <a:off x="3754200" y="2848875"/>
            <a:ext cx="1635000" cy="600"/>
          </a:xfrm>
          <a:prstGeom prst="bentConnector3">
            <a:avLst>
              <a:gd fmla="val 50000" name="adj1"/>
            </a:avLst>
          </a:prstGeom>
          <a:noFill/>
          <a:ln cap="flat" cmpd="sng" w="9525">
            <a:solidFill>
              <a:srgbClr val="000000"/>
            </a:solidFill>
            <a:prstDash val="solid"/>
            <a:round/>
            <a:headEnd len="med" w="med" type="none"/>
            <a:tailEnd len="med" w="med" type="oval"/>
          </a:ln>
        </p:spPr>
      </p:cxnSp>
      <p:sp>
        <p:nvSpPr>
          <p:cNvPr id="713" name="Google Shape;713;p34"/>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714" name="Google Shape;714;p34"/>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715" name="Google Shape;715;p34"/>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35"/>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aphicFrame>
        <p:nvGraphicFramePr>
          <p:cNvPr id="721" name="Google Shape;721;p35"/>
          <p:cNvGraphicFramePr/>
          <p:nvPr/>
        </p:nvGraphicFramePr>
        <p:xfrm>
          <a:off x="734388" y="2658700"/>
          <a:ext cx="3000000" cy="3000000"/>
        </p:xfrm>
        <a:graphic>
          <a:graphicData uri="http://schemas.openxmlformats.org/drawingml/2006/table">
            <a:tbl>
              <a:tblPr>
                <a:noFill/>
                <a:tableStyleId>{CE982107-C1A5-4388-BE6F-BB15BEDD9D13}</a:tableStyleId>
              </a:tblPr>
              <a:tblGrid>
                <a:gridCol w="2524975"/>
                <a:gridCol w="930900"/>
                <a:gridCol w="3279725"/>
                <a:gridCol w="939625"/>
              </a:tblGrid>
              <a:tr h="487650">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Sports</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Celebrity gossip</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b="1" sz="2000">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7650">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Entertainment</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Editorial</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b="1" sz="2000">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7650">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Food</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Obituary</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b="1" sz="2000">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7650">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Travel</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Horoscopes</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b="1" sz="2000">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722" name="Google Shape;722;p35"/>
          <p:cNvSpPr txBox="1"/>
          <p:nvPr/>
        </p:nvSpPr>
        <p:spPr>
          <a:xfrm>
            <a:off x="2442025" y="1518625"/>
            <a:ext cx="5967600" cy="10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Venus has a beautiful name and is the second planet from the Sun. It’s terribly hot, even hotter than Mercury, and its atmosphere is extremely poisonous</a:t>
            </a:r>
            <a:endParaRPr>
              <a:solidFill>
                <a:schemeClr val="dk2"/>
              </a:solidFill>
              <a:latin typeface="Merriweather"/>
              <a:ea typeface="Merriweather"/>
              <a:cs typeface="Merriweather"/>
              <a:sym typeface="Merriweather"/>
            </a:endParaRPr>
          </a:p>
        </p:txBody>
      </p:sp>
      <p:sp>
        <p:nvSpPr>
          <p:cNvPr id="723" name="Google Shape;723;p35"/>
          <p:cNvSpPr txBox="1"/>
          <p:nvPr/>
        </p:nvSpPr>
        <p:spPr>
          <a:xfrm>
            <a:off x="734400" y="1518625"/>
            <a:ext cx="15228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Soft</a:t>
            </a:r>
            <a:r>
              <a:rPr b="1" lang="en" sz="2000">
                <a:solidFill>
                  <a:schemeClr val="dk2"/>
                </a:solidFill>
                <a:latin typeface="Merriweather"/>
                <a:ea typeface="Merriweather"/>
                <a:cs typeface="Merriweather"/>
                <a:sym typeface="Merriweather"/>
              </a:rPr>
              <a:t> news</a:t>
            </a:r>
            <a:endParaRPr b="1" sz="2000">
              <a:solidFill>
                <a:schemeClr val="dk2"/>
              </a:solidFill>
              <a:latin typeface="Merriweather"/>
              <a:ea typeface="Merriweather"/>
              <a:cs typeface="Merriweather"/>
              <a:sym typeface="Merriweather"/>
            </a:endParaRPr>
          </a:p>
        </p:txBody>
      </p:sp>
      <p:sp>
        <p:nvSpPr>
          <p:cNvPr id="724" name="Google Shape;724;p35"/>
          <p:cNvSpPr/>
          <p:nvPr/>
        </p:nvSpPr>
        <p:spPr>
          <a:xfrm>
            <a:off x="3513475" y="3186150"/>
            <a:ext cx="374875" cy="373725"/>
          </a:xfrm>
          <a:custGeom>
            <a:rect b="b" l="l" r="r" t="t"/>
            <a:pathLst>
              <a:path extrusionOk="0" h="14949" w="14995">
                <a:moveTo>
                  <a:pt x="12905" y="6403"/>
                </a:moveTo>
                <a:lnTo>
                  <a:pt x="12905" y="7375"/>
                </a:lnTo>
                <a:lnTo>
                  <a:pt x="10642" y="7375"/>
                </a:lnTo>
                <a:lnTo>
                  <a:pt x="10642" y="6403"/>
                </a:lnTo>
                <a:close/>
                <a:moveTo>
                  <a:pt x="12905" y="8249"/>
                </a:moveTo>
                <a:lnTo>
                  <a:pt x="12905" y="9229"/>
                </a:lnTo>
                <a:lnTo>
                  <a:pt x="10642" y="9229"/>
                </a:lnTo>
                <a:lnTo>
                  <a:pt x="10642" y="8249"/>
                </a:lnTo>
                <a:close/>
                <a:moveTo>
                  <a:pt x="12905" y="10102"/>
                </a:moveTo>
                <a:lnTo>
                  <a:pt x="12905" y="11082"/>
                </a:lnTo>
                <a:lnTo>
                  <a:pt x="10642" y="11082"/>
                </a:lnTo>
                <a:lnTo>
                  <a:pt x="10642" y="10102"/>
                </a:lnTo>
                <a:close/>
                <a:moveTo>
                  <a:pt x="9746" y="6403"/>
                </a:moveTo>
                <a:lnTo>
                  <a:pt x="9746" y="12935"/>
                </a:lnTo>
                <a:lnTo>
                  <a:pt x="2226" y="12935"/>
                </a:lnTo>
                <a:lnTo>
                  <a:pt x="2226" y="6403"/>
                </a:lnTo>
                <a:close/>
                <a:moveTo>
                  <a:pt x="11607" y="11956"/>
                </a:moveTo>
                <a:lnTo>
                  <a:pt x="11607" y="12935"/>
                </a:lnTo>
                <a:lnTo>
                  <a:pt x="10642" y="12935"/>
                </a:lnTo>
                <a:lnTo>
                  <a:pt x="10642" y="11956"/>
                </a:lnTo>
                <a:close/>
                <a:moveTo>
                  <a:pt x="12905" y="11956"/>
                </a:moveTo>
                <a:lnTo>
                  <a:pt x="12905" y="12935"/>
                </a:lnTo>
                <a:lnTo>
                  <a:pt x="11941" y="12935"/>
                </a:lnTo>
                <a:lnTo>
                  <a:pt x="11941" y="11956"/>
                </a:lnTo>
                <a:close/>
                <a:moveTo>
                  <a:pt x="11758" y="0"/>
                </a:moveTo>
                <a:lnTo>
                  <a:pt x="2469" y="4383"/>
                </a:lnTo>
                <a:lnTo>
                  <a:pt x="1414" y="4383"/>
                </a:lnTo>
                <a:cubicBezTo>
                  <a:pt x="631" y="4383"/>
                  <a:pt x="1" y="5013"/>
                  <a:pt x="1" y="5796"/>
                </a:cubicBezTo>
                <a:lnTo>
                  <a:pt x="1" y="13543"/>
                </a:lnTo>
                <a:cubicBezTo>
                  <a:pt x="1" y="14318"/>
                  <a:pt x="631" y="14948"/>
                  <a:pt x="1414" y="14948"/>
                </a:cubicBezTo>
                <a:lnTo>
                  <a:pt x="13581" y="14948"/>
                </a:lnTo>
                <a:cubicBezTo>
                  <a:pt x="14364" y="14948"/>
                  <a:pt x="14994" y="14318"/>
                  <a:pt x="14994" y="13543"/>
                </a:cubicBezTo>
                <a:lnTo>
                  <a:pt x="14994" y="5796"/>
                </a:lnTo>
                <a:cubicBezTo>
                  <a:pt x="14994" y="5013"/>
                  <a:pt x="14364" y="4383"/>
                  <a:pt x="13581" y="4383"/>
                </a:cubicBezTo>
                <a:lnTo>
                  <a:pt x="4763" y="4383"/>
                </a:lnTo>
                <a:lnTo>
                  <a:pt x="12176" y="881"/>
                </a:lnTo>
                <a:lnTo>
                  <a:pt x="117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7817450" y="2714400"/>
            <a:ext cx="256575" cy="374850"/>
          </a:xfrm>
          <a:custGeom>
            <a:rect b="b" l="l" r="r" t="t"/>
            <a:pathLst>
              <a:path extrusionOk="0" h="14994" w="10263">
                <a:moveTo>
                  <a:pt x="4391" y="4034"/>
                </a:moveTo>
                <a:cubicBezTo>
                  <a:pt x="4573" y="4262"/>
                  <a:pt x="4809" y="4459"/>
                  <a:pt x="5067" y="4611"/>
                </a:cubicBezTo>
                <a:lnTo>
                  <a:pt x="3715" y="4611"/>
                </a:lnTo>
                <a:cubicBezTo>
                  <a:pt x="3973" y="4459"/>
                  <a:pt x="4201" y="4262"/>
                  <a:pt x="4391" y="4034"/>
                </a:cubicBezTo>
                <a:close/>
                <a:moveTo>
                  <a:pt x="5431" y="9799"/>
                </a:moveTo>
                <a:lnTo>
                  <a:pt x="4391" y="11211"/>
                </a:lnTo>
                <a:lnTo>
                  <a:pt x="3343" y="9799"/>
                </a:lnTo>
                <a:close/>
                <a:moveTo>
                  <a:pt x="2469" y="1"/>
                </a:moveTo>
                <a:cubicBezTo>
                  <a:pt x="1110" y="1"/>
                  <a:pt x="1" y="1110"/>
                  <a:pt x="1" y="2477"/>
                </a:cubicBezTo>
                <a:cubicBezTo>
                  <a:pt x="1" y="3388"/>
                  <a:pt x="494" y="4186"/>
                  <a:pt x="1231" y="4611"/>
                </a:cubicBezTo>
                <a:lnTo>
                  <a:pt x="1003" y="4611"/>
                </a:lnTo>
                <a:lnTo>
                  <a:pt x="1003" y="9799"/>
                </a:lnTo>
                <a:lnTo>
                  <a:pt x="2127" y="9799"/>
                </a:lnTo>
                <a:lnTo>
                  <a:pt x="3783" y="12032"/>
                </a:lnTo>
                <a:lnTo>
                  <a:pt x="2021" y="14417"/>
                </a:lnTo>
                <a:lnTo>
                  <a:pt x="2811" y="14994"/>
                </a:lnTo>
                <a:lnTo>
                  <a:pt x="4391" y="12860"/>
                </a:lnTo>
                <a:lnTo>
                  <a:pt x="5971" y="14994"/>
                </a:lnTo>
                <a:lnTo>
                  <a:pt x="6753" y="14417"/>
                </a:lnTo>
                <a:lnTo>
                  <a:pt x="4998" y="12032"/>
                </a:lnTo>
                <a:lnTo>
                  <a:pt x="6647" y="9799"/>
                </a:lnTo>
                <a:lnTo>
                  <a:pt x="7778" y="9799"/>
                </a:lnTo>
                <a:cubicBezTo>
                  <a:pt x="7778" y="9799"/>
                  <a:pt x="7778" y="9305"/>
                  <a:pt x="7778" y="8614"/>
                </a:cubicBezTo>
                <a:lnTo>
                  <a:pt x="10262" y="9875"/>
                </a:lnTo>
                <a:lnTo>
                  <a:pt x="10262" y="4535"/>
                </a:lnTo>
                <a:lnTo>
                  <a:pt x="7778" y="5788"/>
                </a:lnTo>
                <a:lnTo>
                  <a:pt x="7778" y="4611"/>
                </a:lnTo>
                <a:lnTo>
                  <a:pt x="7543" y="4611"/>
                </a:lnTo>
                <a:cubicBezTo>
                  <a:pt x="8280" y="4186"/>
                  <a:pt x="8773" y="3388"/>
                  <a:pt x="8773" y="2477"/>
                </a:cubicBezTo>
                <a:cubicBezTo>
                  <a:pt x="8773" y="1110"/>
                  <a:pt x="7672" y="1"/>
                  <a:pt x="6305" y="1"/>
                </a:cubicBezTo>
                <a:cubicBezTo>
                  <a:pt x="5530" y="1"/>
                  <a:pt x="4839" y="358"/>
                  <a:pt x="4391" y="912"/>
                </a:cubicBezTo>
                <a:cubicBezTo>
                  <a:pt x="3935" y="358"/>
                  <a:pt x="3244" y="1"/>
                  <a:pt x="2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6" name="Google Shape;726;p35"/>
          <p:cNvGrpSpPr/>
          <p:nvPr/>
        </p:nvGrpSpPr>
        <p:grpSpPr>
          <a:xfrm>
            <a:off x="7758400" y="3197825"/>
            <a:ext cx="374675" cy="350375"/>
            <a:chOff x="6307250" y="3126650"/>
            <a:chExt cx="374675" cy="350375"/>
          </a:xfrm>
        </p:grpSpPr>
        <p:sp>
          <p:nvSpPr>
            <p:cNvPr id="727" name="Google Shape;727;p35"/>
            <p:cNvSpPr/>
            <p:nvPr/>
          </p:nvSpPr>
          <p:spPr>
            <a:xfrm>
              <a:off x="6307250" y="3126650"/>
              <a:ext cx="286375" cy="350375"/>
            </a:xfrm>
            <a:custGeom>
              <a:rect b="b" l="l" r="r" t="t"/>
              <a:pathLst>
                <a:path extrusionOk="0" h="14015" w="11455">
                  <a:moveTo>
                    <a:pt x="3396" y="2082"/>
                  </a:moveTo>
                  <a:lnTo>
                    <a:pt x="3396" y="3775"/>
                  </a:lnTo>
                  <a:lnTo>
                    <a:pt x="3024" y="3775"/>
                  </a:lnTo>
                  <a:lnTo>
                    <a:pt x="2355" y="2948"/>
                  </a:lnTo>
                  <a:lnTo>
                    <a:pt x="2355" y="3775"/>
                  </a:lnTo>
                  <a:lnTo>
                    <a:pt x="1892" y="3775"/>
                  </a:lnTo>
                  <a:lnTo>
                    <a:pt x="1892" y="2082"/>
                  </a:lnTo>
                  <a:lnTo>
                    <a:pt x="2249" y="2082"/>
                  </a:lnTo>
                  <a:lnTo>
                    <a:pt x="2933" y="2948"/>
                  </a:lnTo>
                  <a:lnTo>
                    <a:pt x="2933" y="2082"/>
                  </a:lnTo>
                  <a:close/>
                  <a:moveTo>
                    <a:pt x="4869" y="2082"/>
                  </a:moveTo>
                  <a:lnTo>
                    <a:pt x="4869" y="2492"/>
                  </a:lnTo>
                  <a:lnTo>
                    <a:pt x="4155" y="2492"/>
                  </a:lnTo>
                  <a:lnTo>
                    <a:pt x="4155" y="2727"/>
                  </a:lnTo>
                  <a:lnTo>
                    <a:pt x="4763" y="2727"/>
                  </a:lnTo>
                  <a:lnTo>
                    <a:pt x="4763" y="3107"/>
                  </a:lnTo>
                  <a:lnTo>
                    <a:pt x="4155" y="3107"/>
                  </a:lnTo>
                  <a:lnTo>
                    <a:pt x="4155" y="3373"/>
                  </a:lnTo>
                  <a:lnTo>
                    <a:pt x="4892" y="3373"/>
                  </a:lnTo>
                  <a:lnTo>
                    <a:pt x="4892" y="3775"/>
                  </a:lnTo>
                  <a:lnTo>
                    <a:pt x="3685" y="3775"/>
                  </a:lnTo>
                  <a:lnTo>
                    <a:pt x="3685" y="2082"/>
                  </a:lnTo>
                  <a:close/>
                  <a:moveTo>
                    <a:pt x="7513" y="2082"/>
                  </a:moveTo>
                  <a:lnTo>
                    <a:pt x="6852" y="3775"/>
                  </a:lnTo>
                  <a:lnTo>
                    <a:pt x="6464" y="3775"/>
                  </a:lnTo>
                  <a:lnTo>
                    <a:pt x="6221" y="3175"/>
                  </a:lnTo>
                  <a:lnTo>
                    <a:pt x="5986" y="3775"/>
                  </a:lnTo>
                  <a:lnTo>
                    <a:pt x="5599" y="3775"/>
                  </a:lnTo>
                  <a:lnTo>
                    <a:pt x="4938" y="2082"/>
                  </a:lnTo>
                  <a:lnTo>
                    <a:pt x="5439" y="2082"/>
                  </a:lnTo>
                  <a:lnTo>
                    <a:pt x="5811" y="3244"/>
                  </a:lnTo>
                  <a:lnTo>
                    <a:pt x="5925" y="2894"/>
                  </a:lnTo>
                  <a:lnTo>
                    <a:pt x="5652" y="2082"/>
                  </a:lnTo>
                  <a:lnTo>
                    <a:pt x="6077" y="2082"/>
                  </a:lnTo>
                  <a:lnTo>
                    <a:pt x="6221" y="2606"/>
                  </a:lnTo>
                  <a:lnTo>
                    <a:pt x="6373" y="2082"/>
                  </a:lnTo>
                  <a:lnTo>
                    <a:pt x="6799" y="2082"/>
                  </a:lnTo>
                  <a:lnTo>
                    <a:pt x="6525" y="2894"/>
                  </a:lnTo>
                  <a:lnTo>
                    <a:pt x="6647" y="3244"/>
                  </a:lnTo>
                  <a:lnTo>
                    <a:pt x="7011" y="2082"/>
                  </a:lnTo>
                  <a:close/>
                  <a:moveTo>
                    <a:pt x="8173" y="2074"/>
                  </a:moveTo>
                  <a:cubicBezTo>
                    <a:pt x="8416" y="2074"/>
                    <a:pt x="8652" y="2180"/>
                    <a:pt x="8804" y="2256"/>
                  </a:cubicBezTo>
                  <a:lnTo>
                    <a:pt x="8606" y="2636"/>
                  </a:lnTo>
                  <a:cubicBezTo>
                    <a:pt x="8606" y="2636"/>
                    <a:pt x="8363" y="2484"/>
                    <a:pt x="8158" y="2484"/>
                  </a:cubicBezTo>
                  <a:cubicBezTo>
                    <a:pt x="8075" y="2484"/>
                    <a:pt x="8022" y="2507"/>
                    <a:pt x="8022" y="2568"/>
                  </a:cubicBezTo>
                  <a:cubicBezTo>
                    <a:pt x="8022" y="2651"/>
                    <a:pt x="8143" y="2674"/>
                    <a:pt x="8333" y="2735"/>
                  </a:cubicBezTo>
                  <a:cubicBezTo>
                    <a:pt x="8652" y="2834"/>
                    <a:pt x="8849" y="2940"/>
                    <a:pt x="8849" y="3259"/>
                  </a:cubicBezTo>
                  <a:cubicBezTo>
                    <a:pt x="8849" y="3669"/>
                    <a:pt x="8515" y="3798"/>
                    <a:pt x="8204" y="3798"/>
                  </a:cubicBezTo>
                  <a:cubicBezTo>
                    <a:pt x="7961" y="3798"/>
                    <a:pt x="7672" y="3722"/>
                    <a:pt x="7467" y="3601"/>
                  </a:cubicBezTo>
                  <a:lnTo>
                    <a:pt x="7665" y="3191"/>
                  </a:lnTo>
                  <a:cubicBezTo>
                    <a:pt x="7665" y="3191"/>
                    <a:pt x="7953" y="3380"/>
                    <a:pt x="8211" y="3380"/>
                  </a:cubicBezTo>
                  <a:cubicBezTo>
                    <a:pt x="8310" y="3380"/>
                    <a:pt x="8348" y="3350"/>
                    <a:pt x="8348" y="3305"/>
                  </a:cubicBezTo>
                  <a:cubicBezTo>
                    <a:pt x="8348" y="3206"/>
                    <a:pt x="8173" y="3183"/>
                    <a:pt x="7968" y="3115"/>
                  </a:cubicBezTo>
                  <a:cubicBezTo>
                    <a:pt x="7672" y="3016"/>
                    <a:pt x="7543" y="2894"/>
                    <a:pt x="7543" y="2644"/>
                  </a:cubicBezTo>
                  <a:cubicBezTo>
                    <a:pt x="7543" y="2272"/>
                    <a:pt x="7839" y="2074"/>
                    <a:pt x="8173" y="2074"/>
                  </a:cubicBezTo>
                  <a:close/>
                  <a:moveTo>
                    <a:pt x="9723" y="4565"/>
                  </a:moveTo>
                  <a:lnTo>
                    <a:pt x="9723" y="5545"/>
                  </a:lnTo>
                  <a:lnTo>
                    <a:pt x="1527" y="5545"/>
                  </a:lnTo>
                  <a:lnTo>
                    <a:pt x="1527" y="4565"/>
                  </a:lnTo>
                  <a:close/>
                  <a:moveTo>
                    <a:pt x="9723" y="6054"/>
                  </a:moveTo>
                  <a:lnTo>
                    <a:pt x="9723" y="7034"/>
                  </a:lnTo>
                  <a:lnTo>
                    <a:pt x="1527" y="7034"/>
                  </a:lnTo>
                  <a:lnTo>
                    <a:pt x="1527" y="6054"/>
                  </a:lnTo>
                  <a:close/>
                  <a:moveTo>
                    <a:pt x="3829" y="7543"/>
                  </a:moveTo>
                  <a:lnTo>
                    <a:pt x="3829" y="8523"/>
                  </a:lnTo>
                  <a:lnTo>
                    <a:pt x="1527" y="8523"/>
                  </a:lnTo>
                  <a:lnTo>
                    <a:pt x="1527" y="7543"/>
                  </a:lnTo>
                  <a:close/>
                  <a:moveTo>
                    <a:pt x="3829" y="9031"/>
                  </a:moveTo>
                  <a:lnTo>
                    <a:pt x="3829" y="10011"/>
                  </a:lnTo>
                  <a:lnTo>
                    <a:pt x="1527" y="10011"/>
                  </a:lnTo>
                  <a:lnTo>
                    <a:pt x="1527" y="9031"/>
                  </a:lnTo>
                  <a:close/>
                  <a:moveTo>
                    <a:pt x="3829" y="10520"/>
                  </a:moveTo>
                  <a:lnTo>
                    <a:pt x="3829" y="11500"/>
                  </a:lnTo>
                  <a:lnTo>
                    <a:pt x="1527" y="11500"/>
                  </a:lnTo>
                  <a:lnTo>
                    <a:pt x="1527" y="10520"/>
                  </a:lnTo>
                  <a:close/>
                  <a:moveTo>
                    <a:pt x="9731" y="7543"/>
                  </a:moveTo>
                  <a:lnTo>
                    <a:pt x="9731" y="11500"/>
                  </a:lnTo>
                  <a:lnTo>
                    <a:pt x="4786" y="11500"/>
                  </a:lnTo>
                  <a:lnTo>
                    <a:pt x="4786" y="7543"/>
                  </a:lnTo>
                  <a:close/>
                  <a:moveTo>
                    <a:pt x="1" y="1"/>
                  </a:moveTo>
                  <a:lnTo>
                    <a:pt x="1" y="12472"/>
                  </a:lnTo>
                  <a:cubicBezTo>
                    <a:pt x="1" y="13323"/>
                    <a:pt x="692" y="14014"/>
                    <a:pt x="1543" y="14014"/>
                  </a:cubicBezTo>
                  <a:lnTo>
                    <a:pt x="11455" y="14014"/>
                  </a:lnTo>
                  <a:cubicBezTo>
                    <a:pt x="11128" y="13589"/>
                    <a:pt x="10931" y="13049"/>
                    <a:pt x="10931" y="12472"/>
                  </a:cubicBezTo>
                  <a:lnTo>
                    <a:pt x="109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6604800" y="3179250"/>
              <a:ext cx="77125" cy="297775"/>
            </a:xfrm>
            <a:custGeom>
              <a:rect b="b" l="l" r="r" t="t"/>
              <a:pathLst>
                <a:path extrusionOk="0" h="11911" w="3085">
                  <a:moveTo>
                    <a:pt x="1" y="0"/>
                  </a:moveTo>
                  <a:lnTo>
                    <a:pt x="1" y="10368"/>
                  </a:lnTo>
                  <a:cubicBezTo>
                    <a:pt x="1" y="11219"/>
                    <a:pt x="692" y="11910"/>
                    <a:pt x="1543" y="11910"/>
                  </a:cubicBezTo>
                  <a:cubicBezTo>
                    <a:pt x="2401" y="11910"/>
                    <a:pt x="3085" y="11219"/>
                    <a:pt x="3085" y="10368"/>
                  </a:cubicBezTo>
                  <a:lnTo>
                    <a:pt x="30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35"/>
          <p:cNvGrpSpPr/>
          <p:nvPr/>
        </p:nvGrpSpPr>
        <p:grpSpPr>
          <a:xfrm>
            <a:off x="7758313" y="3688075"/>
            <a:ext cx="374850" cy="350375"/>
            <a:chOff x="822625" y="2528125"/>
            <a:chExt cx="374850" cy="350375"/>
          </a:xfrm>
        </p:grpSpPr>
        <p:sp>
          <p:nvSpPr>
            <p:cNvPr id="730" name="Google Shape;730;p35"/>
            <p:cNvSpPr/>
            <p:nvPr/>
          </p:nvSpPr>
          <p:spPr>
            <a:xfrm>
              <a:off x="822625" y="2528125"/>
              <a:ext cx="286550" cy="350375"/>
            </a:xfrm>
            <a:custGeom>
              <a:rect b="b" l="l" r="r" t="t"/>
              <a:pathLst>
                <a:path extrusionOk="0" h="14015" w="11462">
                  <a:moveTo>
                    <a:pt x="9761" y="1603"/>
                  </a:moveTo>
                  <a:lnTo>
                    <a:pt x="9761" y="2583"/>
                  </a:lnTo>
                  <a:lnTo>
                    <a:pt x="7300" y="2583"/>
                  </a:lnTo>
                  <a:lnTo>
                    <a:pt x="7300" y="1603"/>
                  </a:lnTo>
                  <a:close/>
                  <a:moveTo>
                    <a:pt x="9761" y="3062"/>
                  </a:moveTo>
                  <a:lnTo>
                    <a:pt x="9761" y="4042"/>
                  </a:lnTo>
                  <a:lnTo>
                    <a:pt x="7300" y="4042"/>
                  </a:lnTo>
                  <a:lnTo>
                    <a:pt x="7300" y="3062"/>
                  </a:lnTo>
                  <a:close/>
                  <a:moveTo>
                    <a:pt x="6244" y="1603"/>
                  </a:moveTo>
                  <a:lnTo>
                    <a:pt x="6244" y="5500"/>
                  </a:lnTo>
                  <a:lnTo>
                    <a:pt x="1011" y="5500"/>
                  </a:lnTo>
                  <a:lnTo>
                    <a:pt x="1011" y="1603"/>
                  </a:lnTo>
                  <a:close/>
                  <a:moveTo>
                    <a:pt x="9761" y="4528"/>
                  </a:moveTo>
                  <a:lnTo>
                    <a:pt x="9761" y="5500"/>
                  </a:lnTo>
                  <a:lnTo>
                    <a:pt x="7300" y="5500"/>
                  </a:lnTo>
                  <a:lnTo>
                    <a:pt x="7300" y="4528"/>
                  </a:lnTo>
                  <a:close/>
                  <a:moveTo>
                    <a:pt x="3631" y="7885"/>
                  </a:moveTo>
                  <a:lnTo>
                    <a:pt x="3631" y="8857"/>
                  </a:lnTo>
                  <a:lnTo>
                    <a:pt x="1170" y="8857"/>
                  </a:lnTo>
                  <a:lnTo>
                    <a:pt x="1170" y="7885"/>
                  </a:lnTo>
                  <a:close/>
                  <a:moveTo>
                    <a:pt x="3631" y="9343"/>
                  </a:moveTo>
                  <a:lnTo>
                    <a:pt x="3631" y="10315"/>
                  </a:lnTo>
                  <a:lnTo>
                    <a:pt x="1170" y="10315"/>
                  </a:lnTo>
                  <a:lnTo>
                    <a:pt x="1170" y="9343"/>
                  </a:lnTo>
                  <a:close/>
                  <a:moveTo>
                    <a:pt x="3631" y="10801"/>
                  </a:moveTo>
                  <a:lnTo>
                    <a:pt x="3631" y="11774"/>
                  </a:lnTo>
                  <a:lnTo>
                    <a:pt x="1170" y="11774"/>
                  </a:lnTo>
                  <a:lnTo>
                    <a:pt x="1170" y="10801"/>
                  </a:lnTo>
                  <a:close/>
                  <a:moveTo>
                    <a:pt x="9912" y="7885"/>
                  </a:moveTo>
                  <a:lnTo>
                    <a:pt x="9912" y="11774"/>
                  </a:lnTo>
                  <a:lnTo>
                    <a:pt x="4687" y="11774"/>
                  </a:lnTo>
                  <a:lnTo>
                    <a:pt x="4687" y="7885"/>
                  </a:lnTo>
                  <a:close/>
                  <a:moveTo>
                    <a:pt x="0" y="1"/>
                  </a:moveTo>
                  <a:lnTo>
                    <a:pt x="0" y="12472"/>
                  </a:lnTo>
                  <a:cubicBezTo>
                    <a:pt x="0" y="13323"/>
                    <a:pt x="692" y="14014"/>
                    <a:pt x="1542" y="14014"/>
                  </a:cubicBezTo>
                  <a:lnTo>
                    <a:pt x="11462" y="14014"/>
                  </a:lnTo>
                  <a:cubicBezTo>
                    <a:pt x="11128" y="13589"/>
                    <a:pt x="10930" y="13057"/>
                    <a:pt x="10930" y="12472"/>
                  </a:cubicBezTo>
                  <a:lnTo>
                    <a:pt x="10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1120375" y="2580725"/>
              <a:ext cx="77100" cy="297775"/>
            </a:xfrm>
            <a:custGeom>
              <a:rect b="b" l="l" r="r" t="t"/>
              <a:pathLst>
                <a:path extrusionOk="0" h="11911" w="3084">
                  <a:moveTo>
                    <a:pt x="0" y="1"/>
                  </a:moveTo>
                  <a:lnTo>
                    <a:pt x="0" y="10368"/>
                  </a:lnTo>
                  <a:cubicBezTo>
                    <a:pt x="0" y="11219"/>
                    <a:pt x="691" y="11910"/>
                    <a:pt x="1542" y="11910"/>
                  </a:cubicBezTo>
                  <a:cubicBezTo>
                    <a:pt x="2393" y="11910"/>
                    <a:pt x="3084" y="11219"/>
                    <a:pt x="3084" y="10368"/>
                  </a:cubicBezTo>
                  <a:lnTo>
                    <a:pt x="30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35"/>
          <p:cNvGrpSpPr/>
          <p:nvPr/>
        </p:nvGrpSpPr>
        <p:grpSpPr>
          <a:xfrm>
            <a:off x="3553152" y="3694349"/>
            <a:ext cx="295528" cy="338795"/>
            <a:chOff x="3895050" y="3806775"/>
            <a:chExt cx="419725" cy="481175"/>
          </a:xfrm>
        </p:grpSpPr>
        <p:sp>
          <p:nvSpPr>
            <p:cNvPr id="733" name="Google Shape;733;p35"/>
            <p:cNvSpPr/>
            <p:nvPr/>
          </p:nvSpPr>
          <p:spPr>
            <a:xfrm>
              <a:off x="3895050" y="3942650"/>
              <a:ext cx="419725" cy="345300"/>
            </a:xfrm>
            <a:custGeom>
              <a:rect b="b" l="l" r="r" t="t"/>
              <a:pathLst>
                <a:path extrusionOk="0" h="13812" w="16789">
                  <a:moveTo>
                    <a:pt x="4448" y="1"/>
                  </a:moveTo>
                  <a:cubicBezTo>
                    <a:pt x="4233" y="1"/>
                    <a:pt x="4016" y="18"/>
                    <a:pt x="3801" y="54"/>
                  </a:cubicBezTo>
                  <a:cubicBezTo>
                    <a:pt x="1545" y="418"/>
                    <a:pt x="1" y="2604"/>
                    <a:pt x="356" y="4929"/>
                  </a:cubicBezTo>
                  <a:cubicBezTo>
                    <a:pt x="994" y="9100"/>
                    <a:pt x="2205" y="11942"/>
                    <a:pt x="3858" y="13147"/>
                  </a:cubicBezTo>
                  <a:cubicBezTo>
                    <a:pt x="4470" y="13592"/>
                    <a:pt x="5129" y="13811"/>
                    <a:pt x="5863" y="13811"/>
                  </a:cubicBezTo>
                  <a:cubicBezTo>
                    <a:pt x="6071" y="13811"/>
                    <a:pt x="6286" y="13793"/>
                    <a:pt x="6508" y="13758"/>
                  </a:cubicBezTo>
                  <a:cubicBezTo>
                    <a:pt x="7125" y="13659"/>
                    <a:pt x="7610" y="13406"/>
                    <a:pt x="7999" y="12987"/>
                  </a:cubicBezTo>
                  <a:lnTo>
                    <a:pt x="8396" y="12557"/>
                  </a:lnTo>
                  <a:lnTo>
                    <a:pt x="8791" y="12987"/>
                  </a:lnTo>
                  <a:cubicBezTo>
                    <a:pt x="9179" y="13406"/>
                    <a:pt x="9667" y="13659"/>
                    <a:pt x="10281" y="13758"/>
                  </a:cubicBezTo>
                  <a:cubicBezTo>
                    <a:pt x="10503" y="13793"/>
                    <a:pt x="10718" y="13811"/>
                    <a:pt x="10927" y="13811"/>
                  </a:cubicBezTo>
                  <a:cubicBezTo>
                    <a:pt x="11660" y="13811"/>
                    <a:pt x="12319" y="13592"/>
                    <a:pt x="12931" y="13147"/>
                  </a:cubicBezTo>
                  <a:cubicBezTo>
                    <a:pt x="14587" y="11942"/>
                    <a:pt x="15795" y="9100"/>
                    <a:pt x="16433" y="4929"/>
                  </a:cubicBezTo>
                  <a:cubicBezTo>
                    <a:pt x="16788" y="2604"/>
                    <a:pt x="15244" y="418"/>
                    <a:pt x="12988" y="54"/>
                  </a:cubicBezTo>
                  <a:cubicBezTo>
                    <a:pt x="12773" y="18"/>
                    <a:pt x="12556" y="1"/>
                    <a:pt x="12341" y="1"/>
                  </a:cubicBezTo>
                  <a:cubicBezTo>
                    <a:pt x="11461" y="1"/>
                    <a:pt x="10599" y="293"/>
                    <a:pt x="9893" y="840"/>
                  </a:cubicBezTo>
                  <a:cubicBezTo>
                    <a:pt x="9601" y="1063"/>
                    <a:pt x="9263" y="1216"/>
                    <a:pt x="8905" y="1292"/>
                  </a:cubicBezTo>
                  <a:cubicBezTo>
                    <a:pt x="8736" y="1326"/>
                    <a:pt x="8567" y="1343"/>
                    <a:pt x="8397" y="1343"/>
                  </a:cubicBezTo>
                  <a:cubicBezTo>
                    <a:pt x="8296" y="1343"/>
                    <a:pt x="8196" y="1337"/>
                    <a:pt x="8095" y="1325"/>
                  </a:cubicBezTo>
                  <a:cubicBezTo>
                    <a:pt x="7658" y="1273"/>
                    <a:pt x="7246" y="1105"/>
                    <a:pt x="6896" y="840"/>
                  </a:cubicBezTo>
                  <a:cubicBezTo>
                    <a:pt x="6190" y="293"/>
                    <a:pt x="5328" y="1"/>
                    <a:pt x="44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34" name="Google Shape;734;p35"/>
            <p:cNvSpPr/>
            <p:nvPr/>
          </p:nvSpPr>
          <p:spPr>
            <a:xfrm>
              <a:off x="4016325" y="3806775"/>
              <a:ext cx="199225" cy="142475"/>
            </a:xfrm>
            <a:custGeom>
              <a:rect b="b" l="l" r="r" t="t"/>
              <a:pathLst>
                <a:path extrusionOk="0" h="5699" w="7969">
                  <a:moveTo>
                    <a:pt x="1350" y="0"/>
                  </a:moveTo>
                  <a:cubicBezTo>
                    <a:pt x="1132" y="0"/>
                    <a:pt x="925" y="129"/>
                    <a:pt x="832" y="343"/>
                  </a:cubicBezTo>
                  <a:cubicBezTo>
                    <a:pt x="799" y="424"/>
                    <a:pt x="1" y="2330"/>
                    <a:pt x="678" y="4101"/>
                  </a:cubicBezTo>
                  <a:cubicBezTo>
                    <a:pt x="736" y="4242"/>
                    <a:pt x="796" y="4381"/>
                    <a:pt x="868" y="4516"/>
                  </a:cubicBezTo>
                  <a:cubicBezTo>
                    <a:pt x="1534" y="4691"/>
                    <a:pt x="2157" y="4995"/>
                    <a:pt x="2702" y="5414"/>
                  </a:cubicBezTo>
                  <a:cubicBezTo>
                    <a:pt x="2950" y="5603"/>
                    <a:pt x="3247" y="5698"/>
                    <a:pt x="3544" y="5698"/>
                  </a:cubicBezTo>
                  <a:cubicBezTo>
                    <a:pt x="3840" y="5698"/>
                    <a:pt x="4137" y="5603"/>
                    <a:pt x="4385" y="5414"/>
                  </a:cubicBezTo>
                  <a:cubicBezTo>
                    <a:pt x="4442" y="5368"/>
                    <a:pt x="4503" y="5326"/>
                    <a:pt x="4563" y="5284"/>
                  </a:cubicBezTo>
                  <a:cubicBezTo>
                    <a:pt x="4870" y="4592"/>
                    <a:pt x="5355" y="3968"/>
                    <a:pt x="6020" y="3417"/>
                  </a:cubicBezTo>
                  <a:cubicBezTo>
                    <a:pt x="6478" y="3035"/>
                    <a:pt x="6987" y="2722"/>
                    <a:pt x="7532" y="2484"/>
                  </a:cubicBezTo>
                  <a:cubicBezTo>
                    <a:pt x="7824" y="2372"/>
                    <a:pt x="7969" y="2044"/>
                    <a:pt x="7854" y="1752"/>
                  </a:cubicBezTo>
                  <a:cubicBezTo>
                    <a:pt x="7768" y="1529"/>
                    <a:pt x="7554" y="1392"/>
                    <a:pt x="7327" y="1392"/>
                  </a:cubicBezTo>
                  <a:cubicBezTo>
                    <a:pt x="7260" y="1392"/>
                    <a:pt x="7192" y="1404"/>
                    <a:pt x="7125" y="1430"/>
                  </a:cubicBezTo>
                  <a:lnTo>
                    <a:pt x="7125" y="1433"/>
                  </a:lnTo>
                  <a:cubicBezTo>
                    <a:pt x="7089" y="1445"/>
                    <a:pt x="6243" y="1776"/>
                    <a:pt x="5334" y="2520"/>
                  </a:cubicBezTo>
                  <a:cubicBezTo>
                    <a:pt x="4997" y="2794"/>
                    <a:pt x="4689" y="3098"/>
                    <a:pt x="4412" y="3429"/>
                  </a:cubicBezTo>
                  <a:cubicBezTo>
                    <a:pt x="4367" y="3194"/>
                    <a:pt x="4301" y="2965"/>
                    <a:pt x="4217" y="2743"/>
                  </a:cubicBezTo>
                  <a:cubicBezTo>
                    <a:pt x="3536" y="972"/>
                    <a:pt x="1669" y="90"/>
                    <a:pt x="1588" y="54"/>
                  </a:cubicBezTo>
                  <a:cubicBezTo>
                    <a:pt x="1511" y="17"/>
                    <a:pt x="1430" y="0"/>
                    <a:pt x="1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735" name="Google Shape;735;p35"/>
          <p:cNvGrpSpPr/>
          <p:nvPr/>
        </p:nvGrpSpPr>
        <p:grpSpPr>
          <a:xfrm>
            <a:off x="3515775" y="4223300"/>
            <a:ext cx="370300" cy="290175"/>
            <a:chOff x="3328925" y="1422625"/>
            <a:chExt cx="370300" cy="290175"/>
          </a:xfrm>
        </p:grpSpPr>
        <p:sp>
          <p:nvSpPr>
            <p:cNvPr id="736" name="Google Shape;736;p35"/>
            <p:cNvSpPr/>
            <p:nvPr/>
          </p:nvSpPr>
          <p:spPr>
            <a:xfrm>
              <a:off x="3328925" y="1659025"/>
              <a:ext cx="370300" cy="53775"/>
            </a:xfrm>
            <a:custGeom>
              <a:rect b="b" l="l" r="r" t="t"/>
              <a:pathLst>
                <a:path extrusionOk="0" h="2151" w="14812">
                  <a:moveTo>
                    <a:pt x="0" y="1"/>
                  </a:moveTo>
                  <a:lnTo>
                    <a:pt x="0" y="2150"/>
                  </a:lnTo>
                  <a:lnTo>
                    <a:pt x="14811" y="2150"/>
                  </a:lnTo>
                  <a:lnTo>
                    <a:pt x="14811" y="1"/>
                  </a:lnTo>
                  <a:lnTo>
                    <a:pt x="9715" y="1"/>
                  </a:lnTo>
                  <a:cubicBezTo>
                    <a:pt x="9057" y="570"/>
                    <a:pt x="8232" y="861"/>
                    <a:pt x="7404" y="861"/>
                  </a:cubicBezTo>
                  <a:cubicBezTo>
                    <a:pt x="6588" y="861"/>
                    <a:pt x="5768" y="578"/>
                    <a:pt x="5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3503225" y="1583825"/>
              <a:ext cx="21675" cy="21500"/>
            </a:xfrm>
            <a:custGeom>
              <a:rect b="b" l="l" r="r" t="t"/>
              <a:pathLst>
                <a:path extrusionOk="0" h="860" w="867">
                  <a:moveTo>
                    <a:pt x="434" y="1"/>
                  </a:moveTo>
                  <a:cubicBezTo>
                    <a:pt x="191" y="1"/>
                    <a:pt x="1" y="191"/>
                    <a:pt x="1" y="426"/>
                  </a:cubicBezTo>
                  <a:cubicBezTo>
                    <a:pt x="1" y="669"/>
                    <a:pt x="191" y="859"/>
                    <a:pt x="434" y="859"/>
                  </a:cubicBezTo>
                  <a:cubicBezTo>
                    <a:pt x="677" y="859"/>
                    <a:pt x="867" y="669"/>
                    <a:pt x="867" y="426"/>
                  </a:cubicBezTo>
                  <a:cubicBezTo>
                    <a:pt x="867" y="191"/>
                    <a:pt x="677" y="1"/>
                    <a:pt x="4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3448725" y="1530100"/>
              <a:ext cx="130675" cy="128950"/>
            </a:xfrm>
            <a:custGeom>
              <a:rect b="b" l="l" r="r" t="t"/>
              <a:pathLst>
                <a:path extrusionOk="0" h="5158" w="5227">
                  <a:moveTo>
                    <a:pt x="2614" y="1291"/>
                  </a:moveTo>
                  <a:cubicBezTo>
                    <a:pt x="3335" y="1291"/>
                    <a:pt x="3920" y="1869"/>
                    <a:pt x="3920" y="2575"/>
                  </a:cubicBezTo>
                  <a:cubicBezTo>
                    <a:pt x="3920" y="3289"/>
                    <a:pt x="3335" y="3866"/>
                    <a:pt x="2614" y="3866"/>
                  </a:cubicBezTo>
                  <a:cubicBezTo>
                    <a:pt x="1892" y="3866"/>
                    <a:pt x="1307" y="3289"/>
                    <a:pt x="1307" y="2575"/>
                  </a:cubicBezTo>
                  <a:cubicBezTo>
                    <a:pt x="1307" y="1869"/>
                    <a:pt x="1892" y="1291"/>
                    <a:pt x="2614" y="1291"/>
                  </a:cubicBezTo>
                  <a:close/>
                  <a:moveTo>
                    <a:pt x="2614" y="0"/>
                  </a:moveTo>
                  <a:cubicBezTo>
                    <a:pt x="1170" y="0"/>
                    <a:pt x="1" y="1155"/>
                    <a:pt x="1" y="2575"/>
                  </a:cubicBezTo>
                  <a:cubicBezTo>
                    <a:pt x="1" y="4003"/>
                    <a:pt x="1170" y="5158"/>
                    <a:pt x="2614" y="5158"/>
                  </a:cubicBezTo>
                  <a:cubicBezTo>
                    <a:pt x="4057" y="5158"/>
                    <a:pt x="5226" y="4003"/>
                    <a:pt x="5226" y="2575"/>
                  </a:cubicBezTo>
                  <a:cubicBezTo>
                    <a:pt x="5226" y="1155"/>
                    <a:pt x="4057" y="0"/>
                    <a:pt x="2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3328925" y="1551550"/>
              <a:ext cx="109775" cy="86050"/>
            </a:xfrm>
            <a:custGeom>
              <a:rect b="b" l="l" r="r" t="t"/>
              <a:pathLst>
                <a:path extrusionOk="0" h="3442" w="4391">
                  <a:moveTo>
                    <a:pt x="0" y="1"/>
                  </a:moveTo>
                  <a:lnTo>
                    <a:pt x="0" y="1292"/>
                  </a:lnTo>
                  <a:lnTo>
                    <a:pt x="2180" y="1292"/>
                  </a:lnTo>
                  <a:lnTo>
                    <a:pt x="2180" y="2150"/>
                  </a:lnTo>
                  <a:lnTo>
                    <a:pt x="0" y="2150"/>
                  </a:lnTo>
                  <a:lnTo>
                    <a:pt x="0" y="3441"/>
                  </a:lnTo>
                  <a:lnTo>
                    <a:pt x="4390" y="3441"/>
                  </a:lnTo>
                  <a:cubicBezTo>
                    <a:pt x="3767" y="2378"/>
                    <a:pt x="3767" y="1064"/>
                    <a:pt x="43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3589625" y="1551550"/>
              <a:ext cx="109600" cy="86050"/>
            </a:xfrm>
            <a:custGeom>
              <a:rect b="b" l="l" r="r" t="t"/>
              <a:pathLst>
                <a:path extrusionOk="0" h="3442" w="4384">
                  <a:moveTo>
                    <a:pt x="1" y="1"/>
                  </a:moveTo>
                  <a:cubicBezTo>
                    <a:pt x="616" y="1064"/>
                    <a:pt x="616" y="2378"/>
                    <a:pt x="1" y="3441"/>
                  </a:cubicBezTo>
                  <a:lnTo>
                    <a:pt x="4383" y="3441"/>
                  </a:lnTo>
                  <a:lnTo>
                    <a:pt x="43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3328925" y="1422625"/>
              <a:ext cx="370300" cy="107500"/>
            </a:xfrm>
            <a:custGeom>
              <a:rect b="b" l="l" r="r" t="t"/>
              <a:pathLst>
                <a:path extrusionOk="0" h="4300" w="14812">
                  <a:moveTo>
                    <a:pt x="10459" y="1724"/>
                  </a:moveTo>
                  <a:lnTo>
                    <a:pt x="10459" y="2583"/>
                  </a:lnTo>
                  <a:lnTo>
                    <a:pt x="9585" y="2583"/>
                  </a:lnTo>
                  <a:lnTo>
                    <a:pt x="9585" y="1724"/>
                  </a:lnTo>
                  <a:close/>
                  <a:moveTo>
                    <a:pt x="7937" y="0"/>
                  </a:moveTo>
                  <a:lnTo>
                    <a:pt x="7390" y="2150"/>
                  </a:lnTo>
                  <a:lnTo>
                    <a:pt x="3919" y="2150"/>
                  </a:lnTo>
                  <a:lnTo>
                    <a:pt x="3919" y="1003"/>
                  </a:lnTo>
                  <a:lnTo>
                    <a:pt x="2180" y="1003"/>
                  </a:lnTo>
                  <a:lnTo>
                    <a:pt x="2180" y="2150"/>
                  </a:lnTo>
                  <a:lnTo>
                    <a:pt x="0" y="2150"/>
                  </a:lnTo>
                  <a:lnTo>
                    <a:pt x="0" y="4299"/>
                  </a:lnTo>
                  <a:lnTo>
                    <a:pt x="5104" y="4299"/>
                  </a:lnTo>
                  <a:cubicBezTo>
                    <a:pt x="5764" y="3722"/>
                    <a:pt x="6584" y="3439"/>
                    <a:pt x="7402" y="3439"/>
                  </a:cubicBezTo>
                  <a:cubicBezTo>
                    <a:pt x="8230" y="3439"/>
                    <a:pt x="9057" y="3730"/>
                    <a:pt x="9715" y="4299"/>
                  </a:cubicBezTo>
                  <a:lnTo>
                    <a:pt x="14811" y="4299"/>
                  </a:lnTo>
                  <a:lnTo>
                    <a:pt x="14811" y="2150"/>
                  </a:lnTo>
                  <a:lnTo>
                    <a:pt x="12646" y="2150"/>
                  </a:lnTo>
                  <a:lnTo>
                    <a:pt x="121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35"/>
          <p:cNvGrpSpPr/>
          <p:nvPr/>
        </p:nvGrpSpPr>
        <p:grpSpPr>
          <a:xfrm>
            <a:off x="3531629" y="2732631"/>
            <a:ext cx="338566" cy="338373"/>
            <a:chOff x="5643000" y="2621375"/>
            <a:chExt cx="480850" cy="480575"/>
          </a:xfrm>
        </p:grpSpPr>
        <p:sp>
          <p:nvSpPr>
            <p:cNvPr id="743" name="Google Shape;743;p35"/>
            <p:cNvSpPr/>
            <p:nvPr/>
          </p:nvSpPr>
          <p:spPr>
            <a:xfrm>
              <a:off x="5837150" y="2812950"/>
              <a:ext cx="92625" cy="88125"/>
            </a:xfrm>
            <a:custGeom>
              <a:rect b="b" l="l" r="r" t="t"/>
              <a:pathLst>
                <a:path extrusionOk="0" h="3525" w="3705">
                  <a:moveTo>
                    <a:pt x="1853" y="1"/>
                  </a:moveTo>
                  <a:lnTo>
                    <a:pt x="1" y="1347"/>
                  </a:lnTo>
                  <a:lnTo>
                    <a:pt x="706" y="3524"/>
                  </a:lnTo>
                  <a:lnTo>
                    <a:pt x="2997" y="3524"/>
                  </a:lnTo>
                  <a:lnTo>
                    <a:pt x="3705" y="1347"/>
                  </a:lnTo>
                  <a:lnTo>
                    <a:pt x="18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4" name="Google Shape;744;p35"/>
            <p:cNvSpPr/>
            <p:nvPr/>
          </p:nvSpPr>
          <p:spPr>
            <a:xfrm>
              <a:off x="5643000" y="2631975"/>
              <a:ext cx="480850" cy="469975"/>
            </a:xfrm>
            <a:custGeom>
              <a:rect b="b" l="l" r="r" t="t"/>
              <a:pathLst>
                <a:path extrusionOk="0" h="18799" w="19234">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5" name="Google Shape;745;p35"/>
            <p:cNvSpPr/>
            <p:nvPr/>
          </p:nvSpPr>
          <p:spPr>
            <a:xfrm>
              <a:off x="6041550" y="2749725"/>
              <a:ext cx="79750" cy="95025"/>
            </a:xfrm>
            <a:custGeom>
              <a:rect b="b" l="l" r="r" t="t"/>
              <a:pathLst>
                <a:path extrusionOk="0" h="3801" w="3190">
                  <a:moveTo>
                    <a:pt x="2184" y="0"/>
                  </a:moveTo>
                  <a:lnTo>
                    <a:pt x="723" y="196"/>
                  </a:lnTo>
                  <a:lnTo>
                    <a:pt x="0" y="2424"/>
                  </a:lnTo>
                  <a:lnTo>
                    <a:pt x="1895" y="3801"/>
                  </a:lnTo>
                  <a:lnTo>
                    <a:pt x="3189" y="3102"/>
                  </a:lnTo>
                  <a:cubicBezTo>
                    <a:pt x="3036" y="2018"/>
                    <a:pt x="2696" y="967"/>
                    <a:pt x="21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6" name="Google Shape;746;p35"/>
            <p:cNvSpPr/>
            <p:nvPr/>
          </p:nvSpPr>
          <p:spPr>
            <a:xfrm>
              <a:off x="5963025" y="2996125"/>
              <a:ext cx="92625" cy="81175"/>
            </a:xfrm>
            <a:custGeom>
              <a:rect b="b" l="l" r="r" t="t"/>
              <a:pathLst>
                <a:path extrusionOk="0" h="3247" w="3705">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7" name="Google Shape;747;p35"/>
            <p:cNvSpPr/>
            <p:nvPr/>
          </p:nvSpPr>
          <p:spPr>
            <a:xfrm>
              <a:off x="5711225" y="2996200"/>
              <a:ext cx="92600" cy="81100"/>
            </a:xfrm>
            <a:custGeom>
              <a:rect b="b" l="l" r="r" t="t"/>
              <a:pathLst>
                <a:path extrusionOk="0" h="3244" w="3704">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8" name="Google Shape;748;p35"/>
            <p:cNvSpPr/>
            <p:nvPr/>
          </p:nvSpPr>
          <p:spPr>
            <a:xfrm>
              <a:off x="5645575" y="2749725"/>
              <a:ext cx="79825" cy="95100"/>
            </a:xfrm>
            <a:custGeom>
              <a:rect b="b" l="l" r="r" t="t"/>
              <a:pathLst>
                <a:path extrusionOk="0" h="3804" w="3193">
                  <a:moveTo>
                    <a:pt x="1009" y="0"/>
                  </a:moveTo>
                  <a:cubicBezTo>
                    <a:pt x="497" y="967"/>
                    <a:pt x="154" y="2018"/>
                    <a:pt x="0" y="3105"/>
                  </a:cubicBezTo>
                  <a:lnTo>
                    <a:pt x="1295" y="3804"/>
                  </a:lnTo>
                  <a:lnTo>
                    <a:pt x="3192" y="2424"/>
                  </a:lnTo>
                  <a:lnTo>
                    <a:pt x="2467" y="196"/>
                  </a:lnTo>
                  <a:lnTo>
                    <a:pt x="10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9" name="Google Shape;749;p35"/>
            <p:cNvSpPr/>
            <p:nvPr/>
          </p:nvSpPr>
          <p:spPr>
            <a:xfrm>
              <a:off x="5836025" y="2621375"/>
              <a:ext cx="94800" cy="74100"/>
            </a:xfrm>
            <a:custGeom>
              <a:rect b="b" l="l" r="r" t="t"/>
              <a:pathLst>
                <a:path extrusionOk="0" h="2964" w="3792">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750" name="Google Shape;750;p35"/>
          <p:cNvGrpSpPr/>
          <p:nvPr/>
        </p:nvGrpSpPr>
        <p:grpSpPr>
          <a:xfrm>
            <a:off x="7768859" y="4204522"/>
            <a:ext cx="353802" cy="327739"/>
            <a:chOff x="4266025" y="3609275"/>
            <a:chExt cx="299325" cy="277275"/>
          </a:xfrm>
        </p:grpSpPr>
        <p:sp>
          <p:nvSpPr>
            <p:cNvPr id="751" name="Google Shape;751;p35"/>
            <p:cNvSpPr/>
            <p:nvPr/>
          </p:nvSpPr>
          <p:spPr>
            <a:xfrm>
              <a:off x="4266025" y="3609275"/>
              <a:ext cx="299325" cy="224500"/>
            </a:xfrm>
            <a:custGeom>
              <a:rect b="b" l="l" r="r" t="t"/>
              <a:pathLst>
                <a:path extrusionOk="0" h="8980" w="11973">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4332975" y="3851850"/>
              <a:ext cx="157550" cy="34700"/>
            </a:xfrm>
            <a:custGeom>
              <a:rect b="b" l="l" r="r" t="t"/>
              <a:pathLst>
                <a:path extrusionOk="0" h="1388" w="6302">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35"/>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754" name="Google Shape;754;p35"/>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755" name="Google Shape;755;p35"/>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36"/>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761" name="Google Shape;761;p36"/>
          <p:cNvGrpSpPr/>
          <p:nvPr/>
        </p:nvGrpSpPr>
        <p:grpSpPr>
          <a:xfrm>
            <a:off x="4599300" y="1508600"/>
            <a:ext cx="3829200" cy="962750"/>
            <a:chOff x="4599300" y="1508600"/>
            <a:chExt cx="3829200" cy="962750"/>
          </a:xfrm>
        </p:grpSpPr>
        <p:sp>
          <p:nvSpPr>
            <p:cNvPr id="762" name="Google Shape;762;p36"/>
            <p:cNvSpPr txBox="1"/>
            <p:nvPr/>
          </p:nvSpPr>
          <p:spPr>
            <a:xfrm>
              <a:off x="4599300" y="1508600"/>
              <a:ext cx="3829200" cy="3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International news</a:t>
              </a:r>
              <a:endParaRPr b="1" sz="2000">
                <a:solidFill>
                  <a:schemeClr val="dk2"/>
                </a:solidFill>
                <a:latin typeface="Merriweather"/>
                <a:ea typeface="Merriweather"/>
                <a:cs typeface="Merriweather"/>
                <a:sym typeface="Merriweather"/>
              </a:endParaRPr>
            </a:p>
          </p:txBody>
        </p:sp>
        <p:sp>
          <p:nvSpPr>
            <p:cNvPr id="763" name="Google Shape;763;p36"/>
            <p:cNvSpPr txBox="1"/>
            <p:nvPr/>
          </p:nvSpPr>
          <p:spPr>
            <a:xfrm>
              <a:off x="4599300" y="1933150"/>
              <a:ext cx="3829200" cy="5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1"/>
                  </a:solidFill>
                  <a:latin typeface="Merriweather"/>
                  <a:ea typeface="Merriweather"/>
                  <a:cs typeface="Merriweather"/>
                  <a:sym typeface="Merriweather"/>
                </a:rPr>
                <a:t>Ceres is located in the main asteroid belt</a:t>
              </a:r>
              <a:endParaRPr>
                <a:solidFill>
                  <a:schemeClr val="dk1"/>
                </a:solidFill>
                <a:latin typeface="Merriweather"/>
                <a:ea typeface="Merriweather"/>
                <a:cs typeface="Merriweather"/>
                <a:sym typeface="Merriweather"/>
              </a:endParaRPr>
            </a:p>
          </p:txBody>
        </p:sp>
      </p:grpSp>
      <p:grpSp>
        <p:nvGrpSpPr>
          <p:cNvPr id="764" name="Google Shape;764;p36"/>
          <p:cNvGrpSpPr/>
          <p:nvPr/>
        </p:nvGrpSpPr>
        <p:grpSpPr>
          <a:xfrm>
            <a:off x="720000" y="1505625"/>
            <a:ext cx="3829200" cy="973375"/>
            <a:chOff x="720000" y="1505625"/>
            <a:chExt cx="3829200" cy="973375"/>
          </a:xfrm>
        </p:grpSpPr>
        <p:sp>
          <p:nvSpPr>
            <p:cNvPr id="765" name="Google Shape;765;p36"/>
            <p:cNvSpPr txBox="1"/>
            <p:nvPr/>
          </p:nvSpPr>
          <p:spPr>
            <a:xfrm>
              <a:off x="720000" y="1505625"/>
              <a:ext cx="3829200" cy="3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Important information</a:t>
              </a:r>
              <a:endParaRPr b="1" sz="2000">
                <a:solidFill>
                  <a:schemeClr val="dk2"/>
                </a:solidFill>
                <a:latin typeface="Merriweather"/>
                <a:ea typeface="Merriweather"/>
                <a:cs typeface="Merriweather"/>
                <a:sym typeface="Merriweather"/>
              </a:endParaRPr>
            </a:p>
          </p:txBody>
        </p:sp>
        <p:sp>
          <p:nvSpPr>
            <p:cNvPr id="766" name="Google Shape;766;p36"/>
            <p:cNvSpPr txBox="1"/>
            <p:nvPr/>
          </p:nvSpPr>
          <p:spPr>
            <a:xfrm>
              <a:off x="720000" y="1940800"/>
              <a:ext cx="3694500" cy="5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1"/>
                  </a:solidFill>
                  <a:latin typeface="Merriweather"/>
                  <a:ea typeface="Merriweather"/>
                  <a:cs typeface="Merriweather"/>
                  <a:sym typeface="Merriweather"/>
                </a:rPr>
                <a:t>Venus is the second planet from the Sun</a:t>
              </a:r>
              <a:endParaRPr>
                <a:solidFill>
                  <a:schemeClr val="dk1"/>
                </a:solidFill>
                <a:latin typeface="Merriweather"/>
                <a:ea typeface="Merriweather"/>
                <a:cs typeface="Merriweather"/>
                <a:sym typeface="Merriweather"/>
              </a:endParaRPr>
            </a:p>
          </p:txBody>
        </p:sp>
      </p:grpSp>
      <p:grpSp>
        <p:nvGrpSpPr>
          <p:cNvPr id="767" name="Google Shape;767;p36"/>
          <p:cNvGrpSpPr/>
          <p:nvPr/>
        </p:nvGrpSpPr>
        <p:grpSpPr>
          <a:xfrm>
            <a:off x="6503906" y="2444017"/>
            <a:ext cx="1847847" cy="984415"/>
            <a:chOff x="233350" y="949250"/>
            <a:chExt cx="7137300" cy="3802300"/>
          </a:xfrm>
        </p:grpSpPr>
        <p:sp>
          <p:nvSpPr>
            <p:cNvPr id="768" name="Google Shape;768;p36"/>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6"/>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6"/>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6"/>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6"/>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6"/>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6"/>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6"/>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6"/>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6"/>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6"/>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6"/>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6"/>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6"/>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6"/>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6"/>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6"/>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6"/>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6"/>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6"/>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6"/>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6"/>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6"/>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6"/>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6"/>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6"/>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6"/>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6"/>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6"/>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6"/>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6"/>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6"/>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6"/>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6"/>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6"/>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6"/>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6"/>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6"/>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6"/>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6"/>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6"/>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6"/>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6"/>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6"/>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6"/>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6"/>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36"/>
          <p:cNvSpPr txBox="1"/>
          <p:nvPr/>
        </p:nvSpPr>
        <p:spPr>
          <a:xfrm>
            <a:off x="6741300" y="3566575"/>
            <a:ext cx="1687200" cy="5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Earth is where we all live</a:t>
            </a:r>
            <a:endParaRPr>
              <a:solidFill>
                <a:schemeClr val="dk1"/>
              </a:solidFill>
              <a:latin typeface="Merriweather"/>
              <a:ea typeface="Merriweather"/>
              <a:cs typeface="Merriweather"/>
              <a:sym typeface="Merriweather"/>
            </a:endParaRPr>
          </a:p>
        </p:txBody>
      </p:sp>
      <p:sp>
        <p:nvSpPr>
          <p:cNvPr id="820" name="Google Shape;820;p36"/>
          <p:cNvSpPr txBox="1"/>
          <p:nvPr/>
        </p:nvSpPr>
        <p:spPr>
          <a:xfrm>
            <a:off x="4599300" y="4242925"/>
            <a:ext cx="3829200" cy="37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Merriweather"/>
                <a:ea typeface="Merriweather"/>
                <a:cs typeface="Merriweather"/>
                <a:sym typeface="Merriweather"/>
              </a:rPr>
              <a:t>Follow the link in the graph to modify its data and then paste the new one here. </a:t>
            </a:r>
            <a:r>
              <a:rPr lang="en" sz="900">
                <a:solidFill>
                  <a:schemeClr val="dk1"/>
                </a:solidFill>
                <a:uFill>
                  <a:noFill/>
                </a:uFill>
                <a:latin typeface="Merriweather"/>
                <a:ea typeface="Merriweather"/>
                <a:cs typeface="Merriweather"/>
                <a:sym typeface="Merriweather"/>
                <a:hlinkClick r:id="rId3">
                  <a:extLst>
                    <a:ext uri="{A12FA001-AC4F-418D-AE19-62706E023703}">
                      <ahyp:hlinkClr val="tx"/>
                    </a:ext>
                  </a:extLst>
                </a:hlinkClick>
              </a:rPr>
              <a:t>For more info, </a:t>
            </a:r>
            <a:r>
              <a:rPr b="1" lang="en" sz="900">
                <a:solidFill>
                  <a:schemeClr val="dk1"/>
                </a:solidFill>
                <a:uFill>
                  <a:noFill/>
                </a:uFill>
                <a:latin typeface="Merriweather"/>
                <a:ea typeface="Merriweather"/>
                <a:cs typeface="Merriweather"/>
                <a:sym typeface="Merriweather"/>
                <a:hlinkClick r:id="rId4">
                  <a:extLst>
                    <a:ext uri="{A12FA001-AC4F-418D-AE19-62706E023703}">
                      <ahyp:hlinkClr val="tx"/>
                    </a:ext>
                  </a:extLst>
                </a:hlinkClick>
              </a:rPr>
              <a:t>click here</a:t>
            </a:r>
            <a:endParaRPr b="1" sz="900">
              <a:solidFill>
                <a:schemeClr val="dk1"/>
              </a:solidFill>
              <a:latin typeface="Merriweather"/>
              <a:ea typeface="Merriweather"/>
              <a:cs typeface="Merriweather"/>
              <a:sym typeface="Merriweather"/>
            </a:endParaRPr>
          </a:p>
        </p:txBody>
      </p:sp>
      <p:sp>
        <p:nvSpPr>
          <p:cNvPr id="821" name="Google Shape;821;p36"/>
          <p:cNvSpPr/>
          <p:nvPr/>
        </p:nvSpPr>
        <p:spPr>
          <a:xfrm>
            <a:off x="6561725" y="3680874"/>
            <a:ext cx="137100" cy="13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2" name="Google Shape;822;p36"/>
          <p:cNvGrpSpPr/>
          <p:nvPr/>
        </p:nvGrpSpPr>
        <p:grpSpPr>
          <a:xfrm>
            <a:off x="734762" y="2383225"/>
            <a:ext cx="1686900" cy="745750"/>
            <a:chOff x="734762" y="2383225"/>
            <a:chExt cx="1686900" cy="745750"/>
          </a:xfrm>
        </p:grpSpPr>
        <p:grpSp>
          <p:nvGrpSpPr>
            <p:cNvPr id="823" name="Google Shape;823;p36"/>
            <p:cNvGrpSpPr/>
            <p:nvPr/>
          </p:nvGrpSpPr>
          <p:grpSpPr>
            <a:xfrm>
              <a:off x="734762" y="2383225"/>
              <a:ext cx="1686900" cy="745750"/>
              <a:chOff x="734762" y="2383225"/>
              <a:chExt cx="1686900" cy="745750"/>
            </a:xfrm>
          </p:grpSpPr>
          <p:sp>
            <p:nvSpPr>
              <p:cNvPr id="824" name="Google Shape;824;p36"/>
              <p:cNvSpPr txBox="1"/>
              <p:nvPr/>
            </p:nvSpPr>
            <p:spPr>
              <a:xfrm>
                <a:off x="1054850" y="2383225"/>
                <a:ext cx="1366800" cy="385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2"/>
                    </a:solidFill>
                    <a:latin typeface="Merriweather"/>
                    <a:ea typeface="Merriweather"/>
                    <a:cs typeface="Merriweather"/>
                    <a:sym typeface="Merriweather"/>
                  </a:rPr>
                  <a:t>Jupiter</a:t>
                </a:r>
                <a:endParaRPr b="1" sz="2000">
                  <a:solidFill>
                    <a:schemeClr val="dk2"/>
                  </a:solidFill>
                  <a:latin typeface="Merriweather"/>
                  <a:ea typeface="Merriweather"/>
                  <a:cs typeface="Merriweather"/>
                  <a:sym typeface="Merriweather"/>
                </a:endParaRPr>
              </a:p>
            </p:txBody>
          </p:sp>
          <p:sp>
            <p:nvSpPr>
              <p:cNvPr id="825" name="Google Shape;825;p36"/>
              <p:cNvSpPr txBox="1"/>
              <p:nvPr/>
            </p:nvSpPr>
            <p:spPr>
              <a:xfrm>
                <a:off x="734762" y="2743475"/>
                <a:ext cx="1686900" cy="385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erriweather"/>
                    <a:ea typeface="Merriweather"/>
                    <a:cs typeface="Merriweather"/>
                    <a:sym typeface="Merriweather"/>
                  </a:rPr>
                  <a:t>Jupiter is big</a:t>
                </a:r>
                <a:endParaRPr>
                  <a:solidFill>
                    <a:schemeClr val="dk1"/>
                  </a:solidFill>
                  <a:latin typeface="Merriweather"/>
                  <a:ea typeface="Merriweather"/>
                  <a:cs typeface="Merriweather"/>
                  <a:sym typeface="Merriweather"/>
                </a:endParaRPr>
              </a:p>
            </p:txBody>
          </p:sp>
        </p:grpSp>
        <p:sp>
          <p:nvSpPr>
            <p:cNvPr id="826" name="Google Shape;826;p36"/>
            <p:cNvSpPr/>
            <p:nvPr/>
          </p:nvSpPr>
          <p:spPr>
            <a:xfrm>
              <a:off x="853413" y="2532661"/>
              <a:ext cx="137100" cy="13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grpSp>
      <p:grpSp>
        <p:nvGrpSpPr>
          <p:cNvPr id="827" name="Google Shape;827;p36"/>
          <p:cNvGrpSpPr/>
          <p:nvPr/>
        </p:nvGrpSpPr>
        <p:grpSpPr>
          <a:xfrm>
            <a:off x="734551" y="3131762"/>
            <a:ext cx="1687099" cy="743338"/>
            <a:chOff x="734551" y="3131763"/>
            <a:chExt cx="1687099" cy="743338"/>
          </a:xfrm>
        </p:grpSpPr>
        <p:grpSp>
          <p:nvGrpSpPr>
            <p:cNvPr id="828" name="Google Shape;828;p36"/>
            <p:cNvGrpSpPr/>
            <p:nvPr/>
          </p:nvGrpSpPr>
          <p:grpSpPr>
            <a:xfrm>
              <a:off x="734551" y="3131762"/>
              <a:ext cx="1687099" cy="743338"/>
              <a:chOff x="734551" y="3131763"/>
              <a:chExt cx="1687099" cy="743338"/>
            </a:xfrm>
          </p:grpSpPr>
          <p:sp>
            <p:nvSpPr>
              <p:cNvPr id="829" name="Google Shape;829;p36"/>
              <p:cNvSpPr txBox="1"/>
              <p:nvPr/>
            </p:nvSpPr>
            <p:spPr>
              <a:xfrm>
                <a:off x="1054850" y="3131763"/>
                <a:ext cx="1366800" cy="385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2"/>
                    </a:solidFill>
                    <a:latin typeface="Merriweather"/>
                    <a:ea typeface="Merriweather"/>
                    <a:cs typeface="Merriweather"/>
                    <a:sym typeface="Merriweather"/>
                  </a:rPr>
                  <a:t>Venus</a:t>
                </a:r>
                <a:endParaRPr b="1" sz="2000">
                  <a:solidFill>
                    <a:schemeClr val="dk2"/>
                  </a:solidFill>
                  <a:latin typeface="Merriweather"/>
                  <a:ea typeface="Merriweather"/>
                  <a:cs typeface="Merriweather"/>
                  <a:sym typeface="Merriweather"/>
                </a:endParaRPr>
              </a:p>
            </p:txBody>
          </p:sp>
          <p:sp>
            <p:nvSpPr>
              <p:cNvPr id="830" name="Google Shape;830;p36"/>
              <p:cNvSpPr txBox="1"/>
              <p:nvPr/>
            </p:nvSpPr>
            <p:spPr>
              <a:xfrm>
                <a:off x="734551" y="3489600"/>
                <a:ext cx="1686900" cy="385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erriweather"/>
                    <a:ea typeface="Merriweather"/>
                    <a:cs typeface="Merriweather"/>
                    <a:sym typeface="Merriweather"/>
                  </a:rPr>
                  <a:t>Venus is hot</a:t>
                </a:r>
                <a:endParaRPr>
                  <a:solidFill>
                    <a:schemeClr val="dk1"/>
                  </a:solidFill>
                  <a:latin typeface="Merriweather"/>
                  <a:ea typeface="Merriweather"/>
                  <a:cs typeface="Merriweather"/>
                  <a:sym typeface="Merriweather"/>
                </a:endParaRPr>
              </a:p>
            </p:txBody>
          </p:sp>
        </p:grpSp>
        <p:sp>
          <p:nvSpPr>
            <p:cNvPr id="831" name="Google Shape;831;p36"/>
            <p:cNvSpPr/>
            <p:nvPr/>
          </p:nvSpPr>
          <p:spPr>
            <a:xfrm>
              <a:off x="853413" y="3278786"/>
              <a:ext cx="137100" cy="13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grpSp>
      <p:grpSp>
        <p:nvGrpSpPr>
          <p:cNvPr id="832" name="Google Shape;832;p36"/>
          <p:cNvGrpSpPr/>
          <p:nvPr/>
        </p:nvGrpSpPr>
        <p:grpSpPr>
          <a:xfrm>
            <a:off x="734400" y="3880300"/>
            <a:ext cx="1687250" cy="740925"/>
            <a:chOff x="734400" y="3880300"/>
            <a:chExt cx="1687250" cy="740925"/>
          </a:xfrm>
        </p:grpSpPr>
        <p:grpSp>
          <p:nvGrpSpPr>
            <p:cNvPr id="833" name="Google Shape;833;p36"/>
            <p:cNvGrpSpPr/>
            <p:nvPr/>
          </p:nvGrpSpPr>
          <p:grpSpPr>
            <a:xfrm>
              <a:off x="734400" y="3880300"/>
              <a:ext cx="1687250" cy="740925"/>
              <a:chOff x="734400" y="3880300"/>
              <a:chExt cx="1687250" cy="740925"/>
            </a:xfrm>
          </p:grpSpPr>
          <p:sp>
            <p:nvSpPr>
              <p:cNvPr id="834" name="Google Shape;834;p36"/>
              <p:cNvSpPr txBox="1"/>
              <p:nvPr/>
            </p:nvSpPr>
            <p:spPr>
              <a:xfrm>
                <a:off x="1054850" y="3880300"/>
                <a:ext cx="1366800" cy="385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2"/>
                    </a:solidFill>
                    <a:latin typeface="Merriweather"/>
                    <a:ea typeface="Merriweather"/>
                    <a:cs typeface="Merriweather"/>
                    <a:sym typeface="Merriweather"/>
                  </a:rPr>
                  <a:t>Saturn</a:t>
                </a:r>
                <a:endParaRPr b="1" sz="2000">
                  <a:solidFill>
                    <a:schemeClr val="dk2"/>
                  </a:solidFill>
                  <a:latin typeface="Merriweather"/>
                  <a:ea typeface="Merriweather"/>
                  <a:cs typeface="Merriweather"/>
                  <a:sym typeface="Merriweather"/>
                </a:endParaRPr>
              </a:p>
            </p:txBody>
          </p:sp>
          <p:sp>
            <p:nvSpPr>
              <p:cNvPr id="835" name="Google Shape;835;p36"/>
              <p:cNvSpPr txBox="1"/>
              <p:nvPr/>
            </p:nvSpPr>
            <p:spPr>
              <a:xfrm>
                <a:off x="734400" y="4235725"/>
                <a:ext cx="1687200" cy="385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erriweather"/>
                    <a:ea typeface="Merriweather"/>
                    <a:cs typeface="Merriweather"/>
                    <a:sym typeface="Merriweather"/>
                  </a:rPr>
                  <a:t>Saturn has rings</a:t>
                </a:r>
                <a:endParaRPr>
                  <a:solidFill>
                    <a:schemeClr val="dk1"/>
                  </a:solidFill>
                  <a:latin typeface="Merriweather"/>
                  <a:ea typeface="Merriweather"/>
                  <a:cs typeface="Merriweather"/>
                  <a:sym typeface="Merriweather"/>
                </a:endParaRPr>
              </a:p>
            </p:txBody>
          </p:sp>
        </p:grpSp>
        <p:sp>
          <p:nvSpPr>
            <p:cNvPr id="836" name="Google Shape;836;p36"/>
            <p:cNvSpPr/>
            <p:nvPr/>
          </p:nvSpPr>
          <p:spPr>
            <a:xfrm>
              <a:off x="853413" y="4024911"/>
              <a:ext cx="137100" cy="137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grpSp>
      <p:pic>
        <p:nvPicPr>
          <p:cNvPr id="837" name="Google Shape;837;p36" title="Chart">
            <a:hlinkClick r:id="rId5"/>
          </p:cNvPr>
          <p:cNvPicPr preferRelativeResize="0"/>
          <p:nvPr/>
        </p:nvPicPr>
        <p:blipFill>
          <a:blip r:embed="rId6">
            <a:alphaModFix/>
          </a:blip>
          <a:stretch>
            <a:fillRect/>
          </a:stretch>
        </p:blipFill>
        <p:spPr>
          <a:xfrm>
            <a:off x="2666763" y="2437088"/>
            <a:ext cx="1687200" cy="2188663"/>
          </a:xfrm>
          <a:prstGeom prst="rect">
            <a:avLst/>
          </a:prstGeom>
          <a:noFill/>
          <a:ln>
            <a:noFill/>
          </a:ln>
        </p:spPr>
      </p:pic>
      <p:sp>
        <p:nvSpPr>
          <p:cNvPr id="838" name="Google Shape;838;p36"/>
          <p:cNvSpPr/>
          <p:nvPr/>
        </p:nvSpPr>
        <p:spPr>
          <a:xfrm>
            <a:off x="6740663" y="2629099"/>
            <a:ext cx="137100" cy="13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839" name="Google Shape;839;p36"/>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840" name="Google Shape;840;p36"/>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841" name="Google Shape;841;p36"/>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grpSp>
        <p:nvGrpSpPr>
          <p:cNvPr id="842" name="Google Shape;842;p36"/>
          <p:cNvGrpSpPr/>
          <p:nvPr/>
        </p:nvGrpSpPr>
        <p:grpSpPr>
          <a:xfrm>
            <a:off x="4599300" y="2383213"/>
            <a:ext cx="1847700" cy="1561138"/>
            <a:chOff x="4599300" y="2383213"/>
            <a:chExt cx="1847700" cy="1561138"/>
          </a:xfrm>
        </p:grpSpPr>
        <p:sp>
          <p:nvSpPr>
            <p:cNvPr id="843" name="Google Shape;843;p36"/>
            <p:cNvSpPr txBox="1"/>
            <p:nvPr/>
          </p:nvSpPr>
          <p:spPr>
            <a:xfrm>
              <a:off x="4599300" y="2741050"/>
              <a:ext cx="1847700" cy="12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2"/>
                  </a:solidFill>
                  <a:latin typeface="Merriweather"/>
                  <a:ea typeface="Merriweather"/>
                  <a:cs typeface="Merriweather"/>
                  <a:sym typeface="Merriweather"/>
                </a:rPr>
                <a:t>Despite being red, Mars is actually a cold place, not hot. It’s full of iron oxide dust</a:t>
              </a:r>
              <a:endParaRPr>
                <a:solidFill>
                  <a:schemeClr val="dk2"/>
                </a:solidFill>
                <a:latin typeface="Merriweather"/>
                <a:ea typeface="Merriweather"/>
                <a:cs typeface="Merriweather"/>
                <a:sym typeface="Merriweather"/>
              </a:endParaRPr>
            </a:p>
          </p:txBody>
        </p:sp>
        <p:sp>
          <p:nvSpPr>
            <p:cNvPr id="844" name="Google Shape;844;p36"/>
            <p:cNvSpPr txBox="1"/>
            <p:nvPr/>
          </p:nvSpPr>
          <p:spPr>
            <a:xfrm>
              <a:off x="4599300" y="2383213"/>
              <a:ext cx="1366800" cy="3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Mars</a:t>
              </a:r>
              <a:endParaRPr b="1" sz="2000">
                <a:solidFill>
                  <a:schemeClr val="dk2"/>
                </a:solidFill>
                <a:latin typeface="Merriweather"/>
                <a:ea typeface="Merriweather"/>
                <a:cs typeface="Merriweather"/>
                <a:sym typeface="Merriweathe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37"/>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850" name="Google Shape;850;p37"/>
          <p:cNvGrpSpPr/>
          <p:nvPr/>
        </p:nvGrpSpPr>
        <p:grpSpPr>
          <a:xfrm>
            <a:off x="6444725" y="2898100"/>
            <a:ext cx="1986001" cy="1726824"/>
            <a:chOff x="6444725" y="2898100"/>
            <a:chExt cx="1986001" cy="1726824"/>
          </a:xfrm>
        </p:grpSpPr>
        <p:sp>
          <p:nvSpPr>
            <p:cNvPr id="851" name="Google Shape;851;p37"/>
            <p:cNvSpPr txBox="1"/>
            <p:nvPr/>
          </p:nvSpPr>
          <p:spPr>
            <a:xfrm>
              <a:off x="6842425" y="2898100"/>
              <a:ext cx="1190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9 pm</a:t>
              </a:r>
              <a:endParaRPr b="1" sz="2000">
                <a:solidFill>
                  <a:schemeClr val="lt1"/>
                </a:solidFill>
                <a:latin typeface="Merriweather"/>
                <a:ea typeface="Merriweather"/>
                <a:cs typeface="Merriweather"/>
                <a:sym typeface="Merriweather"/>
              </a:endParaRPr>
            </a:p>
          </p:txBody>
        </p:sp>
        <p:sp>
          <p:nvSpPr>
            <p:cNvPr id="852" name="Google Shape;852;p37"/>
            <p:cNvSpPr txBox="1"/>
            <p:nvPr/>
          </p:nvSpPr>
          <p:spPr>
            <a:xfrm>
              <a:off x="6444727" y="4140124"/>
              <a:ext cx="1986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Neptune is far away from Earth</a:t>
              </a:r>
              <a:endParaRPr>
                <a:solidFill>
                  <a:schemeClr val="dk2"/>
                </a:solidFill>
                <a:latin typeface="Merriweather"/>
                <a:ea typeface="Merriweather"/>
                <a:cs typeface="Merriweather"/>
                <a:sym typeface="Merriweather"/>
              </a:endParaRPr>
            </a:p>
          </p:txBody>
        </p:sp>
        <p:sp>
          <p:nvSpPr>
            <p:cNvPr id="853" name="Google Shape;853;p37"/>
            <p:cNvSpPr txBox="1"/>
            <p:nvPr/>
          </p:nvSpPr>
          <p:spPr>
            <a:xfrm>
              <a:off x="6444725" y="3717888"/>
              <a:ext cx="1986000" cy="39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Horoscope</a:t>
              </a:r>
              <a:endParaRPr b="1" sz="2000">
                <a:solidFill>
                  <a:schemeClr val="dk2"/>
                </a:solidFill>
                <a:latin typeface="Merriweather"/>
                <a:ea typeface="Merriweather"/>
                <a:cs typeface="Merriweather"/>
                <a:sym typeface="Merriweather"/>
              </a:endParaRPr>
            </a:p>
          </p:txBody>
        </p:sp>
      </p:grpSp>
      <p:grpSp>
        <p:nvGrpSpPr>
          <p:cNvPr id="854" name="Google Shape;854;p37"/>
          <p:cNvGrpSpPr/>
          <p:nvPr/>
        </p:nvGrpSpPr>
        <p:grpSpPr>
          <a:xfrm>
            <a:off x="713275" y="2898100"/>
            <a:ext cx="1986000" cy="1726824"/>
            <a:chOff x="713275" y="2898100"/>
            <a:chExt cx="1986000" cy="1726824"/>
          </a:xfrm>
        </p:grpSpPr>
        <p:sp>
          <p:nvSpPr>
            <p:cNvPr id="855" name="Google Shape;855;p37"/>
            <p:cNvSpPr txBox="1"/>
            <p:nvPr/>
          </p:nvSpPr>
          <p:spPr>
            <a:xfrm>
              <a:off x="1111225" y="2898100"/>
              <a:ext cx="1190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11 am</a:t>
              </a:r>
              <a:endParaRPr b="1" sz="2000">
                <a:solidFill>
                  <a:schemeClr val="lt1"/>
                </a:solidFill>
                <a:latin typeface="Merriweather"/>
                <a:ea typeface="Merriweather"/>
                <a:cs typeface="Merriweather"/>
                <a:sym typeface="Merriweather"/>
              </a:endParaRPr>
            </a:p>
          </p:txBody>
        </p:sp>
        <p:sp>
          <p:nvSpPr>
            <p:cNvPr id="856" name="Google Shape;856;p37"/>
            <p:cNvSpPr txBox="1"/>
            <p:nvPr/>
          </p:nvSpPr>
          <p:spPr>
            <a:xfrm>
              <a:off x="713275" y="3717888"/>
              <a:ext cx="1986000" cy="39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Weather</a:t>
              </a:r>
              <a:endParaRPr b="1" sz="2000">
                <a:solidFill>
                  <a:schemeClr val="dk2"/>
                </a:solidFill>
                <a:latin typeface="Merriweather"/>
                <a:ea typeface="Merriweather"/>
                <a:cs typeface="Merriweather"/>
                <a:sym typeface="Merriweather"/>
              </a:endParaRPr>
            </a:p>
          </p:txBody>
        </p:sp>
        <p:sp>
          <p:nvSpPr>
            <p:cNvPr id="857" name="Google Shape;857;p37"/>
            <p:cNvSpPr txBox="1"/>
            <p:nvPr/>
          </p:nvSpPr>
          <p:spPr>
            <a:xfrm>
              <a:off x="713275" y="4140124"/>
              <a:ext cx="1986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Jupiter is the biggest planet</a:t>
              </a:r>
              <a:endParaRPr>
                <a:solidFill>
                  <a:schemeClr val="dk2"/>
                </a:solidFill>
                <a:latin typeface="Merriweather"/>
                <a:ea typeface="Merriweather"/>
                <a:cs typeface="Merriweather"/>
                <a:sym typeface="Merriweather"/>
              </a:endParaRPr>
            </a:p>
          </p:txBody>
        </p:sp>
      </p:grpSp>
      <p:grpSp>
        <p:nvGrpSpPr>
          <p:cNvPr id="858" name="Google Shape;858;p37"/>
          <p:cNvGrpSpPr/>
          <p:nvPr/>
        </p:nvGrpSpPr>
        <p:grpSpPr>
          <a:xfrm>
            <a:off x="3578997" y="2898100"/>
            <a:ext cx="1986001" cy="1726824"/>
            <a:chOff x="3578997" y="2898100"/>
            <a:chExt cx="1986001" cy="1726824"/>
          </a:xfrm>
        </p:grpSpPr>
        <p:sp>
          <p:nvSpPr>
            <p:cNvPr id="859" name="Google Shape;859;p37"/>
            <p:cNvSpPr txBox="1"/>
            <p:nvPr/>
          </p:nvSpPr>
          <p:spPr>
            <a:xfrm>
              <a:off x="3976825" y="2898100"/>
              <a:ext cx="1190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3</a:t>
              </a:r>
              <a:r>
                <a:rPr b="1" lang="en" sz="2000">
                  <a:solidFill>
                    <a:schemeClr val="lt1"/>
                  </a:solidFill>
                  <a:latin typeface="Merriweather"/>
                  <a:ea typeface="Merriweather"/>
                  <a:cs typeface="Merriweather"/>
                  <a:sym typeface="Merriweather"/>
                </a:rPr>
                <a:t> pm</a:t>
              </a:r>
              <a:endParaRPr b="1" sz="2000">
                <a:solidFill>
                  <a:schemeClr val="lt1"/>
                </a:solidFill>
                <a:latin typeface="Merriweather"/>
                <a:ea typeface="Merriweather"/>
                <a:cs typeface="Merriweather"/>
                <a:sym typeface="Merriweather"/>
              </a:endParaRPr>
            </a:p>
          </p:txBody>
        </p:sp>
        <p:sp>
          <p:nvSpPr>
            <p:cNvPr id="860" name="Google Shape;860;p37"/>
            <p:cNvSpPr txBox="1"/>
            <p:nvPr/>
          </p:nvSpPr>
          <p:spPr>
            <a:xfrm>
              <a:off x="3578997" y="3717888"/>
              <a:ext cx="1986000" cy="39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Celebrity</a:t>
              </a:r>
              <a:endParaRPr b="1" sz="2000">
                <a:solidFill>
                  <a:schemeClr val="dk2"/>
                </a:solidFill>
                <a:latin typeface="Merriweather"/>
                <a:ea typeface="Merriweather"/>
                <a:cs typeface="Merriweather"/>
                <a:sym typeface="Merriweather"/>
              </a:endParaRPr>
            </a:p>
          </p:txBody>
        </p:sp>
        <p:sp>
          <p:nvSpPr>
            <p:cNvPr id="861" name="Google Shape;861;p37"/>
            <p:cNvSpPr txBox="1"/>
            <p:nvPr/>
          </p:nvSpPr>
          <p:spPr>
            <a:xfrm>
              <a:off x="3578998" y="4140124"/>
              <a:ext cx="1986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Earth is where we all live together</a:t>
              </a:r>
              <a:endParaRPr>
                <a:solidFill>
                  <a:schemeClr val="dk2"/>
                </a:solidFill>
                <a:latin typeface="Merriweather"/>
                <a:ea typeface="Merriweather"/>
                <a:cs typeface="Merriweather"/>
                <a:sym typeface="Merriweather"/>
              </a:endParaRPr>
            </a:p>
          </p:txBody>
        </p:sp>
      </p:grpSp>
      <p:grpSp>
        <p:nvGrpSpPr>
          <p:cNvPr id="862" name="Google Shape;862;p37"/>
          <p:cNvGrpSpPr/>
          <p:nvPr/>
        </p:nvGrpSpPr>
        <p:grpSpPr>
          <a:xfrm>
            <a:off x="5011663" y="1526175"/>
            <a:ext cx="1986001" cy="1745725"/>
            <a:chOff x="5011663" y="1526175"/>
            <a:chExt cx="1986001" cy="1745725"/>
          </a:xfrm>
        </p:grpSpPr>
        <p:sp>
          <p:nvSpPr>
            <p:cNvPr id="863" name="Google Shape;863;p37"/>
            <p:cNvSpPr txBox="1"/>
            <p:nvPr/>
          </p:nvSpPr>
          <p:spPr>
            <a:xfrm>
              <a:off x="5409625" y="2898100"/>
              <a:ext cx="1190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6 pm</a:t>
              </a:r>
              <a:endParaRPr b="1" sz="2000">
                <a:solidFill>
                  <a:schemeClr val="lt1"/>
                </a:solidFill>
                <a:latin typeface="Merriweather"/>
                <a:ea typeface="Merriweather"/>
                <a:cs typeface="Merriweather"/>
                <a:sym typeface="Merriweather"/>
              </a:endParaRPr>
            </a:p>
          </p:txBody>
        </p:sp>
        <p:sp>
          <p:nvSpPr>
            <p:cNvPr id="864" name="Google Shape;864;p37"/>
            <p:cNvSpPr txBox="1"/>
            <p:nvPr/>
          </p:nvSpPr>
          <p:spPr>
            <a:xfrm>
              <a:off x="5011664" y="1948399"/>
              <a:ext cx="1986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Mars is actually a very cold place</a:t>
              </a:r>
              <a:endParaRPr>
                <a:solidFill>
                  <a:schemeClr val="dk2"/>
                </a:solidFill>
                <a:latin typeface="Merriweather"/>
                <a:ea typeface="Merriweather"/>
                <a:cs typeface="Merriweather"/>
                <a:sym typeface="Merriweather"/>
              </a:endParaRPr>
            </a:p>
          </p:txBody>
        </p:sp>
        <p:sp>
          <p:nvSpPr>
            <p:cNvPr id="865" name="Google Shape;865;p37"/>
            <p:cNvSpPr txBox="1"/>
            <p:nvPr/>
          </p:nvSpPr>
          <p:spPr>
            <a:xfrm>
              <a:off x="5011663" y="1526175"/>
              <a:ext cx="19860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Politics</a:t>
              </a:r>
              <a:endParaRPr b="1" sz="2000">
                <a:solidFill>
                  <a:schemeClr val="dk2"/>
                </a:solidFill>
                <a:latin typeface="Merriweather"/>
                <a:ea typeface="Merriweather"/>
                <a:cs typeface="Merriweather"/>
                <a:sym typeface="Merriweather"/>
              </a:endParaRPr>
            </a:p>
          </p:txBody>
        </p:sp>
      </p:grpSp>
      <p:grpSp>
        <p:nvGrpSpPr>
          <p:cNvPr id="866" name="Google Shape;866;p37"/>
          <p:cNvGrpSpPr/>
          <p:nvPr/>
        </p:nvGrpSpPr>
        <p:grpSpPr>
          <a:xfrm>
            <a:off x="2146063" y="1526175"/>
            <a:ext cx="1986000" cy="1745725"/>
            <a:chOff x="2146063" y="1526175"/>
            <a:chExt cx="1986000" cy="1745725"/>
          </a:xfrm>
        </p:grpSpPr>
        <p:sp>
          <p:nvSpPr>
            <p:cNvPr id="867" name="Google Shape;867;p37"/>
            <p:cNvSpPr txBox="1"/>
            <p:nvPr/>
          </p:nvSpPr>
          <p:spPr>
            <a:xfrm>
              <a:off x="2544025" y="2898100"/>
              <a:ext cx="1190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1 pm</a:t>
              </a:r>
              <a:endParaRPr b="1" sz="2000">
                <a:solidFill>
                  <a:schemeClr val="lt1"/>
                </a:solidFill>
                <a:latin typeface="Merriweather"/>
                <a:ea typeface="Merriweather"/>
                <a:cs typeface="Merriweather"/>
                <a:sym typeface="Merriweather"/>
              </a:endParaRPr>
            </a:p>
          </p:txBody>
        </p:sp>
        <p:sp>
          <p:nvSpPr>
            <p:cNvPr id="868" name="Google Shape;868;p37"/>
            <p:cNvSpPr txBox="1"/>
            <p:nvPr/>
          </p:nvSpPr>
          <p:spPr>
            <a:xfrm>
              <a:off x="2146063" y="1526175"/>
              <a:ext cx="19860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Business</a:t>
              </a:r>
              <a:endParaRPr b="1" sz="2000">
                <a:solidFill>
                  <a:schemeClr val="dk2"/>
                </a:solidFill>
                <a:latin typeface="Merriweather"/>
                <a:ea typeface="Merriweather"/>
                <a:cs typeface="Merriweather"/>
                <a:sym typeface="Merriweather"/>
              </a:endParaRPr>
            </a:p>
          </p:txBody>
        </p:sp>
        <p:sp>
          <p:nvSpPr>
            <p:cNvPr id="869" name="Google Shape;869;p37"/>
            <p:cNvSpPr txBox="1"/>
            <p:nvPr/>
          </p:nvSpPr>
          <p:spPr>
            <a:xfrm>
              <a:off x="2146063" y="1948399"/>
              <a:ext cx="1986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Mercury is the smallest planet</a:t>
              </a:r>
              <a:endParaRPr>
                <a:solidFill>
                  <a:schemeClr val="dk2"/>
                </a:solidFill>
                <a:latin typeface="Merriweather"/>
                <a:ea typeface="Merriweather"/>
                <a:cs typeface="Merriweather"/>
                <a:sym typeface="Merriweather"/>
              </a:endParaRPr>
            </a:p>
          </p:txBody>
        </p:sp>
      </p:grpSp>
      <p:cxnSp>
        <p:nvCxnSpPr>
          <p:cNvPr id="870" name="Google Shape;870;p37"/>
          <p:cNvCxnSpPr>
            <a:stCxn id="855" idx="2"/>
            <a:endCxn id="856" idx="0"/>
          </p:cNvCxnSpPr>
          <p:nvPr/>
        </p:nvCxnSpPr>
        <p:spPr>
          <a:xfrm>
            <a:off x="1706275" y="3271900"/>
            <a:ext cx="0" cy="446100"/>
          </a:xfrm>
          <a:prstGeom prst="straightConnector1">
            <a:avLst/>
          </a:prstGeom>
          <a:noFill/>
          <a:ln cap="flat" cmpd="sng" w="9525">
            <a:solidFill>
              <a:schemeClr val="dk2"/>
            </a:solidFill>
            <a:prstDash val="solid"/>
            <a:round/>
            <a:headEnd len="med" w="med" type="none"/>
            <a:tailEnd len="med" w="med" type="oval"/>
          </a:ln>
        </p:spPr>
      </p:cxnSp>
      <p:cxnSp>
        <p:nvCxnSpPr>
          <p:cNvPr id="871" name="Google Shape;871;p37"/>
          <p:cNvCxnSpPr>
            <a:stCxn id="867" idx="0"/>
            <a:endCxn id="869" idx="2"/>
          </p:cNvCxnSpPr>
          <p:nvPr/>
        </p:nvCxnSpPr>
        <p:spPr>
          <a:xfrm rot="10800000">
            <a:off x="3139075" y="2433100"/>
            <a:ext cx="0" cy="465000"/>
          </a:xfrm>
          <a:prstGeom prst="straightConnector1">
            <a:avLst/>
          </a:prstGeom>
          <a:noFill/>
          <a:ln cap="flat" cmpd="sng" w="9525">
            <a:solidFill>
              <a:schemeClr val="dk2"/>
            </a:solidFill>
            <a:prstDash val="solid"/>
            <a:round/>
            <a:headEnd len="med" w="med" type="none"/>
            <a:tailEnd len="med" w="med" type="oval"/>
          </a:ln>
        </p:spPr>
      </p:cxnSp>
      <p:cxnSp>
        <p:nvCxnSpPr>
          <p:cNvPr id="872" name="Google Shape;872;p37"/>
          <p:cNvCxnSpPr>
            <a:stCxn id="859" idx="2"/>
            <a:endCxn id="860" idx="0"/>
          </p:cNvCxnSpPr>
          <p:nvPr/>
        </p:nvCxnSpPr>
        <p:spPr>
          <a:xfrm>
            <a:off x="4571875" y="3271900"/>
            <a:ext cx="0" cy="446100"/>
          </a:xfrm>
          <a:prstGeom prst="straightConnector1">
            <a:avLst/>
          </a:prstGeom>
          <a:noFill/>
          <a:ln cap="flat" cmpd="sng" w="9525">
            <a:solidFill>
              <a:schemeClr val="dk2"/>
            </a:solidFill>
            <a:prstDash val="solid"/>
            <a:round/>
            <a:headEnd len="med" w="med" type="none"/>
            <a:tailEnd len="med" w="med" type="oval"/>
          </a:ln>
        </p:spPr>
      </p:cxnSp>
      <p:cxnSp>
        <p:nvCxnSpPr>
          <p:cNvPr id="873" name="Google Shape;873;p37"/>
          <p:cNvCxnSpPr>
            <a:stCxn id="863" idx="0"/>
            <a:endCxn id="864" idx="2"/>
          </p:cNvCxnSpPr>
          <p:nvPr/>
        </p:nvCxnSpPr>
        <p:spPr>
          <a:xfrm rot="10800000">
            <a:off x="6004675" y="2433100"/>
            <a:ext cx="0" cy="465000"/>
          </a:xfrm>
          <a:prstGeom prst="straightConnector1">
            <a:avLst/>
          </a:prstGeom>
          <a:noFill/>
          <a:ln cap="flat" cmpd="sng" w="9525">
            <a:solidFill>
              <a:schemeClr val="dk2"/>
            </a:solidFill>
            <a:prstDash val="solid"/>
            <a:round/>
            <a:headEnd len="med" w="med" type="none"/>
            <a:tailEnd len="med" w="med" type="oval"/>
          </a:ln>
        </p:spPr>
      </p:cxnSp>
      <p:cxnSp>
        <p:nvCxnSpPr>
          <p:cNvPr id="874" name="Google Shape;874;p37"/>
          <p:cNvCxnSpPr>
            <a:stCxn id="851" idx="2"/>
            <a:endCxn id="853" idx="0"/>
          </p:cNvCxnSpPr>
          <p:nvPr/>
        </p:nvCxnSpPr>
        <p:spPr>
          <a:xfrm>
            <a:off x="7437475" y="3271900"/>
            <a:ext cx="300" cy="446100"/>
          </a:xfrm>
          <a:prstGeom prst="straightConnector1">
            <a:avLst/>
          </a:prstGeom>
          <a:noFill/>
          <a:ln cap="flat" cmpd="sng" w="9525">
            <a:solidFill>
              <a:schemeClr val="dk2"/>
            </a:solidFill>
            <a:prstDash val="solid"/>
            <a:round/>
            <a:headEnd len="med" w="med" type="none"/>
            <a:tailEnd len="med" w="med" type="oval"/>
          </a:ln>
        </p:spPr>
      </p:cxnSp>
      <p:cxnSp>
        <p:nvCxnSpPr>
          <p:cNvPr id="875" name="Google Shape;875;p37"/>
          <p:cNvCxnSpPr>
            <a:stCxn id="855" idx="3"/>
            <a:endCxn id="867" idx="1"/>
          </p:cNvCxnSpPr>
          <p:nvPr/>
        </p:nvCxnSpPr>
        <p:spPr>
          <a:xfrm>
            <a:off x="2301325" y="3085000"/>
            <a:ext cx="242700" cy="0"/>
          </a:xfrm>
          <a:prstGeom prst="straightConnector1">
            <a:avLst/>
          </a:prstGeom>
          <a:noFill/>
          <a:ln cap="flat" cmpd="sng" w="9525">
            <a:solidFill>
              <a:schemeClr val="dk2"/>
            </a:solidFill>
            <a:prstDash val="solid"/>
            <a:round/>
            <a:headEnd len="med" w="med" type="none"/>
            <a:tailEnd len="med" w="med" type="oval"/>
          </a:ln>
        </p:spPr>
      </p:cxnSp>
      <p:cxnSp>
        <p:nvCxnSpPr>
          <p:cNvPr id="876" name="Google Shape;876;p37"/>
          <p:cNvCxnSpPr>
            <a:stCxn id="867" idx="3"/>
            <a:endCxn id="859" idx="1"/>
          </p:cNvCxnSpPr>
          <p:nvPr/>
        </p:nvCxnSpPr>
        <p:spPr>
          <a:xfrm>
            <a:off x="3734125" y="3085000"/>
            <a:ext cx="242700" cy="0"/>
          </a:xfrm>
          <a:prstGeom prst="straightConnector1">
            <a:avLst/>
          </a:prstGeom>
          <a:noFill/>
          <a:ln cap="flat" cmpd="sng" w="9525">
            <a:solidFill>
              <a:schemeClr val="dk2"/>
            </a:solidFill>
            <a:prstDash val="solid"/>
            <a:round/>
            <a:headEnd len="med" w="med" type="none"/>
            <a:tailEnd len="med" w="med" type="oval"/>
          </a:ln>
        </p:spPr>
      </p:cxnSp>
      <p:cxnSp>
        <p:nvCxnSpPr>
          <p:cNvPr id="877" name="Google Shape;877;p37"/>
          <p:cNvCxnSpPr>
            <a:stCxn id="859" idx="3"/>
            <a:endCxn id="863" idx="1"/>
          </p:cNvCxnSpPr>
          <p:nvPr/>
        </p:nvCxnSpPr>
        <p:spPr>
          <a:xfrm>
            <a:off x="5166925" y="3085000"/>
            <a:ext cx="242700" cy="0"/>
          </a:xfrm>
          <a:prstGeom prst="straightConnector1">
            <a:avLst/>
          </a:prstGeom>
          <a:noFill/>
          <a:ln cap="flat" cmpd="sng" w="9525">
            <a:solidFill>
              <a:schemeClr val="dk2"/>
            </a:solidFill>
            <a:prstDash val="solid"/>
            <a:round/>
            <a:headEnd len="med" w="med" type="none"/>
            <a:tailEnd len="med" w="med" type="oval"/>
          </a:ln>
        </p:spPr>
      </p:cxnSp>
      <p:cxnSp>
        <p:nvCxnSpPr>
          <p:cNvPr id="878" name="Google Shape;878;p37"/>
          <p:cNvCxnSpPr>
            <a:stCxn id="863" idx="3"/>
            <a:endCxn id="851" idx="1"/>
          </p:cNvCxnSpPr>
          <p:nvPr/>
        </p:nvCxnSpPr>
        <p:spPr>
          <a:xfrm>
            <a:off x="6599725" y="3085000"/>
            <a:ext cx="242700" cy="0"/>
          </a:xfrm>
          <a:prstGeom prst="straightConnector1">
            <a:avLst/>
          </a:prstGeom>
          <a:noFill/>
          <a:ln cap="flat" cmpd="sng" w="9525">
            <a:solidFill>
              <a:schemeClr val="dk2"/>
            </a:solidFill>
            <a:prstDash val="solid"/>
            <a:round/>
            <a:headEnd len="med" w="med" type="none"/>
            <a:tailEnd len="med" w="med" type="oval"/>
          </a:ln>
        </p:spPr>
      </p:cxnSp>
      <p:sp>
        <p:nvSpPr>
          <p:cNvPr id="879" name="Google Shape;879;p37"/>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880" name="Google Shape;880;p37"/>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881" name="Google Shape;881;p37"/>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38"/>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887" name="Google Shape;887;p38"/>
          <p:cNvGrpSpPr/>
          <p:nvPr/>
        </p:nvGrpSpPr>
        <p:grpSpPr>
          <a:xfrm>
            <a:off x="2760875" y="2983813"/>
            <a:ext cx="1800900" cy="1625478"/>
            <a:chOff x="2760875" y="2983813"/>
            <a:chExt cx="1800900" cy="1625478"/>
          </a:xfrm>
        </p:grpSpPr>
        <p:sp>
          <p:nvSpPr>
            <p:cNvPr id="888" name="Google Shape;888;p38"/>
            <p:cNvSpPr txBox="1"/>
            <p:nvPr/>
          </p:nvSpPr>
          <p:spPr>
            <a:xfrm>
              <a:off x="2760875" y="4067791"/>
              <a:ext cx="1800900" cy="5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Mercury is the smallest planet</a:t>
              </a:r>
              <a:endParaRPr>
                <a:solidFill>
                  <a:schemeClr val="dk2"/>
                </a:solidFill>
                <a:latin typeface="Merriweather"/>
                <a:ea typeface="Merriweather"/>
                <a:cs typeface="Merriweather"/>
                <a:sym typeface="Merriweather"/>
              </a:endParaRPr>
            </a:p>
          </p:txBody>
        </p:sp>
        <p:sp>
          <p:nvSpPr>
            <p:cNvPr id="889" name="Google Shape;889;p38"/>
            <p:cNvSpPr txBox="1"/>
            <p:nvPr/>
          </p:nvSpPr>
          <p:spPr>
            <a:xfrm>
              <a:off x="2760875" y="3628963"/>
              <a:ext cx="18009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News A</a:t>
              </a:r>
              <a:endParaRPr b="1" sz="2000">
                <a:solidFill>
                  <a:schemeClr val="dk2"/>
                </a:solidFill>
                <a:latin typeface="Merriweather"/>
                <a:ea typeface="Merriweather"/>
                <a:cs typeface="Merriweather"/>
                <a:sym typeface="Merriweather"/>
              </a:endParaRPr>
            </a:p>
          </p:txBody>
        </p:sp>
        <p:sp>
          <p:nvSpPr>
            <p:cNvPr id="890" name="Google Shape;890;p38"/>
            <p:cNvSpPr txBox="1"/>
            <p:nvPr/>
          </p:nvSpPr>
          <p:spPr>
            <a:xfrm>
              <a:off x="3175038" y="2983813"/>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600">
                  <a:solidFill>
                    <a:schemeClr val="lt1"/>
                  </a:solidFill>
                  <a:latin typeface="Merriweather"/>
                  <a:ea typeface="Merriweather"/>
                  <a:cs typeface="Merriweather"/>
                  <a:sym typeface="Merriweather"/>
                </a:rPr>
                <a:t>75</a:t>
              </a:r>
              <a:r>
                <a:rPr b="1" lang="en" sz="2600">
                  <a:solidFill>
                    <a:schemeClr val="lt1"/>
                  </a:solidFill>
                  <a:latin typeface="Merriweather"/>
                  <a:ea typeface="Merriweather"/>
                  <a:cs typeface="Merriweather"/>
                  <a:sym typeface="Merriweather"/>
                </a:rPr>
                <a:t>%</a:t>
              </a:r>
              <a:endParaRPr b="1" sz="2600">
                <a:solidFill>
                  <a:schemeClr val="lt1"/>
                </a:solidFill>
                <a:latin typeface="Merriweather"/>
                <a:ea typeface="Merriweather"/>
                <a:cs typeface="Merriweather"/>
                <a:sym typeface="Merriweather"/>
              </a:endParaRPr>
            </a:p>
          </p:txBody>
        </p:sp>
      </p:grpSp>
      <p:grpSp>
        <p:nvGrpSpPr>
          <p:cNvPr id="891" name="Google Shape;891;p38"/>
          <p:cNvGrpSpPr/>
          <p:nvPr/>
        </p:nvGrpSpPr>
        <p:grpSpPr>
          <a:xfrm>
            <a:off x="6608712" y="2983813"/>
            <a:ext cx="1800900" cy="1625461"/>
            <a:chOff x="6608712" y="2983813"/>
            <a:chExt cx="1800900" cy="1625461"/>
          </a:xfrm>
        </p:grpSpPr>
        <p:sp>
          <p:nvSpPr>
            <p:cNvPr id="892" name="Google Shape;892;p38"/>
            <p:cNvSpPr txBox="1"/>
            <p:nvPr/>
          </p:nvSpPr>
          <p:spPr>
            <a:xfrm>
              <a:off x="6608712" y="4067773"/>
              <a:ext cx="1800900" cy="5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Saturn is a gas giant with rings</a:t>
              </a:r>
              <a:endParaRPr>
                <a:solidFill>
                  <a:schemeClr val="dk2"/>
                </a:solidFill>
                <a:latin typeface="Merriweather"/>
                <a:ea typeface="Merriweather"/>
                <a:cs typeface="Merriweather"/>
                <a:sym typeface="Merriweather"/>
              </a:endParaRPr>
            </a:p>
          </p:txBody>
        </p:sp>
        <p:sp>
          <p:nvSpPr>
            <p:cNvPr id="893" name="Google Shape;893;p38"/>
            <p:cNvSpPr txBox="1"/>
            <p:nvPr/>
          </p:nvSpPr>
          <p:spPr>
            <a:xfrm>
              <a:off x="6608712" y="3628963"/>
              <a:ext cx="18009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News B</a:t>
              </a:r>
              <a:endParaRPr b="1" sz="2000">
                <a:solidFill>
                  <a:schemeClr val="dk2"/>
                </a:solidFill>
                <a:latin typeface="Merriweather"/>
                <a:ea typeface="Merriweather"/>
                <a:cs typeface="Merriweather"/>
                <a:sym typeface="Merriweather"/>
              </a:endParaRPr>
            </a:p>
          </p:txBody>
        </p:sp>
        <p:sp>
          <p:nvSpPr>
            <p:cNvPr id="894" name="Google Shape;894;p38"/>
            <p:cNvSpPr txBox="1"/>
            <p:nvPr/>
          </p:nvSpPr>
          <p:spPr>
            <a:xfrm>
              <a:off x="7022850" y="2983813"/>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600">
                  <a:solidFill>
                    <a:schemeClr val="lt1"/>
                  </a:solidFill>
                  <a:latin typeface="Merriweather"/>
                  <a:ea typeface="Merriweather"/>
                  <a:cs typeface="Merriweather"/>
                  <a:sym typeface="Merriweather"/>
                </a:rPr>
                <a:t>25</a:t>
              </a:r>
              <a:r>
                <a:rPr b="1" lang="en" sz="2600">
                  <a:solidFill>
                    <a:schemeClr val="lt1"/>
                  </a:solidFill>
                  <a:latin typeface="Merriweather"/>
                  <a:ea typeface="Merriweather"/>
                  <a:cs typeface="Merriweather"/>
                  <a:sym typeface="Merriweather"/>
                </a:rPr>
                <a:t>%</a:t>
              </a:r>
              <a:endParaRPr b="1" sz="2600">
                <a:solidFill>
                  <a:schemeClr val="lt1"/>
                </a:solidFill>
                <a:latin typeface="Merriweather"/>
                <a:ea typeface="Merriweather"/>
                <a:cs typeface="Merriweather"/>
                <a:sym typeface="Merriweather"/>
              </a:endParaRPr>
            </a:p>
          </p:txBody>
        </p:sp>
      </p:grpSp>
      <p:grpSp>
        <p:nvGrpSpPr>
          <p:cNvPr id="895" name="Google Shape;895;p38"/>
          <p:cNvGrpSpPr/>
          <p:nvPr/>
        </p:nvGrpSpPr>
        <p:grpSpPr>
          <a:xfrm flipH="1">
            <a:off x="3075342" y="1518623"/>
            <a:ext cx="1171984" cy="1171985"/>
            <a:chOff x="912717" y="1524568"/>
            <a:chExt cx="1446001" cy="1446002"/>
          </a:xfrm>
        </p:grpSpPr>
        <p:sp>
          <p:nvSpPr>
            <p:cNvPr id="896" name="Google Shape;896;p38"/>
            <p:cNvSpPr/>
            <p:nvPr/>
          </p:nvSpPr>
          <p:spPr>
            <a:xfrm>
              <a:off x="912717" y="1524568"/>
              <a:ext cx="1446000" cy="1446000"/>
            </a:xfrm>
            <a:prstGeom prst="donut">
              <a:avLst>
                <a:gd fmla="val 1784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8"/>
            <p:cNvSpPr/>
            <p:nvPr/>
          </p:nvSpPr>
          <p:spPr>
            <a:xfrm>
              <a:off x="912718" y="1524570"/>
              <a:ext cx="1446000" cy="1446000"/>
            </a:xfrm>
            <a:prstGeom prst="blockArc">
              <a:avLst>
                <a:gd fmla="val 9110" name="adj1"/>
                <a:gd fmla="val 15919544" name="adj2"/>
                <a:gd fmla="val 18126"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8" name="Google Shape;898;p38"/>
          <p:cNvGrpSpPr/>
          <p:nvPr/>
        </p:nvGrpSpPr>
        <p:grpSpPr>
          <a:xfrm flipH="1">
            <a:off x="6923154" y="1518623"/>
            <a:ext cx="1171984" cy="1171985"/>
            <a:chOff x="912717" y="1524568"/>
            <a:chExt cx="1446001" cy="1446002"/>
          </a:xfrm>
        </p:grpSpPr>
        <p:sp>
          <p:nvSpPr>
            <p:cNvPr id="899" name="Google Shape;899;p38"/>
            <p:cNvSpPr/>
            <p:nvPr/>
          </p:nvSpPr>
          <p:spPr>
            <a:xfrm>
              <a:off x="912717" y="1524568"/>
              <a:ext cx="1446000" cy="1446000"/>
            </a:xfrm>
            <a:prstGeom prst="donut">
              <a:avLst>
                <a:gd fmla="val 1784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8"/>
            <p:cNvSpPr/>
            <p:nvPr/>
          </p:nvSpPr>
          <p:spPr>
            <a:xfrm>
              <a:off x="912718" y="1524570"/>
              <a:ext cx="1446000" cy="1446000"/>
            </a:xfrm>
            <a:prstGeom prst="blockArc">
              <a:avLst>
                <a:gd fmla="val 10792088" name="adj1"/>
                <a:gd fmla="val 15919544" name="adj2"/>
                <a:gd fmla="val 18126"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1" name="Google Shape;901;p38"/>
          <p:cNvSpPr txBox="1"/>
          <p:nvPr>
            <p:ph idx="4294967295" type="title"/>
          </p:nvPr>
        </p:nvSpPr>
        <p:spPr>
          <a:xfrm>
            <a:off x="729130" y="1633688"/>
            <a:ext cx="2007600" cy="389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2"/>
                </a:solidFill>
                <a:latin typeface="Merriweather"/>
                <a:ea typeface="Merriweather"/>
                <a:cs typeface="Merriweather"/>
                <a:sym typeface="Merriweather"/>
              </a:rPr>
              <a:t>News A</a:t>
            </a:r>
            <a:endParaRPr b="1" sz="2000">
              <a:solidFill>
                <a:schemeClr val="dk2"/>
              </a:solidFill>
              <a:latin typeface="Merriweather"/>
              <a:ea typeface="Merriweather"/>
              <a:cs typeface="Merriweather"/>
              <a:sym typeface="Merriweather"/>
            </a:endParaRPr>
          </a:p>
        </p:txBody>
      </p:sp>
      <p:sp>
        <p:nvSpPr>
          <p:cNvPr id="902" name="Google Shape;902;p38"/>
          <p:cNvSpPr txBox="1"/>
          <p:nvPr>
            <p:ph idx="4294967295" type="subTitle"/>
          </p:nvPr>
        </p:nvSpPr>
        <p:spPr>
          <a:xfrm>
            <a:off x="729130" y="2090750"/>
            <a:ext cx="2007600" cy="48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Venus has a very beautiful name</a:t>
            </a:r>
            <a:endParaRPr/>
          </a:p>
        </p:txBody>
      </p:sp>
      <p:sp>
        <p:nvSpPr>
          <p:cNvPr id="903" name="Google Shape;903;p38"/>
          <p:cNvSpPr txBox="1"/>
          <p:nvPr>
            <p:ph idx="4294967295" type="subTitle"/>
          </p:nvPr>
        </p:nvSpPr>
        <p:spPr>
          <a:xfrm>
            <a:off x="734400" y="2815950"/>
            <a:ext cx="2007600" cy="1774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Describe your news here</a:t>
            </a:r>
            <a:endParaRPr/>
          </a:p>
          <a:p>
            <a:pPr indent="-317500" lvl="0" marL="457200" rtl="0" algn="l">
              <a:lnSpc>
                <a:spcPct val="100000"/>
              </a:lnSpc>
              <a:spcBef>
                <a:spcPts val="0"/>
              </a:spcBef>
              <a:spcAft>
                <a:spcPts val="0"/>
              </a:spcAft>
              <a:buSzPts val="1400"/>
              <a:buChar char="●"/>
            </a:pPr>
            <a:r>
              <a:rPr lang="en"/>
              <a:t>Describe your news here</a:t>
            </a:r>
            <a:endParaRPr/>
          </a:p>
          <a:p>
            <a:pPr indent="-317500" lvl="0" marL="457200" rtl="0" algn="l">
              <a:lnSpc>
                <a:spcPct val="100000"/>
              </a:lnSpc>
              <a:spcBef>
                <a:spcPts val="0"/>
              </a:spcBef>
              <a:spcAft>
                <a:spcPts val="0"/>
              </a:spcAft>
              <a:buSzPts val="1400"/>
              <a:buChar char="●"/>
            </a:pPr>
            <a:r>
              <a:rPr lang="en"/>
              <a:t>Describe your news here</a:t>
            </a:r>
            <a:endParaRPr/>
          </a:p>
          <a:p>
            <a:pPr indent="-317500" lvl="0" marL="457200" rtl="0" algn="l">
              <a:lnSpc>
                <a:spcPct val="100000"/>
              </a:lnSpc>
              <a:spcBef>
                <a:spcPts val="0"/>
              </a:spcBef>
              <a:spcAft>
                <a:spcPts val="1600"/>
              </a:spcAft>
              <a:buSzPts val="1400"/>
              <a:buChar char="●"/>
            </a:pPr>
            <a:r>
              <a:rPr lang="en"/>
              <a:t>Describe your news here</a:t>
            </a:r>
            <a:endParaRPr/>
          </a:p>
        </p:txBody>
      </p:sp>
      <p:sp>
        <p:nvSpPr>
          <p:cNvPr id="904" name="Google Shape;904;p38"/>
          <p:cNvSpPr txBox="1"/>
          <p:nvPr>
            <p:ph idx="4294967295" type="title"/>
          </p:nvPr>
        </p:nvSpPr>
        <p:spPr>
          <a:xfrm>
            <a:off x="4584141" y="1633688"/>
            <a:ext cx="2002200" cy="389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2"/>
                </a:solidFill>
                <a:latin typeface="Merriweather"/>
                <a:ea typeface="Merriweather"/>
                <a:cs typeface="Merriweather"/>
                <a:sym typeface="Merriweather"/>
              </a:rPr>
              <a:t>News B</a:t>
            </a:r>
            <a:endParaRPr b="1" sz="2000">
              <a:solidFill>
                <a:schemeClr val="dk2"/>
              </a:solidFill>
              <a:latin typeface="Merriweather"/>
              <a:ea typeface="Merriweather"/>
              <a:cs typeface="Merriweather"/>
              <a:sym typeface="Merriweather"/>
            </a:endParaRPr>
          </a:p>
        </p:txBody>
      </p:sp>
      <p:sp>
        <p:nvSpPr>
          <p:cNvPr id="905" name="Google Shape;905;p38"/>
          <p:cNvSpPr txBox="1"/>
          <p:nvPr>
            <p:ph idx="4294967295" type="subTitle"/>
          </p:nvPr>
        </p:nvSpPr>
        <p:spPr>
          <a:xfrm>
            <a:off x="4584141" y="2090750"/>
            <a:ext cx="2002200" cy="48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Jupiter is the biggest planet of them all</a:t>
            </a:r>
            <a:endParaRPr/>
          </a:p>
        </p:txBody>
      </p:sp>
      <p:sp>
        <p:nvSpPr>
          <p:cNvPr id="906" name="Google Shape;906;p38"/>
          <p:cNvSpPr txBox="1"/>
          <p:nvPr>
            <p:ph idx="4294967295" type="subTitle"/>
          </p:nvPr>
        </p:nvSpPr>
        <p:spPr>
          <a:xfrm>
            <a:off x="4580650" y="2815950"/>
            <a:ext cx="2002200" cy="1774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Describe your news here</a:t>
            </a:r>
            <a:endParaRPr/>
          </a:p>
          <a:p>
            <a:pPr indent="-317500" lvl="0" marL="457200" rtl="0" algn="l">
              <a:lnSpc>
                <a:spcPct val="100000"/>
              </a:lnSpc>
              <a:spcBef>
                <a:spcPts val="0"/>
              </a:spcBef>
              <a:spcAft>
                <a:spcPts val="0"/>
              </a:spcAft>
              <a:buSzPts val="1400"/>
              <a:buChar char="●"/>
            </a:pPr>
            <a:r>
              <a:rPr lang="en"/>
              <a:t>Describe your news here</a:t>
            </a:r>
            <a:endParaRPr/>
          </a:p>
          <a:p>
            <a:pPr indent="-317500" lvl="0" marL="457200" rtl="0" algn="l">
              <a:lnSpc>
                <a:spcPct val="100000"/>
              </a:lnSpc>
              <a:spcBef>
                <a:spcPts val="0"/>
              </a:spcBef>
              <a:spcAft>
                <a:spcPts val="0"/>
              </a:spcAft>
              <a:buSzPts val="1400"/>
              <a:buChar char="●"/>
            </a:pPr>
            <a:r>
              <a:rPr lang="en"/>
              <a:t>Describe your news here</a:t>
            </a:r>
            <a:endParaRPr/>
          </a:p>
          <a:p>
            <a:pPr indent="-317500" lvl="0" marL="457200" rtl="0" algn="l">
              <a:lnSpc>
                <a:spcPct val="100000"/>
              </a:lnSpc>
              <a:spcBef>
                <a:spcPts val="0"/>
              </a:spcBef>
              <a:spcAft>
                <a:spcPts val="1600"/>
              </a:spcAft>
              <a:buSzPts val="1400"/>
              <a:buChar char="●"/>
            </a:pPr>
            <a:r>
              <a:rPr lang="en"/>
              <a:t>Describe your news here</a:t>
            </a:r>
            <a:endParaRPr/>
          </a:p>
        </p:txBody>
      </p:sp>
      <p:sp>
        <p:nvSpPr>
          <p:cNvPr id="907" name="Google Shape;907;p38"/>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908" name="Google Shape;908;p38"/>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909" name="Google Shape;909;p38"/>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39"/>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915" name="Google Shape;915;p39"/>
          <p:cNvGrpSpPr/>
          <p:nvPr/>
        </p:nvGrpSpPr>
        <p:grpSpPr>
          <a:xfrm>
            <a:off x="713275" y="1503538"/>
            <a:ext cx="2202000" cy="1473700"/>
            <a:chOff x="713275" y="1503538"/>
            <a:chExt cx="2202000" cy="1473700"/>
          </a:xfrm>
        </p:grpSpPr>
        <p:sp>
          <p:nvSpPr>
            <p:cNvPr id="916" name="Google Shape;916;p39"/>
            <p:cNvSpPr txBox="1"/>
            <p:nvPr/>
          </p:nvSpPr>
          <p:spPr>
            <a:xfrm>
              <a:off x="713275" y="2070213"/>
              <a:ext cx="22020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Mercury</a:t>
              </a:r>
              <a:endParaRPr b="1" sz="2000">
                <a:solidFill>
                  <a:schemeClr val="dk2"/>
                </a:solidFill>
                <a:latin typeface="Merriweather"/>
                <a:ea typeface="Merriweather"/>
                <a:cs typeface="Merriweather"/>
                <a:sym typeface="Merriweather"/>
              </a:endParaRPr>
            </a:p>
          </p:txBody>
        </p:sp>
        <p:sp>
          <p:nvSpPr>
            <p:cNvPr id="917" name="Google Shape;917;p39"/>
            <p:cNvSpPr txBox="1"/>
            <p:nvPr/>
          </p:nvSpPr>
          <p:spPr>
            <a:xfrm>
              <a:off x="713275" y="2492437"/>
              <a:ext cx="2202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It’s the closest planet to the Sun</a:t>
              </a:r>
              <a:endParaRPr>
                <a:solidFill>
                  <a:schemeClr val="dk2"/>
                </a:solidFill>
                <a:latin typeface="Merriweather"/>
                <a:ea typeface="Merriweather"/>
                <a:cs typeface="Merriweather"/>
                <a:sym typeface="Merriweather"/>
              </a:endParaRPr>
            </a:p>
          </p:txBody>
        </p:sp>
        <p:sp>
          <p:nvSpPr>
            <p:cNvPr id="918" name="Google Shape;918;p39"/>
            <p:cNvSpPr/>
            <p:nvPr/>
          </p:nvSpPr>
          <p:spPr>
            <a:xfrm>
              <a:off x="1547125" y="1503538"/>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erriweather"/>
                <a:ea typeface="Merriweather"/>
                <a:cs typeface="Merriweather"/>
                <a:sym typeface="Merriweather"/>
              </a:endParaRPr>
            </a:p>
          </p:txBody>
        </p:sp>
        <p:grpSp>
          <p:nvGrpSpPr>
            <p:cNvPr id="919" name="Google Shape;919;p39"/>
            <p:cNvGrpSpPr/>
            <p:nvPr/>
          </p:nvGrpSpPr>
          <p:grpSpPr>
            <a:xfrm>
              <a:off x="1626838" y="1600488"/>
              <a:ext cx="374875" cy="290925"/>
              <a:chOff x="5241425" y="2557750"/>
              <a:chExt cx="374875" cy="290925"/>
            </a:xfrm>
          </p:grpSpPr>
          <p:sp>
            <p:nvSpPr>
              <p:cNvPr id="920" name="Google Shape;920;p39"/>
              <p:cNvSpPr/>
              <p:nvPr/>
            </p:nvSpPr>
            <p:spPr>
              <a:xfrm>
                <a:off x="5560825" y="2595550"/>
                <a:ext cx="55475" cy="214025"/>
              </a:xfrm>
              <a:custGeom>
                <a:rect b="b" l="l" r="r" t="t"/>
                <a:pathLst>
                  <a:path extrusionOk="0" h="8561" w="2219">
                    <a:moveTo>
                      <a:pt x="0" y="0"/>
                    </a:moveTo>
                    <a:lnTo>
                      <a:pt x="0" y="7451"/>
                    </a:lnTo>
                    <a:cubicBezTo>
                      <a:pt x="0" y="8066"/>
                      <a:pt x="494" y="8560"/>
                      <a:pt x="1109" y="8560"/>
                    </a:cubicBezTo>
                    <a:cubicBezTo>
                      <a:pt x="1717" y="8560"/>
                      <a:pt x="2218" y="8066"/>
                      <a:pt x="2218" y="7451"/>
                    </a:cubicBez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1" name="Google Shape;921;p39"/>
              <p:cNvSpPr/>
              <p:nvPr/>
            </p:nvSpPr>
            <p:spPr>
              <a:xfrm>
                <a:off x="5241425" y="2727700"/>
                <a:ext cx="195050" cy="120975"/>
              </a:xfrm>
              <a:custGeom>
                <a:rect b="b" l="l" r="r" t="t"/>
                <a:pathLst>
                  <a:path extrusionOk="0" h="4839" w="7802">
                    <a:moveTo>
                      <a:pt x="6427" y="1231"/>
                    </a:moveTo>
                    <a:cubicBezTo>
                      <a:pt x="6647" y="1231"/>
                      <a:pt x="6829" y="1413"/>
                      <a:pt x="6829" y="1634"/>
                    </a:cubicBezTo>
                    <a:cubicBezTo>
                      <a:pt x="6829" y="1854"/>
                      <a:pt x="6647" y="2029"/>
                      <a:pt x="6427" y="2029"/>
                    </a:cubicBezTo>
                    <a:lnTo>
                      <a:pt x="6085" y="2029"/>
                    </a:lnTo>
                    <a:cubicBezTo>
                      <a:pt x="6168" y="1778"/>
                      <a:pt x="6221" y="1512"/>
                      <a:pt x="6229" y="1231"/>
                    </a:cubicBezTo>
                    <a:close/>
                    <a:moveTo>
                      <a:pt x="692" y="1"/>
                    </a:moveTo>
                    <a:lnTo>
                      <a:pt x="692" y="1147"/>
                    </a:lnTo>
                    <a:cubicBezTo>
                      <a:pt x="692" y="1998"/>
                      <a:pt x="1079" y="2765"/>
                      <a:pt x="1687" y="3274"/>
                    </a:cubicBezTo>
                    <a:lnTo>
                      <a:pt x="1" y="3274"/>
                    </a:lnTo>
                    <a:cubicBezTo>
                      <a:pt x="1" y="4140"/>
                      <a:pt x="700" y="4839"/>
                      <a:pt x="1566" y="4839"/>
                    </a:cubicBezTo>
                    <a:lnTo>
                      <a:pt x="5348" y="4839"/>
                    </a:lnTo>
                    <a:cubicBezTo>
                      <a:pt x="6214" y="4839"/>
                      <a:pt x="6920" y="4140"/>
                      <a:pt x="6920" y="3274"/>
                    </a:cubicBezTo>
                    <a:lnTo>
                      <a:pt x="5234" y="3274"/>
                    </a:lnTo>
                    <a:cubicBezTo>
                      <a:pt x="5333" y="3191"/>
                      <a:pt x="5424" y="3099"/>
                      <a:pt x="5515" y="3008"/>
                    </a:cubicBezTo>
                    <a:lnTo>
                      <a:pt x="6427" y="3008"/>
                    </a:lnTo>
                    <a:cubicBezTo>
                      <a:pt x="7186" y="3008"/>
                      <a:pt x="7801" y="2393"/>
                      <a:pt x="7801" y="1634"/>
                    </a:cubicBezTo>
                    <a:cubicBezTo>
                      <a:pt x="7801" y="874"/>
                      <a:pt x="7186" y="259"/>
                      <a:pt x="6427" y="259"/>
                    </a:cubicBezTo>
                    <a:lnTo>
                      <a:pt x="6229" y="259"/>
                    </a:lnTo>
                    <a:lnTo>
                      <a:pt x="6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2" name="Google Shape;922;p39"/>
              <p:cNvSpPr/>
              <p:nvPr/>
            </p:nvSpPr>
            <p:spPr>
              <a:xfrm>
                <a:off x="5346825" y="2557750"/>
                <a:ext cx="197500" cy="251825"/>
              </a:xfrm>
              <a:custGeom>
                <a:rect b="b" l="l" r="r" t="t"/>
                <a:pathLst>
                  <a:path extrusionOk="0" h="10073" w="7900">
                    <a:moveTo>
                      <a:pt x="2135" y="1254"/>
                    </a:moveTo>
                    <a:lnTo>
                      <a:pt x="2135" y="2553"/>
                    </a:lnTo>
                    <a:lnTo>
                      <a:pt x="1846" y="2553"/>
                    </a:lnTo>
                    <a:lnTo>
                      <a:pt x="1330" y="1915"/>
                    </a:lnTo>
                    <a:lnTo>
                      <a:pt x="1330" y="2553"/>
                    </a:lnTo>
                    <a:lnTo>
                      <a:pt x="973" y="2553"/>
                    </a:lnTo>
                    <a:lnTo>
                      <a:pt x="973" y="1254"/>
                    </a:lnTo>
                    <a:lnTo>
                      <a:pt x="1254" y="1254"/>
                    </a:lnTo>
                    <a:lnTo>
                      <a:pt x="1778" y="1915"/>
                    </a:lnTo>
                    <a:lnTo>
                      <a:pt x="1778" y="1254"/>
                    </a:lnTo>
                    <a:close/>
                    <a:moveTo>
                      <a:pt x="3266" y="1254"/>
                    </a:moveTo>
                    <a:lnTo>
                      <a:pt x="3266" y="1565"/>
                    </a:lnTo>
                    <a:lnTo>
                      <a:pt x="2712" y="1565"/>
                    </a:lnTo>
                    <a:lnTo>
                      <a:pt x="2712" y="1748"/>
                    </a:lnTo>
                    <a:lnTo>
                      <a:pt x="3183" y="1748"/>
                    </a:lnTo>
                    <a:lnTo>
                      <a:pt x="3183" y="2036"/>
                    </a:lnTo>
                    <a:lnTo>
                      <a:pt x="2712" y="2036"/>
                    </a:lnTo>
                    <a:lnTo>
                      <a:pt x="2712" y="2241"/>
                    </a:lnTo>
                    <a:lnTo>
                      <a:pt x="3282" y="2241"/>
                    </a:lnTo>
                    <a:lnTo>
                      <a:pt x="3282" y="2553"/>
                    </a:lnTo>
                    <a:lnTo>
                      <a:pt x="2355" y="2553"/>
                    </a:lnTo>
                    <a:lnTo>
                      <a:pt x="2355" y="1254"/>
                    </a:lnTo>
                    <a:close/>
                    <a:moveTo>
                      <a:pt x="5302" y="1254"/>
                    </a:moveTo>
                    <a:lnTo>
                      <a:pt x="4785" y="2553"/>
                    </a:lnTo>
                    <a:lnTo>
                      <a:pt x="4489" y="2553"/>
                    </a:lnTo>
                    <a:lnTo>
                      <a:pt x="4307" y="2089"/>
                    </a:lnTo>
                    <a:lnTo>
                      <a:pt x="4125" y="2553"/>
                    </a:lnTo>
                    <a:lnTo>
                      <a:pt x="3828" y="2553"/>
                    </a:lnTo>
                    <a:lnTo>
                      <a:pt x="3319" y="1254"/>
                    </a:lnTo>
                    <a:lnTo>
                      <a:pt x="3707" y="1254"/>
                    </a:lnTo>
                    <a:lnTo>
                      <a:pt x="3988" y="2143"/>
                    </a:lnTo>
                    <a:lnTo>
                      <a:pt x="4079" y="1877"/>
                    </a:lnTo>
                    <a:lnTo>
                      <a:pt x="3866" y="1254"/>
                    </a:lnTo>
                    <a:lnTo>
                      <a:pt x="4193" y="1254"/>
                    </a:lnTo>
                    <a:lnTo>
                      <a:pt x="4307" y="1656"/>
                    </a:lnTo>
                    <a:lnTo>
                      <a:pt x="4421" y="1254"/>
                    </a:lnTo>
                    <a:lnTo>
                      <a:pt x="4747" y="1254"/>
                    </a:lnTo>
                    <a:lnTo>
                      <a:pt x="4535" y="1877"/>
                    </a:lnTo>
                    <a:lnTo>
                      <a:pt x="4626" y="2143"/>
                    </a:lnTo>
                    <a:lnTo>
                      <a:pt x="4907" y="1254"/>
                    </a:lnTo>
                    <a:close/>
                    <a:moveTo>
                      <a:pt x="5803" y="1239"/>
                    </a:moveTo>
                    <a:cubicBezTo>
                      <a:pt x="5993" y="1239"/>
                      <a:pt x="6175" y="1322"/>
                      <a:pt x="6289" y="1383"/>
                    </a:cubicBezTo>
                    <a:lnTo>
                      <a:pt x="6137" y="1679"/>
                    </a:lnTo>
                    <a:cubicBezTo>
                      <a:pt x="6137" y="1679"/>
                      <a:pt x="5948" y="1558"/>
                      <a:pt x="5796" y="1558"/>
                    </a:cubicBezTo>
                    <a:cubicBezTo>
                      <a:pt x="5727" y="1558"/>
                      <a:pt x="5689" y="1580"/>
                      <a:pt x="5689" y="1626"/>
                    </a:cubicBezTo>
                    <a:cubicBezTo>
                      <a:pt x="5689" y="1694"/>
                      <a:pt x="5780" y="1710"/>
                      <a:pt x="5932" y="1755"/>
                    </a:cubicBezTo>
                    <a:cubicBezTo>
                      <a:pt x="6168" y="1831"/>
                      <a:pt x="6320" y="1915"/>
                      <a:pt x="6320" y="2158"/>
                    </a:cubicBezTo>
                    <a:cubicBezTo>
                      <a:pt x="6320" y="2469"/>
                      <a:pt x="6069" y="2568"/>
                      <a:pt x="5826" y="2568"/>
                    </a:cubicBezTo>
                    <a:cubicBezTo>
                      <a:pt x="5636" y="2568"/>
                      <a:pt x="5416" y="2507"/>
                      <a:pt x="5264" y="2416"/>
                    </a:cubicBezTo>
                    <a:lnTo>
                      <a:pt x="5416" y="2105"/>
                    </a:lnTo>
                    <a:cubicBezTo>
                      <a:pt x="5416" y="2105"/>
                      <a:pt x="5636" y="2249"/>
                      <a:pt x="5834" y="2249"/>
                    </a:cubicBezTo>
                    <a:cubicBezTo>
                      <a:pt x="5910" y="2249"/>
                      <a:pt x="5940" y="2226"/>
                      <a:pt x="5940" y="2188"/>
                    </a:cubicBezTo>
                    <a:cubicBezTo>
                      <a:pt x="5940" y="2120"/>
                      <a:pt x="5803" y="2097"/>
                      <a:pt x="5651" y="2044"/>
                    </a:cubicBezTo>
                    <a:cubicBezTo>
                      <a:pt x="5416" y="1968"/>
                      <a:pt x="5317" y="1869"/>
                      <a:pt x="5317" y="1679"/>
                    </a:cubicBezTo>
                    <a:cubicBezTo>
                      <a:pt x="5317" y="1391"/>
                      <a:pt x="5545" y="1239"/>
                      <a:pt x="5803" y="1239"/>
                    </a:cubicBezTo>
                    <a:close/>
                    <a:moveTo>
                      <a:pt x="6996" y="3677"/>
                    </a:moveTo>
                    <a:lnTo>
                      <a:pt x="6996" y="4657"/>
                    </a:lnTo>
                    <a:lnTo>
                      <a:pt x="691" y="4657"/>
                    </a:lnTo>
                    <a:lnTo>
                      <a:pt x="691" y="3677"/>
                    </a:lnTo>
                    <a:close/>
                    <a:moveTo>
                      <a:pt x="0" y="1"/>
                    </a:moveTo>
                    <a:lnTo>
                      <a:pt x="0" y="5819"/>
                    </a:lnTo>
                    <a:lnTo>
                      <a:pt x="691" y="5819"/>
                    </a:lnTo>
                    <a:lnTo>
                      <a:pt x="691" y="5150"/>
                    </a:lnTo>
                    <a:lnTo>
                      <a:pt x="6996" y="5150"/>
                    </a:lnTo>
                    <a:lnTo>
                      <a:pt x="6996" y="6130"/>
                    </a:lnTo>
                    <a:lnTo>
                      <a:pt x="2993" y="6130"/>
                    </a:lnTo>
                    <a:lnTo>
                      <a:pt x="2993" y="6206"/>
                    </a:lnTo>
                    <a:cubicBezTo>
                      <a:pt x="3259" y="6305"/>
                      <a:pt x="3509" y="6449"/>
                      <a:pt x="3722" y="6624"/>
                    </a:cubicBezTo>
                    <a:lnTo>
                      <a:pt x="6996" y="6624"/>
                    </a:lnTo>
                    <a:lnTo>
                      <a:pt x="6996" y="7604"/>
                    </a:lnTo>
                    <a:lnTo>
                      <a:pt x="4413" y="7604"/>
                    </a:lnTo>
                    <a:lnTo>
                      <a:pt x="4421" y="7611"/>
                    </a:lnTo>
                    <a:cubicBezTo>
                      <a:pt x="4474" y="7771"/>
                      <a:pt x="4520" y="7938"/>
                      <a:pt x="4542" y="8105"/>
                    </a:cubicBezTo>
                    <a:lnTo>
                      <a:pt x="6996" y="8105"/>
                    </a:lnTo>
                    <a:lnTo>
                      <a:pt x="6996" y="9085"/>
                    </a:lnTo>
                    <a:lnTo>
                      <a:pt x="4474" y="9085"/>
                    </a:lnTo>
                    <a:cubicBezTo>
                      <a:pt x="4360" y="9465"/>
                      <a:pt x="4163" y="9799"/>
                      <a:pt x="3897" y="10072"/>
                    </a:cubicBezTo>
                    <a:lnTo>
                      <a:pt x="7900" y="10072"/>
                    </a:lnTo>
                    <a:cubicBezTo>
                      <a:pt x="7702" y="9753"/>
                      <a:pt x="7581" y="9373"/>
                      <a:pt x="7581" y="8963"/>
                    </a:cubicBezTo>
                    <a:lnTo>
                      <a:pt x="75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grpSp>
        <p:nvGrpSpPr>
          <p:cNvPr id="923" name="Google Shape;923;p39"/>
          <p:cNvGrpSpPr/>
          <p:nvPr/>
        </p:nvGrpSpPr>
        <p:grpSpPr>
          <a:xfrm>
            <a:off x="6228725" y="3137938"/>
            <a:ext cx="2202000" cy="1486987"/>
            <a:chOff x="6228725" y="3137938"/>
            <a:chExt cx="2202000" cy="1486987"/>
          </a:xfrm>
        </p:grpSpPr>
        <p:sp>
          <p:nvSpPr>
            <p:cNvPr id="924" name="Google Shape;924;p39"/>
            <p:cNvSpPr txBox="1"/>
            <p:nvPr/>
          </p:nvSpPr>
          <p:spPr>
            <a:xfrm>
              <a:off x="6228725" y="4140125"/>
              <a:ext cx="2202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It’s the farthest planet from the Sun</a:t>
              </a:r>
              <a:endParaRPr>
                <a:solidFill>
                  <a:schemeClr val="dk2"/>
                </a:solidFill>
                <a:latin typeface="Merriweather"/>
                <a:ea typeface="Merriweather"/>
                <a:cs typeface="Merriweather"/>
                <a:sym typeface="Merriweather"/>
              </a:endParaRPr>
            </a:p>
          </p:txBody>
        </p:sp>
        <p:sp>
          <p:nvSpPr>
            <p:cNvPr id="925" name="Google Shape;925;p39"/>
            <p:cNvSpPr txBox="1"/>
            <p:nvPr/>
          </p:nvSpPr>
          <p:spPr>
            <a:xfrm>
              <a:off x="6228725" y="3717888"/>
              <a:ext cx="2202000" cy="39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Neptune</a:t>
              </a:r>
              <a:endParaRPr b="1" sz="2000">
                <a:solidFill>
                  <a:schemeClr val="dk2"/>
                </a:solidFill>
                <a:latin typeface="Merriweather"/>
                <a:ea typeface="Merriweather"/>
                <a:cs typeface="Merriweather"/>
                <a:sym typeface="Merriweather"/>
              </a:endParaRPr>
            </a:p>
          </p:txBody>
        </p:sp>
        <p:sp>
          <p:nvSpPr>
            <p:cNvPr id="926" name="Google Shape;926;p39"/>
            <p:cNvSpPr/>
            <p:nvPr/>
          </p:nvSpPr>
          <p:spPr>
            <a:xfrm>
              <a:off x="7016550" y="3137938"/>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erriweather"/>
                <a:ea typeface="Merriweather"/>
                <a:cs typeface="Merriweather"/>
                <a:sym typeface="Merriweather"/>
              </a:endParaRPr>
            </a:p>
          </p:txBody>
        </p:sp>
        <p:grpSp>
          <p:nvGrpSpPr>
            <p:cNvPr id="927" name="Google Shape;927;p39"/>
            <p:cNvGrpSpPr/>
            <p:nvPr/>
          </p:nvGrpSpPr>
          <p:grpSpPr>
            <a:xfrm>
              <a:off x="7096263" y="3227000"/>
              <a:ext cx="374875" cy="306700"/>
              <a:chOff x="1975975" y="3731050"/>
              <a:chExt cx="374875" cy="306700"/>
            </a:xfrm>
          </p:grpSpPr>
          <p:sp>
            <p:nvSpPr>
              <p:cNvPr id="928" name="Google Shape;928;p39"/>
              <p:cNvSpPr/>
              <p:nvPr/>
            </p:nvSpPr>
            <p:spPr>
              <a:xfrm>
                <a:off x="2296500" y="3768075"/>
                <a:ext cx="54350" cy="209675"/>
              </a:xfrm>
              <a:custGeom>
                <a:rect b="b" l="l" r="r" t="t"/>
                <a:pathLst>
                  <a:path extrusionOk="0" h="8387" w="2174">
                    <a:moveTo>
                      <a:pt x="1" y="1"/>
                    </a:moveTo>
                    <a:lnTo>
                      <a:pt x="1" y="7300"/>
                    </a:lnTo>
                    <a:cubicBezTo>
                      <a:pt x="1" y="7900"/>
                      <a:pt x="487" y="8386"/>
                      <a:pt x="1087" y="8386"/>
                    </a:cubicBezTo>
                    <a:cubicBezTo>
                      <a:pt x="1687" y="8386"/>
                      <a:pt x="2173" y="7900"/>
                      <a:pt x="2173" y="7300"/>
                    </a:cubicBezTo>
                    <a:lnTo>
                      <a:pt x="21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9"/>
              <p:cNvSpPr/>
              <p:nvPr/>
            </p:nvSpPr>
            <p:spPr>
              <a:xfrm>
                <a:off x="1975975" y="3855250"/>
                <a:ext cx="195225" cy="182500"/>
              </a:xfrm>
              <a:custGeom>
                <a:rect b="b" l="l" r="r" t="t"/>
                <a:pathLst>
                  <a:path extrusionOk="0" h="7300" w="7809">
                    <a:moveTo>
                      <a:pt x="6586" y="2552"/>
                    </a:moveTo>
                    <a:lnTo>
                      <a:pt x="6290" y="3919"/>
                    </a:lnTo>
                    <a:lnTo>
                      <a:pt x="5735" y="3919"/>
                    </a:lnTo>
                    <a:lnTo>
                      <a:pt x="5872" y="2552"/>
                    </a:lnTo>
                    <a:close/>
                    <a:moveTo>
                      <a:pt x="836" y="0"/>
                    </a:moveTo>
                    <a:lnTo>
                      <a:pt x="1391" y="5727"/>
                    </a:lnTo>
                    <a:lnTo>
                      <a:pt x="1" y="5727"/>
                    </a:lnTo>
                    <a:cubicBezTo>
                      <a:pt x="1" y="6593"/>
                      <a:pt x="707" y="7299"/>
                      <a:pt x="1573" y="7299"/>
                    </a:cubicBezTo>
                    <a:lnTo>
                      <a:pt x="5378" y="7299"/>
                    </a:lnTo>
                    <a:cubicBezTo>
                      <a:pt x="6252" y="7299"/>
                      <a:pt x="6958" y="6593"/>
                      <a:pt x="6958" y="5727"/>
                    </a:cubicBezTo>
                    <a:lnTo>
                      <a:pt x="5561" y="5727"/>
                    </a:lnTo>
                    <a:lnTo>
                      <a:pt x="5644" y="4899"/>
                    </a:lnTo>
                    <a:lnTo>
                      <a:pt x="7072" y="4899"/>
                    </a:lnTo>
                    <a:lnTo>
                      <a:pt x="7809" y="1580"/>
                    </a:lnTo>
                    <a:lnTo>
                      <a:pt x="5963" y="1580"/>
                    </a:lnTo>
                    <a:lnTo>
                      <a:pt x="61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9"/>
              <p:cNvSpPr/>
              <p:nvPr/>
            </p:nvSpPr>
            <p:spPr>
              <a:xfrm>
                <a:off x="2086700" y="3731050"/>
                <a:ext cx="193125" cy="246700"/>
              </a:xfrm>
              <a:custGeom>
                <a:rect b="b" l="l" r="r" t="t"/>
                <a:pathLst>
                  <a:path extrusionOk="0" h="9868" w="7725">
                    <a:moveTo>
                      <a:pt x="2028" y="1224"/>
                    </a:moveTo>
                    <a:lnTo>
                      <a:pt x="2028" y="2500"/>
                    </a:lnTo>
                    <a:lnTo>
                      <a:pt x="1747" y="2500"/>
                    </a:lnTo>
                    <a:lnTo>
                      <a:pt x="1246" y="1869"/>
                    </a:lnTo>
                    <a:lnTo>
                      <a:pt x="1246" y="2500"/>
                    </a:lnTo>
                    <a:lnTo>
                      <a:pt x="896" y="2500"/>
                    </a:lnTo>
                    <a:lnTo>
                      <a:pt x="896" y="1224"/>
                    </a:lnTo>
                    <a:lnTo>
                      <a:pt x="1170" y="1224"/>
                    </a:lnTo>
                    <a:lnTo>
                      <a:pt x="1679" y="1869"/>
                    </a:lnTo>
                    <a:lnTo>
                      <a:pt x="1679" y="1224"/>
                    </a:lnTo>
                    <a:close/>
                    <a:moveTo>
                      <a:pt x="3137" y="1224"/>
                    </a:moveTo>
                    <a:lnTo>
                      <a:pt x="3137" y="1527"/>
                    </a:lnTo>
                    <a:lnTo>
                      <a:pt x="2598" y="1527"/>
                    </a:lnTo>
                    <a:lnTo>
                      <a:pt x="2598" y="1710"/>
                    </a:lnTo>
                    <a:lnTo>
                      <a:pt x="3061" y="1710"/>
                    </a:lnTo>
                    <a:lnTo>
                      <a:pt x="3061" y="1991"/>
                    </a:lnTo>
                    <a:lnTo>
                      <a:pt x="2598" y="1991"/>
                    </a:lnTo>
                    <a:lnTo>
                      <a:pt x="2598" y="2196"/>
                    </a:lnTo>
                    <a:lnTo>
                      <a:pt x="3160" y="2196"/>
                    </a:lnTo>
                    <a:lnTo>
                      <a:pt x="3160" y="2500"/>
                    </a:lnTo>
                    <a:lnTo>
                      <a:pt x="2248" y="2500"/>
                    </a:lnTo>
                    <a:lnTo>
                      <a:pt x="2248" y="1224"/>
                    </a:lnTo>
                    <a:close/>
                    <a:moveTo>
                      <a:pt x="5135" y="1224"/>
                    </a:moveTo>
                    <a:lnTo>
                      <a:pt x="4633" y="2500"/>
                    </a:lnTo>
                    <a:lnTo>
                      <a:pt x="4345" y="2500"/>
                    </a:lnTo>
                    <a:lnTo>
                      <a:pt x="4162" y="2044"/>
                    </a:lnTo>
                    <a:lnTo>
                      <a:pt x="3980" y="2500"/>
                    </a:lnTo>
                    <a:lnTo>
                      <a:pt x="3691" y="2500"/>
                    </a:lnTo>
                    <a:lnTo>
                      <a:pt x="3190" y="1224"/>
                    </a:lnTo>
                    <a:lnTo>
                      <a:pt x="3570" y="1224"/>
                    </a:lnTo>
                    <a:lnTo>
                      <a:pt x="3843" y="2097"/>
                    </a:lnTo>
                    <a:lnTo>
                      <a:pt x="3934" y="1831"/>
                    </a:lnTo>
                    <a:lnTo>
                      <a:pt x="3729" y="1224"/>
                    </a:lnTo>
                    <a:lnTo>
                      <a:pt x="4048" y="1224"/>
                    </a:lnTo>
                    <a:lnTo>
                      <a:pt x="4162" y="1619"/>
                    </a:lnTo>
                    <a:lnTo>
                      <a:pt x="4276" y="1224"/>
                    </a:lnTo>
                    <a:lnTo>
                      <a:pt x="4595" y="1224"/>
                    </a:lnTo>
                    <a:lnTo>
                      <a:pt x="4383" y="1831"/>
                    </a:lnTo>
                    <a:lnTo>
                      <a:pt x="4474" y="2097"/>
                    </a:lnTo>
                    <a:lnTo>
                      <a:pt x="4755" y="1224"/>
                    </a:lnTo>
                    <a:close/>
                    <a:moveTo>
                      <a:pt x="5628" y="1208"/>
                    </a:moveTo>
                    <a:cubicBezTo>
                      <a:pt x="5810" y="1208"/>
                      <a:pt x="5993" y="1292"/>
                      <a:pt x="6107" y="1353"/>
                    </a:cubicBezTo>
                    <a:lnTo>
                      <a:pt x="5955" y="1641"/>
                    </a:lnTo>
                    <a:cubicBezTo>
                      <a:pt x="5955" y="1641"/>
                      <a:pt x="5773" y="1520"/>
                      <a:pt x="5621" y="1520"/>
                    </a:cubicBezTo>
                    <a:cubicBezTo>
                      <a:pt x="5560" y="1520"/>
                      <a:pt x="5514" y="1543"/>
                      <a:pt x="5514" y="1588"/>
                    </a:cubicBezTo>
                    <a:cubicBezTo>
                      <a:pt x="5514" y="1649"/>
                      <a:pt x="5605" y="1664"/>
                      <a:pt x="5750" y="1710"/>
                    </a:cubicBezTo>
                    <a:cubicBezTo>
                      <a:pt x="5985" y="1786"/>
                      <a:pt x="6137" y="1869"/>
                      <a:pt x="6137" y="2105"/>
                    </a:cubicBezTo>
                    <a:cubicBezTo>
                      <a:pt x="6137" y="2416"/>
                      <a:pt x="5886" y="2515"/>
                      <a:pt x="5651" y="2515"/>
                    </a:cubicBezTo>
                    <a:cubicBezTo>
                      <a:pt x="5469" y="2515"/>
                      <a:pt x="5248" y="2454"/>
                      <a:pt x="5097" y="2363"/>
                    </a:cubicBezTo>
                    <a:lnTo>
                      <a:pt x="5248" y="2059"/>
                    </a:lnTo>
                    <a:cubicBezTo>
                      <a:pt x="5248" y="2059"/>
                      <a:pt x="5461" y="2196"/>
                      <a:pt x="5659" y="2196"/>
                    </a:cubicBezTo>
                    <a:cubicBezTo>
                      <a:pt x="5735" y="2196"/>
                      <a:pt x="5757" y="2173"/>
                      <a:pt x="5757" y="2143"/>
                    </a:cubicBezTo>
                    <a:cubicBezTo>
                      <a:pt x="5757" y="2067"/>
                      <a:pt x="5628" y="2051"/>
                      <a:pt x="5476" y="1998"/>
                    </a:cubicBezTo>
                    <a:cubicBezTo>
                      <a:pt x="5248" y="1922"/>
                      <a:pt x="5150" y="1831"/>
                      <a:pt x="5150" y="1641"/>
                    </a:cubicBezTo>
                    <a:cubicBezTo>
                      <a:pt x="5150" y="1360"/>
                      <a:pt x="5378" y="1208"/>
                      <a:pt x="5628" y="1208"/>
                    </a:cubicBezTo>
                    <a:close/>
                    <a:moveTo>
                      <a:pt x="0" y="1"/>
                    </a:moveTo>
                    <a:lnTo>
                      <a:pt x="0" y="3996"/>
                    </a:lnTo>
                    <a:lnTo>
                      <a:pt x="623" y="3996"/>
                    </a:lnTo>
                    <a:lnTo>
                      <a:pt x="623" y="3586"/>
                    </a:lnTo>
                    <a:lnTo>
                      <a:pt x="6798" y="3586"/>
                    </a:lnTo>
                    <a:lnTo>
                      <a:pt x="6798" y="4566"/>
                    </a:lnTo>
                    <a:lnTo>
                      <a:pt x="2712" y="4566"/>
                    </a:lnTo>
                    <a:lnTo>
                      <a:pt x="2712" y="5036"/>
                    </a:lnTo>
                    <a:lnTo>
                      <a:pt x="6798" y="5036"/>
                    </a:lnTo>
                    <a:lnTo>
                      <a:pt x="6798" y="6016"/>
                    </a:lnTo>
                    <a:lnTo>
                      <a:pt x="4496" y="6016"/>
                    </a:lnTo>
                    <a:lnTo>
                      <a:pt x="4390" y="6480"/>
                    </a:lnTo>
                    <a:lnTo>
                      <a:pt x="6798" y="6480"/>
                    </a:lnTo>
                    <a:lnTo>
                      <a:pt x="6798" y="7459"/>
                    </a:lnTo>
                    <a:lnTo>
                      <a:pt x="4177" y="7459"/>
                    </a:lnTo>
                    <a:lnTo>
                      <a:pt x="4071" y="7930"/>
                    </a:lnTo>
                    <a:lnTo>
                      <a:pt x="6798" y="7930"/>
                    </a:lnTo>
                    <a:lnTo>
                      <a:pt x="6798" y="8910"/>
                    </a:lnTo>
                    <a:lnTo>
                      <a:pt x="3858" y="8910"/>
                    </a:lnTo>
                    <a:lnTo>
                      <a:pt x="3646" y="9867"/>
                    </a:lnTo>
                    <a:lnTo>
                      <a:pt x="7725" y="9867"/>
                    </a:lnTo>
                    <a:cubicBezTo>
                      <a:pt x="7527" y="9556"/>
                      <a:pt x="7413" y="9184"/>
                      <a:pt x="7413" y="8781"/>
                    </a:cubicBezTo>
                    <a:lnTo>
                      <a:pt x="74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1" name="Google Shape;931;p39"/>
          <p:cNvGrpSpPr/>
          <p:nvPr/>
        </p:nvGrpSpPr>
        <p:grpSpPr>
          <a:xfrm>
            <a:off x="3471000" y="2232488"/>
            <a:ext cx="2202001" cy="1485419"/>
            <a:chOff x="3471000" y="2232488"/>
            <a:chExt cx="2202001" cy="1485419"/>
          </a:xfrm>
        </p:grpSpPr>
        <p:sp>
          <p:nvSpPr>
            <p:cNvPr id="932" name="Google Shape;932;p39"/>
            <p:cNvSpPr txBox="1"/>
            <p:nvPr/>
          </p:nvSpPr>
          <p:spPr>
            <a:xfrm>
              <a:off x="3471000" y="2810875"/>
              <a:ext cx="2202000" cy="39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Earth</a:t>
              </a:r>
              <a:endParaRPr b="1" sz="2000">
                <a:solidFill>
                  <a:schemeClr val="dk2"/>
                </a:solidFill>
                <a:latin typeface="Merriweather"/>
                <a:ea typeface="Merriweather"/>
                <a:cs typeface="Merriweather"/>
                <a:sym typeface="Merriweather"/>
              </a:endParaRPr>
            </a:p>
          </p:txBody>
        </p:sp>
        <p:sp>
          <p:nvSpPr>
            <p:cNvPr id="933" name="Google Shape;933;p39"/>
            <p:cNvSpPr txBox="1"/>
            <p:nvPr/>
          </p:nvSpPr>
          <p:spPr>
            <a:xfrm>
              <a:off x="3471001" y="3233106"/>
              <a:ext cx="2202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Earth is the third planet from the Sun</a:t>
              </a:r>
              <a:endParaRPr>
                <a:solidFill>
                  <a:schemeClr val="dk2"/>
                </a:solidFill>
                <a:latin typeface="Merriweather"/>
                <a:ea typeface="Merriweather"/>
                <a:cs typeface="Merriweather"/>
                <a:sym typeface="Merriweather"/>
              </a:endParaRPr>
            </a:p>
          </p:txBody>
        </p:sp>
        <p:sp>
          <p:nvSpPr>
            <p:cNvPr id="934" name="Google Shape;934;p39"/>
            <p:cNvSpPr/>
            <p:nvPr/>
          </p:nvSpPr>
          <p:spPr>
            <a:xfrm>
              <a:off x="4304850" y="2232488"/>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erriweather"/>
                <a:ea typeface="Merriweather"/>
                <a:cs typeface="Merriweather"/>
                <a:sym typeface="Merriweather"/>
              </a:endParaRPr>
            </a:p>
          </p:txBody>
        </p:sp>
        <p:sp>
          <p:nvSpPr>
            <p:cNvPr id="935" name="Google Shape;935;p39"/>
            <p:cNvSpPr/>
            <p:nvPr/>
          </p:nvSpPr>
          <p:spPr>
            <a:xfrm>
              <a:off x="4384563" y="2313013"/>
              <a:ext cx="374875" cy="323775"/>
            </a:xfrm>
            <a:custGeom>
              <a:rect b="b" l="l" r="r" t="t"/>
              <a:pathLst>
                <a:path extrusionOk="0" h="12951" w="14995">
                  <a:moveTo>
                    <a:pt x="5599" y="1314"/>
                  </a:moveTo>
                  <a:cubicBezTo>
                    <a:pt x="5249" y="1968"/>
                    <a:pt x="4961" y="2628"/>
                    <a:pt x="4748" y="3282"/>
                  </a:cubicBezTo>
                  <a:lnTo>
                    <a:pt x="3024" y="3282"/>
                  </a:lnTo>
                  <a:cubicBezTo>
                    <a:pt x="3442" y="2697"/>
                    <a:pt x="3973" y="2195"/>
                    <a:pt x="4581" y="1816"/>
                  </a:cubicBezTo>
                  <a:cubicBezTo>
                    <a:pt x="4908" y="1611"/>
                    <a:pt x="5242" y="1443"/>
                    <a:pt x="5599" y="1314"/>
                  </a:cubicBezTo>
                  <a:close/>
                  <a:moveTo>
                    <a:pt x="7012" y="1003"/>
                  </a:moveTo>
                  <a:lnTo>
                    <a:pt x="7012" y="3282"/>
                  </a:lnTo>
                  <a:lnTo>
                    <a:pt x="5781" y="3282"/>
                  </a:lnTo>
                  <a:cubicBezTo>
                    <a:pt x="6062" y="2522"/>
                    <a:pt x="6434" y="1762"/>
                    <a:pt x="6905" y="1011"/>
                  </a:cubicBezTo>
                  <a:cubicBezTo>
                    <a:pt x="6936" y="1003"/>
                    <a:pt x="6974" y="1003"/>
                    <a:pt x="7012" y="1003"/>
                  </a:cubicBezTo>
                  <a:close/>
                  <a:moveTo>
                    <a:pt x="7984" y="1003"/>
                  </a:moveTo>
                  <a:cubicBezTo>
                    <a:pt x="8022" y="1003"/>
                    <a:pt x="8060" y="1003"/>
                    <a:pt x="8090" y="1011"/>
                  </a:cubicBezTo>
                  <a:cubicBezTo>
                    <a:pt x="8561" y="1762"/>
                    <a:pt x="8933" y="2522"/>
                    <a:pt x="9214" y="3282"/>
                  </a:cubicBezTo>
                  <a:lnTo>
                    <a:pt x="7984" y="3282"/>
                  </a:lnTo>
                  <a:lnTo>
                    <a:pt x="7984" y="1003"/>
                  </a:lnTo>
                  <a:close/>
                  <a:moveTo>
                    <a:pt x="9397" y="1314"/>
                  </a:moveTo>
                  <a:lnTo>
                    <a:pt x="9397" y="1314"/>
                  </a:lnTo>
                  <a:cubicBezTo>
                    <a:pt x="9746" y="1443"/>
                    <a:pt x="10088" y="1611"/>
                    <a:pt x="10414" y="1816"/>
                  </a:cubicBezTo>
                  <a:cubicBezTo>
                    <a:pt x="11022" y="2195"/>
                    <a:pt x="11554" y="2697"/>
                    <a:pt x="11971" y="3282"/>
                  </a:cubicBezTo>
                  <a:lnTo>
                    <a:pt x="10247" y="3282"/>
                  </a:lnTo>
                  <a:cubicBezTo>
                    <a:pt x="10027" y="2628"/>
                    <a:pt x="9746" y="1968"/>
                    <a:pt x="9397" y="1314"/>
                  </a:cubicBezTo>
                  <a:close/>
                  <a:moveTo>
                    <a:pt x="5014" y="5408"/>
                  </a:moveTo>
                  <a:lnTo>
                    <a:pt x="5014" y="7535"/>
                  </a:lnTo>
                  <a:lnTo>
                    <a:pt x="4551" y="7535"/>
                  </a:lnTo>
                  <a:lnTo>
                    <a:pt x="3708" y="6487"/>
                  </a:lnTo>
                  <a:lnTo>
                    <a:pt x="3708" y="7535"/>
                  </a:lnTo>
                  <a:lnTo>
                    <a:pt x="3123" y="7535"/>
                  </a:lnTo>
                  <a:lnTo>
                    <a:pt x="3123" y="5408"/>
                  </a:lnTo>
                  <a:lnTo>
                    <a:pt x="3578" y="5408"/>
                  </a:lnTo>
                  <a:lnTo>
                    <a:pt x="4429" y="6487"/>
                  </a:lnTo>
                  <a:lnTo>
                    <a:pt x="4429" y="5408"/>
                  </a:lnTo>
                  <a:close/>
                  <a:moveTo>
                    <a:pt x="6875" y="5408"/>
                  </a:moveTo>
                  <a:lnTo>
                    <a:pt x="6875" y="5917"/>
                  </a:lnTo>
                  <a:lnTo>
                    <a:pt x="5963" y="5917"/>
                  </a:lnTo>
                  <a:lnTo>
                    <a:pt x="5963" y="6213"/>
                  </a:lnTo>
                  <a:lnTo>
                    <a:pt x="6738" y="6213"/>
                  </a:lnTo>
                  <a:lnTo>
                    <a:pt x="6738" y="6692"/>
                  </a:lnTo>
                  <a:lnTo>
                    <a:pt x="5963" y="6692"/>
                  </a:lnTo>
                  <a:lnTo>
                    <a:pt x="5963" y="7026"/>
                  </a:lnTo>
                  <a:lnTo>
                    <a:pt x="6898" y="7026"/>
                  </a:lnTo>
                  <a:lnTo>
                    <a:pt x="6898" y="7535"/>
                  </a:lnTo>
                  <a:lnTo>
                    <a:pt x="5379" y="7535"/>
                  </a:lnTo>
                  <a:lnTo>
                    <a:pt x="5379" y="5408"/>
                  </a:lnTo>
                  <a:close/>
                  <a:moveTo>
                    <a:pt x="10194" y="5408"/>
                  </a:moveTo>
                  <a:lnTo>
                    <a:pt x="9366" y="7535"/>
                  </a:lnTo>
                  <a:lnTo>
                    <a:pt x="8880" y="7535"/>
                  </a:lnTo>
                  <a:lnTo>
                    <a:pt x="8576" y="6775"/>
                  </a:lnTo>
                  <a:lnTo>
                    <a:pt x="8272" y="7535"/>
                  </a:lnTo>
                  <a:lnTo>
                    <a:pt x="7786" y="7535"/>
                  </a:lnTo>
                  <a:lnTo>
                    <a:pt x="6958" y="5408"/>
                  </a:lnTo>
                  <a:lnTo>
                    <a:pt x="7589" y="5408"/>
                  </a:lnTo>
                  <a:lnTo>
                    <a:pt x="8052" y="6867"/>
                  </a:lnTo>
                  <a:lnTo>
                    <a:pt x="8196" y="6418"/>
                  </a:lnTo>
                  <a:lnTo>
                    <a:pt x="7855" y="5408"/>
                  </a:lnTo>
                  <a:lnTo>
                    <a:pt x="8386" y="5408"/>
                  </a:lnTo>
                  <a:lnTo>
                    <a:pt x="8576" y="6061"/>
                  </a:lnTo>
                  <a:lnTo>
                    <a:pt x="8766" y="5408"/>
                  </a:lnTo>
                  <a:lnTo>
                    <a:pt x="9298" y="5408"/>
                  </a:lnTo>
                  <a:lnTo>
                    <a:pt x="8948" y="6418"/>
                  </a:lnTo>
                  <a:lnTo>
                    <a:pt x="9100" y="6867"/>
                  </a:lnTo>
                  <a:lnTo>
                    <a:pt x="9564" y="5408"/>
                  </a:lnTo>
                  <a:close/>
                  <a:moveTo>
                    <a:pt x="11022" y="5385"/>
                  </a:moveTo>
                  <a:cubicBezTo>
                    <a:pt x="11333" y="5385"/>
                    <a:pt x="11630" y="5522"/>
                    <a:pt x="11819" y="5621"/>
                  </a:cubicBezTo>
                  <a:lnTo>
                    <a:pt x="11569" y="6099"/>
                  </a:lnTo>
                  <a:cubicBezTo>
                    <a:pt x="11569" y="6099"/>
                    <a:pt x="11257" y="5910"/>
                    <a:pt x="11007" y="5910"/>
                  </a:cubicBezTo>
                  <a:cubicBezTo>
                    <a:pt x="10900" y="5910"/>
                    <a:pt x="10832" y="5932"/>
                    <a:pt x="10832" y="6008"/>
                  </a:cubicBezTo>
                  <a:cubicBezTo>
                    <a:pt x="10832" y="6122"/>
                    <a:pt x="10984" y="6145"/>
                    <a:pt x="11227" y="6221"/>
                  </a:cubicBezTo>
                  <a:cubicBezTo>
                    <a:pt x="11622" y="6350"/>
                    <a:pt x="11873" y="6487"/>
                    <a:pt x="11873" y="6882"/>
                  </a:cubicBezTo>
                  <a:cubicBezTo>
                    <a:pt x="11873" y="7398"/>
                    <a:pt x="11455" y="7558"/>
                    <a:pt x="11060" y="7558"/>
                  </a:cubicBezTo>
                  <a:cubicBezTo>
                    <a:pt x="10756" y="7558"/>
                    <a:pt x="10391" y="7459"/>
                    <a:pt x="10133" y="7315"/>
                  </a:cubicBezTo>
                  <a:lnTo>
                    <a:pt x="10384" y="6798"/>
                  </a:lnTo>
                  <a:cubicBezTo>
                    <a:pt x="10384" y="6798"/>
                    <a:pt x="10741" y="7034"/>
                    <a:pt x="11067" y="7034"/>
                  </a:cubicBezTo>
                  <a:cubicBezTo>
                    <a:pt x="11197" y="7034"/>
                    <a:pt x="11242" y="6996"/>
                    <a:pt x="11242" y="6943"/>
                  </a:cubicBezTo>
                  <a:cubicBezTo>
                    <a:pt x="11242" y="6813"/>
                    <a:pt x="11022" y="6791"/>
                    <a:pt x="10771" y="6700"/>
                  </a:cubicBezTo>
                  <a:cubicBezTo>
                    <a:pt x="10391" y="6578"/>
                    <a:pt x="10232" y="6418"/>
                    <a:pt x="10232" y="6107"/>
                  </a:cubicBezTo>
                  <a:cubicBezTo>
                    <a:pt x="10232" y="5636"/>
                    <a:pt x="10604" y="5385"/>
                    <a:pt x="11022" y="5385"/>
                  </a:cubicBezTo>
                  <a:close/>
                  <a:moveTo>
                    <a:pt x="4748" y="9669"/>
                  </a:moveTo>
                  <a:cubicBezTo>
                    <a:pt x="4961" y="10323"/>
                    <a:pt x="5249" y="10983"/>
                    <a:pt x="5599" y="11637"/>
                  </a:cubicBezTo>
                  <a:cubicBezTo>
                    <a:pt x="5242" y="11500"/>
                    <a:pt x="4908" y="11340"/>
                    <a:pt x="4581" y="11135"/>
                  </a:cubicBezTo>
                  <a:cubicBezTo>
                    <a:pt x="3973" y="10755"/>
                    <a:pt x="3442" y="10254"/>
                    <a:pt x="3024" y="9669"/>
                  </a:cubicBezTo>
                  <a:close/>
                  <a:moveTo>
                    <a:pt x="11971" y="9669"/>
                  </a:moveTo>
                  <a:cubicBezTo>
                    <a:pt x="11554" y="10254"/>
                    <a:pt x="11022" y="10755"/>
                    <a:pt x="10414" y="11135"/>
                  </a:cubicBezTo>
                  <a:cubicBezTo>
                    <a:pt x="10088" y="11340"/>
                    <a:pt x="9746" y="11500"/>
                    <a:pt x="9397" y="11637"/>
                  </a:cubicBezTo>
                  <a:cubicBezTo>
                    <a:pt x="9746" y="10983"/>
                    <a:pt x="10027" y="10323"/>
                    <a:pt x="10247" y="9669"/>
                  </a:cubicBezTo>
                  <a:close/>
                  <a:moveTo>
                    <a:pt x="7012" y="9669"/>
                  </a:moveTo>
                  <a:lnTo>
                    <a:pt x="7012" y="11948"/>
                  </a:lnTo>
                  <a:cubicBezTo>
                    <a:pt x="6974" y="11948"/>
                    <a:pt x="6936" y="11940"/>
                    <a:pt x="6905" y="11940"/>
                  </a:cubicBezTo>
                  <a:cubicBezTo>
                    <a:pt x="6434" y="11181"/>
                    <a:pt x="6062" y="10421"/>
                    <a:pt x="5781" y="9669"/>
                  </a:cubicBezTo>
                  <a:close/>
                  <a:moveTo>
                    <a:pt x="9214" y="9669"/>
                  </a:moveTo>
                  <a:cubicBezTo>
                    <a:pt x="8933" y="10421"/>
                    <a:pt x="8561" y="11181"/>
                    <a:pt x="8090" y="11940"/>
                  </a:cubicBezTo>
                  <a:cubicBezTo>
                    <a:pt x="8060" y="11940"/>
                    <a:pt x="8022" y="11948"/>
                    <a:pt x="7984" y="11948"/>
                  </a:cubicBezTo>
                  <a:lnTo>
                    <a:pt x="7984" y="9669"/>
                  </a:lnTo>
                  <a:close/>
                  <a:moveTo>
                    <a:pt x="7498" y="0"/>
                  </a:moveTo>
                  <a:cubicBezTo>
                    <a:pt x="6275" y="0"/>
                    <a:pt x="5090" y="342"/>
                    <a:pt x="4065" y="980"/>
                  </a:cubicBezTo>
                  <a:cubicBezTo>
                    <a:pt x="3153" y="1557"/>
                    <a:pt x="2394" y="2347"/>
                    <a:pt x="1862" y="3282"/>
                  </a:cubicBezTo>
                  <a:lnTo>
                    <a:pt x="1" y="3282"/>
                  </a:lnTo>
                  <a:lnTo>
                    <a:pt x="1" y="9669"/>
                  </a:lnTo>
                  <a:lnTo>
                    <a:pt x="1862" y="9669"/>
                  </a:lnTo>
                  <a:cubicBezTo>
                    <a:pt x="2394" y="10604"/>
                    <a:pt x="3153" y="11393"/>
                    <a:pt x="4065" y="11963"/>
                  </a:cubicBezTo>
                  <a:cubicBezTo>
                    <a:pt x="5090" y="12609"/>
                    <a:pt x="6275" y="12951"/>
                    <a:pt x="7498" y="12951"/>
                  </a:cubicBezTo>
                  <a:cubicBezTo>
                    <a:pt x="8713" y="12951"/>
                    <a:pt x="9905" y="12609"/>
                    <a:pt x="10931" y="11963"/>
                  </a:cubicBezTo>
                  <a:cubicBezTo>
                    <a:pt x="11842" y="11393"/>
                    <a:pt x="12594" y="10604"/>
                    <a:pt x="13126" y="9669"/>
                  </a:cubicBezTo>
                  <a:lnTo>
                    <a:pt x="14994" y="9669"/>
                  </a:lnTo>
                  <a:lnTo>
                    <a:pt x="14994" y="3282"/>
                  </a:lnTo>
                  <a:lnTo>
                    <a:pt x="13126" y="3282"/>
                  </a:lnTo>
                  <a:cubicBezTo>
                    <a:pt x="12594" y="2347"/>
                    <a:pt x="11842" y="1557"/>
                    <a:pt x="10931" y="980"/>
                  </a:cubicBezTo>
                  <a:cubicBezTo>
                    <a:pt x="9905" y="342"/>
                    <a:pt x="8713" y="0"/>
                    <a:pt x="74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39"/>
          <p:cNvGrpSpPr/>
          <p:nvPr/>
        </p:nvGrpSpPr>
        <p:grpSpPr>
          <a:xfrm>
            <a:off x="6228725" y="1503538"/>
            <a:ext cx="2202000" cy="1473700"/>
            <a:chOff x="6228725" y="1503538"/>
            <a:chExt cx="2202000" cy="1473700"/>
          </a:xfrm>
        </p:grpSpPr>
        <p:sp>
          <p:nvSpPr>
            <p:cNvPr id="937" name="Google Shape;937;p39"/>
            <p:cNvSpPr txBox="1"/>
            <p:nvPr/>
          </p:nvSpPr>
          <p:spPr>
            <a:xfrm>
              <a:off x="6228725" y="2492437"/>
              <a:ext cx="2202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Mars is actually a very cold place</a:t>
              </a:r>
              <a:endParaRPr>
                <a:solidFill>
                  <a:schemeClr val="dk2"/>
                </a:solidFill>
                <a:latin typeface="Merriweather"/>
                <a:ea typeface="Merriweather"/>
                <a:cs typeface="Merriweather"/>
                <a:sym typeface="Merriweather"/>
              </a:endParaRPr>
            </a:p>
          </p:txBody>
        </p:sp>
        <p:sp>
          <p:nvSpPr>
            <p:cNvPr id="938" name="Google Shape;938;p39"/>
            <p:cNvSpPr txBox="1"/>
            <p:nvPr/>
          </p:nvSpPr>
          <p:spPr>
            <a:xfrm>
              <a:off x="6228725" y="2070213"/>
              <a:ext cx="22020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Mars</a:t>
              </a:r>
              <a:endParaRPr b="1" sz="2000">
                <a:solidFill>
                  <a:schemeClr val="dk2"/>
                </a:solidFill>
                <a:latin typeface="Merriweather"/>
                <a:ea typeface="Merriweather"/>
                <a:cs typeface="Merriweather"/>
                <a:sym typeface="Merriweather"/>
              </a:endParaRPr>
            </a:p>
          </p:txBody>
        </p:sp>
        <p:sp>
          <p:nvSpPr>
            <p:cNvPr id="939" name="Google Shape;939;p39"/>
            <p:cNvSpPr/>
            <p:nvPr/>
          </p:nvSpPr>
          <p:spPr>
            <a:xfrm>
              <a:off x="7062575" y="1503538"/>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erriweather"/>
                <a:ea typeface="Merriweather"/>
                <a:cs typeface="Merriweather"/>
                <a:sym typeface="Merriweather"/>
              </a:endParaRPr>
            </a:p>
          </p:txBody>
        </p:sp>
        <p:grpSp>
          <p:nvGrpSpPr>
            <p:cNvPr id="940" name="Google Shape;940;p39"/>
            <p:cNvGrpSpPr/>
            <p:nvPr/>
          </p:nvGrpSpPr>
          <p:grpSpPr>
            <a:xfrm>
              <a:off x="7144575" y="1563275"/>
              <a:ext cx="370300" cy="365375"/>
              <a:chOff x="2042250" y="833025"/>
              <a:chExt cx="370300" cy="365375"/>
            </a:xfrm>
          </p:grpSpPr>
          <p:sp>
            <p:nvSpPr>
              <p:cNvPr id="941" name="Google Shape;941;p39"/>
              <p:cNvSpPr/>
              <p:nvPr/>
            </p:nvSpPr>
            <p:spPr>
              <a:xfrm>
                <a:off x="2183725" y="1005050"/>
                <a:ext cx="87175" cy="75225"/>
              </a:xfrm>
              <a:custGeom>
                <a:rect b="b" l="l" r="r" t="t"/>
                <a:pathLst>
                  <a:path extrusionOk="0" h="3009" w="3487">
                    <a:moveTo>
                      <a:pt x="1747" y="1"/>
                    </a:moveTo>
                    <a:cubicBezTo>
                      <a:pt x="783" y="1"/>
                      <a:pt x="0" y="768"/>
                      <a:pt x="0" y="1717"/>
                    </a:cubicBezTo>
                    <a:lnTo>
                      <a:pt x="0" y="3009"/>
                    </a:lnTo>
                    <a:lnTo>
                      <a:pt x="3487" y="3009"/>
                    </a:lnTo>
                    <a:lnTo>
                      <a:pt x="3487" y="1717"/>
                    </a:lnTo>
                    <a:cubicBezTo>
                      <a:pt x="3487" y="768"/>
                      <a:pt x="2704" y="1"/>
                      <a:pt x="17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9"/>
              <p:cNvSpPr/>
              <p:nvPr/>
            </p:nvSpPr>
            <p:spPr>
              <a:xfrm>
                <a:off x="2205550" y="940500"/>
                <a:ext cx="43525" cy="42950"/>
              </a:xfrm>
              <a:custGeom>
                <a:rect b="b" l="l" r="r" t="t"/>
                <a:pathLst>
                  <a:path extrusionOk="0" h="1718" w="1741">
                    <a:moveTo>
                      <a:pt x="874" y="0"/>
                    </a:moveTo>
                    <a:cubicBezTo>
                      <a:pt x="388" y="0"/>
                      <a:pt x="1" y="388"/>
                      <a:pt x="1" y="859"/>
                    </a:cubicBezTo>
                    <a:cubicBezTo>
                      <a:pt x="1" y="1337"/>
                      <a:pt x="388" y="1717"/>
                      <a:pt x="874" y="1717"/>
                    </a:cubicBezTo>
                    <a:cubicBezTo>
                      <a:pt x="1353" y="1717"/>
                      <a:pt x="1740" y="1337"/>
                      <a:pt x="1740" y="859"/>
                    </a:cubicBezTo>
                    <a:cubicBezTo>
                      <a:pt x="1740" y="388"/>
                      <a:pt x="1353" y="0"/>
                      <a:pt x="8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9"/>
              <p:cNvSpPr/>
              <p:nvPr/>
            </p:nvSpPr>
            <p:spPr>
              <a:xfrm>
                <a:off x="2042250" y="833025"/>
                <a:ext cx="370300" cy="365375"/>
              </a:xfrm>
              <a:custGeom>
                <a:rect b="b" l="l" r="r" t="t"/>
                <a:pathLst>
                  <a:path extrusionOk="0" h="14615" w="14812">
                    <a:moveTo>
                      <a:pt x="3920" y="1725"/>
                    </a:moveTo>
                    <a:lnTo>
                      <a:pt x="3920" y="2583"/>
                    </a:lnTo>
                    <a:lnTo>
                      <a:pt x="1740" y="2583"/>
                    </a:lnTo>
                    <a:lnTo>
                      <a:pt x="1740" y="1725"/>
                    </a:lnTo>
                    <a:close/>
                    <a:moveTo>
                      <a:pt x="12191" y="1725"/>
                    </a:moveTo>
                    <a:lnTo>
                      <a:pt x="12191" y="2583"/>
                    </a:lnTo>
                    <a:lnTo>
                      <a:pt x="10019" y="2583"/>
                    </a:lnTo>
                    <a:lnTo>
                      <a:pt x="10019" y="1725"/>
                    </a:lnTo>
                    <a:close/>
                    <a:moveTo>
                      <a:pt x="4786" y="3441"/>
                    </a:moveTo>
                    <a:lnTo>
                      <a:pt x="4786" y="4299"/>
                    </a:lnTo>
                    <a:lnTo>
                      <a:pt x="1740" y="4299"/>
                    </a:lnTo>
                    <a:lnTo>
                      <a:pt x="1740" y="3441"/>
                    </a:lnTo>
                    <a:close/>
                    <a:moveTo>
                      <a:pt x="13065" y="3441"/>
                    </a:moveTo>
                    <a:lnTo>
                      <a:pt x="13065" y="4299"/>
                    </a:lnTo>
                    <a:lnTo>
                      <a:pt x="10019" y="4299"/>
                    </a:lnTo>
                    <a:lnTo>
                      <a:pt x="10019" y="3441"/>
                    </a:lnTo>
                    <a:close/>
                    <a:moveTo>
                      <a:pt x="4786" y="5158"/>
                    </a:moveTo>
                    <a:lnTo>
                      <a:pt x="4786" y="6016"/>
                    </a:lnTo>
                    <a:lnTo>
                      <a:pt x="1740" y="6016"/>
                    </a:lnTo>
                    <a:lnTo>
                      <a:pt x="1740" y="5158"/>
                    </a:lnTo>
                    <a:close/>
                    <a:moveTo>
                      <a:pt x="13065" y="5158"/>
                    </a:moveTo>
                    <a:lnTo>
                      <a:pt x="13065" y="6016"/>
                    </a:lnTo>
                    <a:lnTo>
                      <a:pt x="10019" y="6016"/>
                    </a:lnTo>
                    <a:lnTo>
                      <a:pt x="10019" y="5158"/>
                    </a:lnTo>
                    <a:close/>
                    <a:moveTo>
                      <a:pt x="7406" y="3441"/>
                    </a:moveTo>
                    <a:cubicBezTo>
                      <a:pt x="8363" y="3441"/>
                      <a:pt x="9146" y="4208"/>
                      <a:pt x="9146" y="5158"/>
                    </a:cubicBezTo>
                    <a:cubicBezTo>
                      <a:pt x="9146" y="5613"/>
                      <a:pt x="8963" y="6031"/>
                      <a:pt x="8667" y="6343"/>
                    </a:cubicBezTo>
                    <a:cubicBezTo>
                      <a:pt x="9472" y="6783"/>
                      <a:pt x="10019" y="7626"/>
                      <a:pt x="10019" y="8598"/>
                    </a:cubicBezTo>
                    <a:lnTo>
                      <a:pt x="10019" y="9890"/>
                    </a:lnTo>
                    <a:lnTo>
                      <a:pt x="11758" y="9890"/>
                    </a:lnTo>
                    <a:lnTo>
                      <a:pt x="11758" y="10748"/>
                    </a:lnTo>
                    <a:lnTo>
                      <a:pt x="3046" y="10748"/>
                    </a:lnTo>
                    <a:lnTo>
                      <a:pt x="3046" y="9890"/>
                    </a:lnTo>
                    <a:lnTo>
                      <a:pt x="4786" y="9890"/>
                    </a:lnTo>
                    <a:lnTo>
                      <a:pt x="4786" y="8598"/>
                    </a:lnTo>
                    <a:cubicBezTo>
                      <a:pt x="4786" y="7626"/>
                      <a:pt x="5333" y="6783"/>
                      <a:pt x="6138" y="6343"/>
                    </a:cubicBezTo>
                    <a:cubicBezTo>
                      <a:pt x="5842" y="6031"/>
                      <a:pt x="5659" y="5613"/>
                      <a:pt x="5659" y="5158"/>
                    </a:cubicBezTo>
                    <a:cubicBezTo>
                      <a:pt x="5659" y="4208"/>
                      <a:pt x="6442" y="3441"/>
                      <a:pt x="7406" y="3441"/>
                    </a:cubicBezTo>
                    <a:close/>
                    <a:moveTo>
                      <a:pt x="1" y="0"/>
                    </a:moveTo>
                    <a:lnTo>
                      <a:pt x="1" y="12465"/>
                    </a:lnTo>
                    <a:lnTo>
                      <a:pt x="5568" y="12465"/>
                    </a:lnTo>
                    <a:lnTo>
                      <a:pt x="5302" y="13756"/>
                    </a:lnTo>
                    <a:lnTo>
                      <a:pt x="3920" y="13756"/>
                    </a:lnTo>
                    <a:lnTo>
                      <a:pt x="3920" y="14614"/>
                    </a:lnTo>
                    <a:lnTo>
                      <a:pt x="10885" y="14614"/>
                    </a:lnTo>
                    <a:lnTo>
                      <a:pt x="10885" y="13756"/>
                    </a:lnTo>
                    <a:lnTo>
                      <a:pt x="9503" y="13756"/>
                    </a:lnTo>
                    <a:lnTo>
                      <a:pt x="9244" y="12465"/>
                    </a:lnTo>
                    <a:lnTo>
                      <a:pt x="14812" y="12465"/>
                    </a:lnTo>
                    <a:lnTo>
                      <a:pt x="148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39"/>
          <p:cNvGrpSpPr/>
          <p:nvPr/>
        </p:nvGrpSpPr>
        <p:grpSpPr>
          <a:xfrm>
            <a:off x="713275" y="3137938"/>
            <a:ext cx="2202000" cy="1486994"/>
            <a:chOff x="713275" y="3137938"/>
            <a:chExt cx="2202000" cy="1486994"/>
          </a:xfrm>
        </p:grpSpPr>
        <p:sp>
          <p:nvSpPr>
            <p:cNvPr id="945" name="Google Shape;945;p39"/>
            <p:cNvSpPr txBox="1"/>
            <p:nvPr/>
          </p:nvSpPr>
          <p:spPr>
            <a:xfrm>
              <a:off x="713275" y="3717900"/>
              <a:ext cx="2202000" cy="39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Jupiter</a:t>
              </a:r>
              <a:endParaRPr b="1" sz="2000">
                <a:solidFill>
                  <a:schemeClr val="dk2"/>
                </a:solidFill>
                <a:latin typeface="Merriweather"/>
                <a:ea typeface="Merriweather"/>
                <a:cs typeface="Merriweather"/>
                <a:sym typeface="Merriweather"/>
              </a:endParaRPr>
            </a:p>
          </p:txBody>
        </p:sp>
        <p:sp>
          <p:nvSpPr>
            <p:cNvPr id="946" name="Google Shape;946;p39"/>
            <p:cNvSpPr txBox="1"/>
            <p:nvPr/>
          </p:nvSpPr>
          <p:spPr>
            <a:xfrm>
              <a:off x="713275" y="4140131"/>
              <a:ext cx="2202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It’s the biggest planet of them all</a:t>
              </a:r>
              <a:endParaRPr>
                <a:solidFill>
                  <a:schemeClr val="dk2"/>
                </a:solidFill>
                <a:latin typeface="Merriweather"/>
                <a:ea typeface="Merriweather"/>
                <a:cs typeface="Merriweather"/>
                <a:sym typeface="Merriweather"/>
              </a:endParaRPr>
            </a:p>
          </p:txBody>
        </p:sp>
        <p:sp>
          <p:nvSpPr>
            <p:cNvPr id="947" name="Google Shape;947;p39"/>
            <p:cNvSpPr/>
            <p:nvPr/>
          </p:nvSpPr>
          <p:spPr>
            <a:xfrm>
              <a:off x="1547125" y="3137938"/>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erriweather"/>
                <a:ea typeface="Merriweather"/>
                <a:cs typeface="Merriweather"/>
                <a:sym typeface="Merriweather"/>
              </a:endParaRPr>
            </a:p>
          </p:txBody>
        </p:sp>
        <p:grpSp>
          <p:nvGrpSpPr>
            <p:cNvPr id="948" name="Google Shape;948;p39"/>
            <p:cNvGrpSpPr/>
            <p:nvPr/>
          </p:nvGrpSpPr>
          <p:grpSpPr>
            <a:xfrm>
              <a:off x="1629125" y="3229950"/>
              <a:ext cx="370300" cy="300800"/>
              <a:chOff x="3830025" y="1417300"/>
              <a:chExt cx="370300" cy="300800"/>
            </a:xfrm>
          </p:grpSpPr>
          <p:sp>
            <p:nvSpPr>
              <p:cNvPr id="949" name="Google Shape;949;p39"/>
              <p:cNvSpPr/>
              <p:nvPr/>
            </p:nvSpPr>
            <p:spPr>
              <a:xfrm>
                <a:off x="3851850" y="1417300"/>
                <a:ext cx="326625" cy="214775"/>
              </a:xfrm>
              <a:custGeom>
                <a:rect b="b" l="l" r="r" t="t"/>
                <a:pathLst>
                  <a:path extrusionOk="0" h="8591" w="13065">
                    <a:moveTo>
                      <a:pt x="1" y="1"/>
                    </a:moveTo>
                    <a:lnTo>
                      <a:pt x="1" y="8591"/>
                    </a:lnTo>
                    <a:lnTo>
                      <a:pt x="1740" y="8591"/>
                    </a:lnTo>
                    <a:lnTo>
                      <a:pt x="1740" y="1717"/>
                    </a:lnTo>
                    <a:lnTo>
                      <a:pt x="11326" y="1717"/>
                    </a:lnTo>
                    <a:lnTo>
                      <a:pt x="11326" y="8591"/>
                    </a:lnTo>
                    <a:lnTo>
                      <a:pt x="13065" y="8591"/>
                    </a:lnTo>
                    <a:lnTo>
                      <a:pt x="130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9"/>
              <p:cNvSpPr/>
              <p:nvPr/>
            </p:nvSpPr>
            <p:spPr>
              <a:xfrm>
                <a:off x="3917175" y="1481675"/>
                <a:ext cx="196000" cy="150400"/>
              </a:xfrm>
              <a:custGeom>
                <a:rect b="b" l="l" r="r" t="t"/>
                <a:pathLst>
                  <a:path extrusionOk="0" h="6016" w="7840">
                    <a:moveTo>
                      <a:pt x="1740" y="866"/>
                    </a:moveTo>
                    <a:lnTo>
                      <a:pt x="1740" y="1725"/>
                    </a:lnTo>
                    <a:lnTo>
                      <a:pt x="874" y="1725"/>
                    </a:lnTo>
                    <a:lnTo>
                      <a:pt x="874" y="866"/>
                    </a:lnTo>
                    <a:close/>
                    <a:moveTo>
                      <a:pt x="6973" y="866"/>
                    </a:moveTo>
                    <a:lnTo>
                      <a:pt x="6973" y="1725"/>
                    </a:lnTo>
                    <a:lnTo>
                      <a:pt x="4360" y="1725"/>
                    </a:lnTo>
                    <a:lnTo>
                      <a:pt x="4360" y="866"/>
                    </a:lnTo>
                    <a:close/>
                    <a:moveTo>
                      <a:pt x="3487" y="2583"/>
                    </a:moveTo>
                    <a:lnTo>
                      <a:pt x="3487" y="3441"/>
                    </a:lnTo>
                    <a:lnTo>
                      <a:pt x="874" y="3441"/>
                    </a:lnTo>
                    <a:lnTo>
                      <a:pt x="874" y="2583"/>
                    </a:lnTo>
                    <a:close/>
                    <a:moveTo>
                      <a:pt x="2613" y="4299"/>
                    </a:moveTo>
                    <a:lnTo>
                      <a:pt x="2613" y="5158"/>
                    </a:lnTo>
                    <a:lnTo>
                      <a:pt x="874" y="5158"/>
                    </a:lnTo>
                    <a:lnTo>
                      <a:pt x="874" y="4299"/>
                    </a:lnTo>
                    <a:close/>
                    <a:moveTo>
                      <a:pt x="6973" y="2583"/>
                    </a:moveTo>
                    <a:lnTo>
                      <a:pt x="6973" y="5158"/>
                    </a:lnTo>
                    <a:lnTo>
                      <a:pt x="4360" y="5158"/>
                    </a:lnTo>
                    <a:lnTo>
                      <a:pt x="4360" y="2583"/>
                    </a:lnTo>
                    <a:close/>
                    <a:moveTo>
                      <a:pt x="1" y="0"/>
                    </a:moveTo>
                    <a:lnTo>
                      <a:pt x="1" y="6016"/>
                    </a:lnTo>
                    <a:lnTo>
                      <a:pt x="7839" y="6016"/>
                    </a:lnTo>
                    <a:lnTo>
                      <a:pt x="7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9"/>
              <p:cNvSpPr/>
              <p:nvPr/>
            </p:nvSpPr>
            <p:spPr>
              <a:xfrm>
                <a:off x="3830025" y="1653700"/>
                <a:ext cx="370300" cy="64400"/>
              </a:xfrm>
              <a:custGeom>
                <a:rect b="b" l="l" r="r" t="t"/>
                <a:pathLst>
                  <a:path extrusionOk="0" h="2576" w="14812">
                    <a:moveTo>
                      <a:pt x="0" y="1"/>
                    </a:moveTo>
                    <a:lnTo>
                      <a:pt x="0" y="426"/>
                    </a:lnTo>
                    <a:cubicBezTo>
                      <a:pt x="0" y="1611"/>
                      <a:pt x="980" y="2576"/>
                      <a:pt x="2180" y="2576"/>
                    </a:cubicBezTo>
                    <a:lnTo>
                      <a:pt x="12631" y="2576"/>
                    </a:lnTo>
                    <a:cubicBezTo>
                      <a:pt x="13839" y="2576"/>
                      <a:pt x="14811" y="1611"/>
                      <a:pt x="14811" y="426"/>
                    </a:cubicBezTo>
                    <a:lnTo>
                      <a:pt x="148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9"/>
              <p:cNvSpPr/>
              <p:nvPr/>
            </p:nvSpPr>
            <p:spPr>
              <a:xfrm>
                <a:off x="4047825" y="1567700"/>
                <a:ext cx="21850" cy="21475"/>
              </a:xfrm>
              <a:custGeom>
                <a:rect b="b" l="l" r="r" t="t"/>
                <a:pathLst>
                  <a:path extrusionOk="0" h="859" w="874">
                    <a:moveTo>
                      <a:pt x="0" y="0"/>
                    </a:moveTo>
                    <a:lnTo>
                      <a:pt x="0" y="858"/>
                    </a:lnTo>
                    <a:lnTo>
                      <a:pt x="874" y="858"/>
                    </a:lnTo>
                    <a:lnTo>
                      <a:pt x="8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953" name="Google Shape;953;p39"/>
          <p:cNvCxnSpPr>
            <a:stCxn id="932" idx="1"/>
            <a:endCxn id="916" idx="3"/>
          </p:cNvCxnSpPr>
          <p:nvPr/>
        </p:nvCxnSpPr>
        <p:spPr>
          <a:xfrm rot="10800000">
            <a:off x="2915400" y="2265025"/>
            <a:ext cx="555600" cy="742500"/>
          </a:xfrm>
          <a:prstGeom prst="bentConnector3">
            <a:avLst>
              <a:gd fmla="val 50011" name="adj1"/>
            </a:avLst>
          </a:prstGeom>
          <a:noFill/>
          <a:ln cap="flat" cmpd="sng" w="9525">
            <a:solidFill>
              <a:schemeClr val="dk2"/>
            </a:solidFill>
            <a:prstDash val="solid"/>
            <a:round/>
            <a:headEnd len="med" w="med" type="none"/>
            <a:tailEnd len="med" w="med" type="oval"/>
          </a:ln>
        </p:spPr>
      </p:cxnSp>
      <p:cxnSp>
        <p:nvCxnSpPr>
          <p:cNvPr id="954" name="Google Shape;954;p39"/>
          <p:cNvCxnSpPr>
            <a:stCxn id="932" idx="1"/>
            <a:endCxn id="945" idx="3"/>
          </p:cNvCxnSpPr>
          <p:nvPr/>
        </p:nvCxnSpPr>
        <p:spPr>
          <a:xfrm flipH="1">
            <a:off x="2915400" y="3007525"/>
            <a:ext cx="555600" cy="906900"/>
          </a:xfrm>
          <a:prstGeom prst="bentConnector3">
            <a:avLst>
              <a:gd fmla="val 50011" name="adj1"/>
            </a:avLst>
          </a:prstGeom>
          <a:noFill/>
          <a:ln cap="flat" cmpd="sng" w="9525">
            <a:solidFill>
              <a:schemeClr val="dk2"/>
            </a:solidFill>
            <a:prstDash val="solid"/>
            <a:round/>
            <a:headEnd len="med" w="med" type="none"/>
            <a:tailEnd len="med" w="med" type="oval"/>
          </a:ln>
        </p:spPr>
      </p:cxnSp>
      <p:cxnSp>
        <p:nvCxnSpPr>
          <p:cNvPr id="955" name="Google Shape;955;p39"/>
          <p:cNvCxnSpPr>
            <a:stCxn id="932" idx="3"/>
            <a:endCxn id="938" idx="1"/>
          </p:cNvCxnSpPr>
          <p:nvPr/>
        </p:nvCxnSpPr>
        <p:spPr>
          <a:xfrm flipH="1" rot="10800000">
            <a:off x="5673000" y="2265025"/>
            <a:ext cx="555600" cy="742500"/>
          </a:xfrm>
          <a:prstGeom prst="bentConnector3">
            <a:avLst>
              <a:gd fmla="val 50011" name="adj1"/>
            </a:avLst>
          </a:prstGeom>
          <a:noFill/>
          <a:ln cap="flat" cmpd="sng" w="9525">
            <a:solidFill>
              <a:schemeClr val="dk2"/>
            </a:solidFill>
            <a:prstDash val="solid"/>
            <a:round/>
            <a:headEnd len="med" w="med" type="none"/>
            <a:tailEnd len="med" w="med" type="oval"/>
          </a:ln>
        </p:spPr>
      </p:cxnSp>
      <p:cxnSp>
        <p:nvCxnSpPr>
          <p:cNvPr id="956" name="Google Shape;956;p39"/>
          <p:cNvCxnSpPr>
            <a:stCxn id="932" idx="3"/>
            <a:endCxn id="925" idx="1"/>
          </p:cNvCxnSpPr>
          <p:nvPr/>
        </p:nvCxnSpPr>
        <p:spPr>
          <a:xfrm>
            <a:off x="5673000" y="3007525"/>
            <a:ext cx="555600" cy="906900"/>
          </a:xfrm>
          <a:prstGeom prst="bentConnector3">
            <a:avLst>
              <a:gd fmla="val 50011" name="adj1"/>
            </a:avLst>
          </a:prstGeom>
          <a:noFill/>
          <a:ln cap="flat" cmpd="sng" w="9525">
            <a:solidFill>
              <a:schemeClr val="dk2"/>
            </a:solidFill>
            <a:prstDash val="solid"/>
            <a:round/>
            <a:headEnd len="med" w="med" type="none"/>
            <a:tailEnd len="med" w="med" type="oval"/>
          </a:ln>
        </p:spPr>
      </p:cxnSp>
      <p:sp>
        <p:nvSpPr>
          <p:cNvPr id="957" name="Google Shape;957;p39"/>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958" name="Google Shape;958;p39"/>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959" name="Google Shape;959;p39"/>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40"/>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aphicFrame>
        <p:nvGraphicFramePr>
          <p:cNvPr id="965" name="Google Shape;965;p40"/>
          <p:cNvGraphicFramePr/>
          <p:nvPr/>
        </p:nvGraphicFramePr>
        <p:xfrm>
          <a:off x="713225" y="1515135"/>
          <a:ext cx="3000000" cy="3000000"/>
        </p:xfrm>
        <a:graphic>
          <a:graphicData uri="http://schemas.openxmlformats.org/drawingml/2006/table">
            <a:tbl>
              <a:tblPr>
                <a:noFill/>
                <a:tableStyleId>{CE982107-C1A5-4388-BE6F-BB15BEDD9D13}</a:tableStyleId>
              </a:tblPr>
              <a:tblGrid>
                <a:gridCol w="1102500"/>
                <a:gridCol w="1102500"/>
                <a:gridCol w="1102500"/>
                <a:gridCol w="1102500"/>
                <a:gridCol w="1102500"/>
                <a:gridCol w="1102500"/>
                <a:gridCol w="1102500"/>
              </a:tblGrid>
              <a:tr h="485300">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News 1</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News 2</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News 3</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News 4</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News 5</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News 6</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4775">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9-10 am</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Politics</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hMerge="1"/>
                <a:tc>
                  <a:txBody>
                    <a:bodyPr/>
                    <a:lstStyle/>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4775">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10-11 am</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Police</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hMerge="1"/>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4775">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11-12 pm</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Weather</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4775">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12-1 pm</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Sport</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hMerge="1"/>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4775">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1-2 pm</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Travel</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434775">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2-3 pm</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Food</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bl>
          </a:graphicData>
        </a:graphic>
      </p:graphicFrame>
      <p:sp>
        <p:nvSpPr>
          <p:cNvPr id="966" name="Google Shape;966;p40"/>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967" name="Google Shape;967;p40"/>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968" name="Google Shape;968;p40"/>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41"/>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974" name="Google Shape;974;p41"/>
          <p:cNvGrpSpPr/>
          <p:nvPr/>
        </p:nvGrpSpPr>
        <p:grpSpPr>
          <a:xfrm>
            <a:off x="2988050" y="1716922"/>
            <a:ext cx="1300350" cy="477850"/>
            <a:chOff x="2403775" y="1676884"/>
            <a:chExt cx="1300350" cy="477850"/>
          </a:xfrm>
        </p:grpSpPr>
        <p:sp>
          <p:nvSpPr>
            <p:cNvPr id="975" name="Google Shape;975;p41"/>
            <p:cNvSpPr/>
            <p:nvPr/>
          </p:nvSpPr>
          <p:spPr>
            <a:xfrm>
              <a:off x="2403775"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1"/>
            <p:cNvSpPr/>
            <p:nvPr/>
          </p:nvSpPr>
          <p:spPr>
            <a:xfrm>
              <a:off x="2674261"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1"/>
            <p:cNvSpPr/>
            <p:nvPr/>
          </p:nvSpPr>
          <p:spPr>
            <a:xfrm>
              <a:off x="2944747"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1"/>
            <p:cNvSpPr/>
            <p:nvPr/>
          </p:nvSpPr>
          <p:spPr>
            <a:xfrm>
              <a:off x="3215233"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1"/>
            <p:cNvSpPr/>
            <p:nvPr/>
          </p:nvSpPr>
          <p:spPr>
            <a:xfrm>
              <a:off x="3485719"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1"/>
            <p:cNvSpPr/>
            <p:nvPr/>
          </p:nvSpPr>
          <p:spPr>
            <a:xfrm>
              <a:off x="2403781" y="19363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1"/>
            <p:cNvSpPr/>
            <p:nvPr/>
          </p:nvSpPr>
          <p:spPr>
            <a:xfrm>
              <a:off x="2674267" y="19363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1"/>
            <p:cNvSpPr/>
            <p:nvPr/>
          </p:nvSpPr>
          <p:spPr>
            <a:xfrm>
              <a:off x="2944753" y="19363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1"/>
            <p:cNvSpPr/>
            <p:nvPr/>
          </p:nvSpPr>
          <p:spPr>
            <a:xfrm>
              <a:off x="3215239" y="19363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1"/>
            <p:cNvSpPr/>
            <p:nvPr/>
          </p:nvSpPr>
          <p:spPr>
            <a:xfrm>
              <a:off x="3485725"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41"/>
          <p:cNvGrpSpPr/>
          <p:nvPr/>
        </p:nvGrpSpPr>
        <p:grpSpPr>
          <a:xfrm>
            <a:off x="2988050" y="2822228"/>
            <a:ext cx="1300350" cy="477850"/>
            <a:chOff x="2403775" y="1676884"/>
            <a:chExt cx="1300350" cy="477850"/>
          </a:xfrm>
        </p:grpSpPr>
        <p:sp>
          <p:nvSpPr>
            <p:cNvPr id="986" name="Google Shape;986;p41"/>
            <p:cNvSpPr/>
            <p:nvPr/>
          </p:nvSpPr>
          <p:spPr>
            <a:xfrm>
              <a:off x="2403775"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1"/>
            <p:cNvSpPr/>
            <p:nvPr/>
          </p:nvSpPr>
          <p:spPr>
            <a:xfrm>
              <a:off x="2674261"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1"/>
            <p:cNvSpPr/>
            <p:nvPr/>
          </p:nvSpPr>
          <p:spPr>
            <a:xfrm>
              <a:off x="2944747"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1"/>
            <p:cNvSpPr/>
            <p:nvPr/>
          </p:nvSpPr>
          <p:spPr>
            <a:xfrm>
              <a:off x="3215233"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1"/>
            <p:cNvSpPr/>
            <p:nvPr/>
          </p:nvSpPr>
          <p:spPr>
            <a:xfrm>
              <a:off x="3485719"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1"/>
            <p:cNvSpPr/>
            <p:nvPr/>
          </p:nvSpPr>
          <p:spPr>
            <a:xfrm>
              <a:off x="2403781" y="19363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1"/>
            <p:cNvSpPr/>
            <p:nvPr/>
          </p:nvSpPr>
          <p:spPr>
            <a:xfrm>
              <a:off x="2674267" y="19363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1"/>
            <p:cNvSpPr/>
            <p:nvPr/>
          </p:nvSpPr>
          <p:spPr>
            <a:xfrm>
              <a:off x="2944753" y="19363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1"/>
            <p:cNvSpPr/>
            <p:nvPr/>
          </p:nvSpPr>
          <p:spPr>
            <a:xfrm>
              <a:off x="3215239"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1"/>
            <p:cNvSpPr/>
            <p:nvPr/>
          </p:nvSpPr>
          <p:spPr>
            <a:xfrm>
              <a:off x="3485725"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6" name="Google Shape;996;p41"/>
          <p:cNvSpPr txBox="1"/>
          <p:nvPr>
            <p:ph idx="4294967295" type="title"/>
          </p:nvPr>
        </p:nvSpPr>
        <p:spPr>
          <a:xfrm>
            <a:off x="734400" y="1508700"/>
            <a:ext cx="2146800" cy="38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chemeClr val="dk2"/>
                </a:solidFill>
                <a:latin typeface="Merriweather"/>
                <a:ea typeface="Merriweather"/>
                <a:cs typeface="Merriweather"/>
                <a:sym typeface="Merriweather"/>
              </a:rPr>
              <a:t>Venus</a:t>
            </a:r>
            <a:endParaRPr b="1" sz="2000">
              <a:solidFill>
                <a:schemeClr val="dk2"/>
              </a:solidFill>
              <a:latin typeface="Merriweather"/>
              <a:ea typeface="Merriweather"/>
              <a:cs typeface="Merriweather"/>
              <a:sym typeface="Merriweather"/>
            </a:endParaRPr>
          </a:p>
        </p:txBody>
      </p:sp>
      <p:sp>
        <p:nvSpPr>
          <p:cNvPr id="997" name="Google Shape;997;p41"/>
          <p:cNvSpPr txBox="1"/>
          <p:nvPr>
            <p:ph idx="4294967295" type="subTitle"/>
          </p:nvPr>
        </p:nvSpPr>
        <p:spPr>
          <a:xfrm>
            <a:off x="734400" y="1930924"/>
            <a:ext cx="2146800" cy="466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Venus is the second planet from the Sun</a:t>
            </a:r>
            <a:endParaRPr/>
          </a:p>
        </p:txBody>
      </p:sp>
      <p:grpSp>
        <p:nvGrpSpPr>
          <p:cNvPr id="998" name="Google Shape;998;p41"/>
          <p:cNvGrpSpPr/>
          <p:nvPr/>
        </p:nvGrpSpPr>
        <p:grpSpPr>
          <a:xfrm>
            <a:off x="734400" y="2615250"/>
            <a:ext cx="2146800" cy="888425"/>
            <a:chOff x="734400" y="2615250"/>
            <a:chExt cx="2146800" cy="888425"/>
          </a:xfrm>
        </p:grpSpPr>
        <p:sp>
          <p:nvSpPr>
            <p:cNvPr id="999" name="Google Shape;999;p41"/>
            <p:cNvSpPr txBox="1"/>
            <p:nvPr/>
          </p:nvSpPr>
          <p:spPr>
            <a:xfrm>
              <a:off x="734400" y="2615250"/>
              <a:ext cx="2146800" cy="38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Jupiter</a:t>
              </a:r>
              <a:endParaRPr b="1" sz="2000">
                <a:solidFill>
                  <a:schemeClr val="dk2"/>
                </a:solidFill>
                <a:latin typeface="Merriweather"/>
                <a:ea typeface="Merriweather"/>
                <a:cs typeface="Merriweather"/>
                <a:sym typeface="Merriweather"/>
              </a:endParaRPr>
            </a:p>
          </p:txBody>
        </p:sp>
        <p:sp>
          <p:nvSpPr>
            <p:cNvPr id="1000" name="Google Shape;1000;p41"/>
            <p:cNvSpPr txBox="1"/>
            <p:nvPr/>
          </p:nvSpPr>
          <p:spPr>
            <a:xfrm>
              <a:off x="734400" y="3037475"/>
              <a:ext cx="21468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It’s the biggest planet in the Solar System</a:t>
              </a:r>
              <a:endParaRPr>
                <a:solidFill>
                  <a:schemeClr val="dk2"/>
                </a:solidFill>
                <a:latin typeface="Merriweather"/>
                <a:ea typeface="Merriweather"/>
                <a:cs typeface="Merriweather"/>
                <a:sym typeface="Merriweather"/>
              </a:endParaRPr>
            </a:p>
          </p:txBody>
        </p:sp>
      </p:grpSp>
      <p:grpSp>
        <p:nvGrpSpPr>
          <p:cNvPr id="1001" name="Google Shape;1001;p41"/>
          <p:cNvGrpSpPr/>
          <p:nvPr/>
        </p:nvGrpSpPr>
        <p:grpSpPr>
          <a:xfrm>
            <a:off x="734400" y="3721800"/>
            <a:ext cx="2146800" cy="888424"/>
            <a:chOff x="734400" y="3721800"/>
            <a:chExt cx="2146800" cy="888424"/>
          </a:xfrm>
        </p:grpSpPr>
        <p:sp>
          <p:nvSpPr>
            <p:cNvPr id="1002" name="Google Shape;1002;p41"/>
            <p:cNvSpPr txBox="1"/>
            <p:nvPr/>
          </p:nvSpPr>
          <p:spPr>
            <a:xfrm>
              <a:off x="734400" y="3721800"/>
              <a:ext cx="2146800" cy="38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Mars</a:t>
              </a:r>
              <a:endParaRPr b="1" sz="2000">
                <a:solidFill>
                  <a:schemeClr val="dk2"/>
                </a:solidFill>
                <a:latin typeface="Merriweather"/>
                <a:ea typeface="Merriweather"/>
                <a:cs typeface="Merriweather"/>
                <a:sym typeface="Merriweather"/>
              </a:endParaRPr>
            </a:p>
          </p:txBody>
        </p:sp>
        <p:sp>
          <p:nvSpPr>
            <p:cNvPr id="1003" name="Google Shape;1003;p41"/>
            <p:cNvSpPr txBox="1"/>
            <p:nvPr/>
          </p:nvSpPr>
          <p:spPr>
            <a:xfrm>
              <a:off x="734400" y="4144024"/>
              <a:ext cx="21468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Despite being red, Mars is a cold place</a:t>
              </a:r>
              <a:endParaRPr>
                <a:solidFill>
                  <a:schemeClr val="dk2"/>
                </a:solidFill>
                <a:latin typeface="Merriweather"/>
                <a:ea typeface="Merriweather"/>
                <a:cs typeface="Merriweather"/>
                <a:sym typeface="Merriweather"/>
              </a:endParaRPr>
            </a:p>
          </p:txBody>
        </p:sp>
      </p:grpSp>
      <p:grpSp>
        <p:nvGrpSpPr>
          <p:cNvPr id="1004" name="Google Shape;1004;p41"/>
          <p:cNvGrpSpPr/>
          <p:nvPr/>
        </p:nvGrpSpPr>
        <p:grpSpPr>
          <a:xfrm>
            <a:off x="2988050" y="3927534"/>
            <a:ext cx="1300350" cy="477850"/>
            <a:chOff x="2403775" y="1676884"/>
            <a:chExt cx="1300350" cy="477850"/>
          </a:xfrm>
        </p:grpSpPr>
        <p:sp>
          <p:nvSpPr>
            <p:cNvPr id="1005" name="Google Shape;1005;p41"/>
            <p:cNvSpPr/>
            <p:nvPr/>
          </p:nvSpPr>
          <p:spPr>
            <a:xfrm>
              <a:off x="2403775"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1"/>
            <p:cNvSpPr/>
            <p:nvPr/>
          </p:nvSpPr>
          <p:spPr>
            <a:xfrm>
              <a:off x="2674261"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1"/>
            <p:cNvSpPr/>
            <p:nvPr/>
          </p:nvSpPr>
          <p:spPr>
            <a:xfrm>
              <a:off x="2944747"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1"/>
            <p:cNvSpPr/>
            <p:nvPr/>
          </p:nvSpPr>
          <p:spPr>
            <a:xfrm>
              <a:off x="3215233"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1"/>
            <p:cNvSpPr/>
            <p:nvPr/>
          </p:nvSpPr>
          <p:spPr>
            <a:xfrm>
              <a:off x="3485719"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1"/>
            <p:cNvSpPr/>
            <p:nvPr/>
          </p:nvSpPr>
          <p:spPr>
            <a:xfrm>
              <a:off x="2403781" y="19363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1"/>
            <p:cNvSpPr/>
            <p:nvPr/>
          </p:nvSpPr>
          <p:spPr>
            <a:xfrm>
              <a:off x="2674267"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1"/>
            <p:cNvSpPr/>
            <p:nvPr/>
          </p:nvSpPr>
          <p:spPr>
            <a:xfrm>
              <a:off x="2944753"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1"/>
            <p:cNvSpPr/>
            <p:nvPr/>
          </p:nvSpPr>
          <p:spPr>
            <a:xfrm>
              <a:off x="3215239"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1"/>
            <p:cNvSpPr/>
            <p:nvPr/>
          </p:nvSpPr>
          <p:spPr>
            <a:xfrm>
              <a:off x="3485725"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41"/>
          <p:cNvGrpSpPr/>
          <p:nvPr/>
        </p:nvGrpSpPr>
        <p:grpSpPr>
          <a:xfrm>
            <a:off x="7109250" y="1716922"/>
            <a:ext cx="1300350" cy="477850"/>
            <a:chOff x="2403775" y="1676884"/>
            <a:chExt cx="1300350" cy="477850"/>
          </a:xfrm>
        </p:grpSpPr>
        <p:sp>
          <p:nvSpPr>
            <p:cNvPr id="1016" name="Google Shape;1016;p41"/>
            <p:cNvSpPr/>
            <p:nvPr/>
          </p:nvSpPr>
          <p:spPr>
            <a:xfrm>
              <a:off x="2403775"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1"/>
            <p:cNvSpPr/>
            <p:nvPr/>
          </p:nvSpPr>
          <p:spPr>
            <a:xfrm>
              <a:off x="2674261"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1"/>
            <p:cNvSpPr/>
            <p:nvPr/>
          </p:nvSpPr>
          <p:spPr>
            <a:xfrm>
              <a:off x="2944747"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1"/>
            <p:cNvSpPr/>
            <p:nvPr/>
          </p:nvSpPr>
          <p:spPr>
            <a:xfrm>
              <a:off x="3215233" y="167688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a:off x="3485719" y="167688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a:off x="2403781"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p:nvPr/>
          </p:nvSpPr>
          <p:spPr>
            <a:xfrm>
              <a:off x="2674267"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1"/>
            <p:cNvSpPr/>
            <p:nvPr/>
          </p:nvSpPr>
          <p:spPr>
            <a:xfrm>
              <a:off x="2944753"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1"/>
            <p:cNvSpPr/>
            <p:nvPr/>
          </p:nvSpPr>
          <p:spPr>
            <a:xfrm>
              <a:off x="3215239"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1"/>
            <p:cNvSpPr/>
            <p:nvPr/>
          </p:nvSpPr>
          <p:spPr>
            <a:xfrm>
              <a:off x="3485725"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41"/>
          <p:cNvGrpSpPr/>
          <p:nvPr/>
        </p:nvGrpSpPr>
        <p:grpSpPr>
          <a:xfrm>
            <a:off x="7109250" y="2822228"/>
            <a:ext cx="1300350" cy="477850"/>
            <a:chOff x="2403775" y="1676884"/>
            <a:chExt cx="1300350" cy="477850"/>
          </a:xfrm>
        </p:grpSpPr>
        <p:sp>
          <p:nvSpPr>
            <p:cNvPr id="1027" name="Google Shape;1027;p41"/>
            <p:cNvSpPr/>
            <p:nvPr/>
          </p:nvSpPr>
          <p:spPr>
            <a:xfrm>
              <a:off x="2403775"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1"/>
            <p:cNvSpPr/>
            <p:nvPr/>
          </p:nvSpPr>
          <p:spPr>
            <a:xfrm>
              <a:off x="2674261"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1"/>
            <p:cNvSpPr/>
            <p:nvPr/>
          </p:nvSpPr>
          <p:spPr>
            <a:xfrm>
              <a:off x="2944747"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1"/>
            <p:cNvSpPr/>
            <p:nvPr/>
          </p:nvSpPr>
          <p:spPr>
            <a:xfrm>
              <a:off x="3215233"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1"/>
            <p:cNvSpPr/>
            <p:nvPr/>
          </p:nvSpPr>
          <p:spPr>
            <a:xfrm>
              <a:off x="3485719"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1"/>
            <p:cNvSpPr/>
            <p:nvPr/>
          </p:nvSpPr>
          <p:spPr>
            <a:xfrm>
              <a:off x="2403781" y="19363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1"/>
            <p:cNvSpPr/>
            <p:nvPr/>
          </p:nvSpPr>
          <p:spPr>
            <a:xfrm>
              <a:off x="2674267"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1"/>
            <p:cNvSpPr/>
            <p:nvPr/>
          </p:nvSpPr>
          <p:spPr>
            <a:xfrm>
              <a:off x="2944753"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1"/>
            <p:cNvSpPr/>
            <p:nvPr/>
          </p:nvSpPr>
          <p:spPr>
            <a:xfrm>
              <a:off x="3215239"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a:off x="3485725"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41"/>
          <p:cNvGrpSpPr/>
          <p:nvPr/>
        </p:nvGrpSpPr>
        <p:grpSpPr>
          <a:xfrm>
            <a:off x="7109250" y="3927534"/>
            <a:ext cx="1300350" cy="477850"/>
            <a:chOff x="2403775" y="1676884"/>
            <a:chExt cx="1300350" cy="477850"/>
          </a:xfrm>
        </p:grpSpPr>
        <p:sp>
          <p:nvSpPr>
            <p:cNvPr id="1038" name="Google Shape;1038;p41"/>
            <p:cNvSpPr/>
            <p:nvPr/>
          </p:nvSpPr>
          <p:spPr>
            <a:xfrm>
              <a:off x="2403775"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1"/>
            <p:cNvSpPr/>
            <p:nvPr/>
          </p:nvSpPr>
          <p:spPr>
            <a:xfrm>
              <a:off x="2674261"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1"/>
            <p:cNvSpPr/>
            <p:nvPr/>
          </p:nvSpPr>
          <p:spPr>
            <a:xfrm>
              <a:off x="2944747"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1"/>
            <p:cNvSpPr/>
            <p:nvPr/>
          </p:nvSpPr>
          <p:spPr>
            <a:xfrm>
              <a:off x="3215233"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1"/>
            <p:cNvSpPr/>
            <p:nvPr/>
          </p:nvSpPr>
          <p:spPr>
            <a:xfrm>
              <a:off x="3485719" y="1676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1"/>
            <p:cNvSpPr/>
            <p:nvPr/>
          </p:nvSpPr>
          <p:spPr>
            <a:xfrm>
              <a:off x="2403781" y="19363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1"/>
            <p:cNvSpPr/>
            <p:nvPr/>
          </p:nvSpPr>
          <p:spPr>
            <a:xfrm>
              <a:off x="2674267" y="19363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1"/>
            <p:cNvSpPr/>
            <p:nvPr/>
          </p:nvSpPr>
          <p:spPr>
            <a:xfrm>
              <a:off x="2944753" y="19363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1"/>
            <p:cNvSpPr/>
            <p:nvPr/>
          </p:nvSpPr>
          <p:spPr>
            <a:xfrm>
              <a:off x="3215239" y="19363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1"/>
            <p:cNvSpPr/>
            <p:nvPr/>
          </p:nvSpPr>
          <p:spPr>
            <a:xfrm>
              <a:off x="3485725" y="19363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41"/>
          <p:cNvGrpSpPr/>
          <p:nvPr/>
        </p:nvGrpSpPr>
        <p:grpSpPr>
          <a:xfrm>
            <a:off x="4830625" y="3719800"/>
            <a:ext cx="2132400" cy="890323"/>
            <a:chOff x="4830625" y="3719800"/>
            <a:chExt cx="2132400" cy="890323"/>
          </a:xfrm>
        </p:grpSpPr>
        <p:sp>
          <p:nvSpPr>
            <p:cNvPr id="1049" name="Google Shape;1049;p41"/>
            <p:cNvSpPr txBox="1"/>
            <p:nvPr/>
          </p:nvSpPr>
          <p:spPr>
            <a:xfrm>
              <a:off x="4830625" y="4143924"/>
              <a:ext cx="21324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It’s the farthest planet from the Sun</a:t>
              </a:r>
              <a:endParaRPr>
                <a:solidFill>
                  <a:schemeClr val="dk2"/>
                </a:solidFill>
                <a:latin typeface="Merriweather"/>
                <a:ea typeface="Merriweather"/>
                <a:cs typeface="Merriweather"/>
                <a:sym typeface="Merriweather"/>
              </a:endParaRPr>
            </a:p>
          </p:txBody>
        </p:sp>
        <p:sp>
          <p:nvSpPr>
            <p:cNvPr id="1050" name="Google Shape;1050;p41"/>
            <p:cNvSpPr txBox="1"/>
            <p:nvPr/>
          </p:nvSpPr>
          <p:spPr>
            <a:xfrm>
              <a:off x="4830625" y="3719800"/>
              <a:ext cx="2132400" cy="37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Neptune</a:t>
              </a:r>
              <a:endParaRPr b="1" sz="2000">
                <a:solidFill>
                  <a:schemeClr val="dk2"/>
                </a:solidFill>
                <a:latin typeface="Merriweather"/>
                <a:ea typeface="Merriweather"/>
                <a:cs typeface="Merriweather"/>
                <a:sym typeface="Merriweather"/>
              </a:endParaRPr>
            </a:p>
          </p:txBody>
        </p:sp>
      </p:grpSp>
      <p:grpSp>
        <p:nvGrpSpPr>
          <p:cNvPr id="1051" name="Google Shape;1051;p41"/>
          <p:cNvGrpSpPr/>
          <p:nvPr/>
        </p:nvGrpSpPr>
        <p:grpSpPr>
          <a:xfrm>
            <a:off x="4830625" y="2616938"/>
            <a:ext cx="2132400" cy="888413"/>
            <a:chOff x="4830625" y="2616938"/>
            <a:chExt cx="2132400" cy="888413"/>
          </a:xfrm>
        </p:grpSpPr>
        <p:sp>
          <p:nvSpPr>
            <p:cNvPr id="1052" name="Google Shape;1052;p41"/>
            <p:cNvSpPr txBox="1"/>
            <p:nvPr/>
          </p:nvSpPr>
          <p:spPr>
            <a:xfrm>
              <a:off x="4830625" y="2616938"/>
              <a:ext cx="21324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Mercury</a:t>
              </a:r>
              <a:endParaRPr b="1" sz="2000">
                <a:solidFill>
                  <a:schemeClr val="dk2"/>
                </a:solidFill>
                <a:latin typeface="Merriweather"/>
                <a:ea typeface="Merriweather"/>
                <a:cs typeface="Merriweather"/>
                <a:sym typeface="Merriweather"/>
              </a:endParaRPr>
            </a:p>
          </p:txBody>
        </p:sp>
        <p:sp>
          <p:nvSpPr>
            <p:cNvPr id="1053" name="Google Shape;1053;p41"/>
            <p:cNvSpPr txBox="1"/>
            <p:nvPr/>
          </p:nvSpPr>
          <p:spPr>
            <a:xfrm>
              <a:off x="4830625" y="3039150"/>
              <a:ext cx="21324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It’s the closest planet to the Sun</a:t>
              </a:r>
              <a:endParaRPr>
                <a:solidFill>
                  <a:schemeClr val="dk2"/>
                </a:solidFill>
                <a:latin typeface="Merriweather"/>
                <a:ea typeface="Merriweather"/>
                <a:cs typeface="Merriweather"/>
                <a:sym typeface="Merriweather"/>
              </a:endParaRPr>
            </a:p>
          </p:txBody>
        </p:sp>
      </p:grpSp>
      <p:grpSp>
        <p:nvGrpSpPr>
          <p:cNvPr id="1054" name="Google Shape;1054;p41"/>
          <p:cNvGrpSpPr/>
          <p:nvPr/>
        </p:nvGrpSpPr>
        <p:grpSpPr>
          <a:xfrm>
            <a:off x="4830625" y="1510800"/>
            <a:ext cx="2132400" cy="890109"/>
            <a:chOff x="4830625" y="1510800"/>
            <a:chExt cx="2132400" cy="890109"/>
          </a:xfrm>
        </p:grpSpPr>
        <p:sp>
          <p:nvSpPr>
            <p:cNvPr id="1055" name="Google Shape;1055;p41"/>
            <p:cNvSpPr txBox="1"/>
            <p:nvPr/>
          </p:nvSpPr>
          <p:spPr>
            <a:xfrm>
              <a:off x="4830625" y="1510800"/>
              <a:ext cx="2132400" cy="3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Saturn</a:t>
              </a:r>
              <a:endParaRPr b="1" sz="2000">
                <a:solidFill>
                  <a:schemeClr val="dk2"/>
                </a:solidFill>
                <a:latin typeface="Merriweather"/>
                <a:ea typeface="Merriweather"/>
                <a:cs typeface="Merriweather"/>
                <a:sym typeface="Merriweather"/>
              </a:endParaRPr>
            </a:p>
          </p:txBody>
        </p:sp>
        <p:sp>
          <p:nvSpPr>
            <p:cNvPr id="1056" name="Google Shape;1056;p41"/>
            <p:cNvSpPr txBox="1"/>
            <p:nvPr/>
          </p:nvSpPr>
          <p:spPr>
            <a:xfrm>
              <a:off x="4830625" y="1935609"/>
              <a:ext cx="2132400" cy="46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It’s composed of hydrogen and helium</a:t>
              </a:r>
              <a:endParaRPr>
                <a:solidFill>
                  <a:schemeClr val="dk2"/>
                </a:solidFill>
                <a:latin typeface="Merriweather"/>
                <a:ea typeface="Merriweather"/>
                <a:cs typeface="Merriweather"/>
                <a:sym typeface="Merriweather"/>
              </a:endParaRPr>
            </a:p>
          </p:txBody>
        </p:sp>
      </p:grpSp>
      <p:sp>
        <p:nvSpPr>
          <p:cNvPr id="1057" name="Google Shape;1057;p41"/>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1058" name="Google Shape;1058;p41"/>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1059" name="Google Shape;1059;p41"/>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42"/>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sp>
        <p:nvSpPr>
          <p:cNvPr id="1065" name="Google Shape;1065;p42"/>
          <p:cNvSpPr txBox="1"/>
          <p:nvPr/>
        </p:nvSpPr>
        <p:spPr>
          <a:xfrm>
            <a:off x="734400" y="1664250"/>
            <a:ext cx="2341500" cy="487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Trend</a:t>
            </a:r>
            <a:endParaRPr b="1" sz="2000">
              <a:solidFill>
                <a:schemeClr val="dk2"/>
              </a:solidFill>
              <a:latin typeface="Merriweather"/>
              <a:ea typeface="Merriweather"/>
              <a:cs typeface="Merriweather"/>
              <a:sym typeface="Merriweather"/>
            </a:endParaRPr>
          </a:p>
        </p:txBody>
      </p:sp>
      <p:sp>
        <p:nvSpPr>
          <p:cNvPr id="1066" name="Google Shape;1066;p42"/>
          <p:cNvSpPr txBox="1"/>
          <p:nvPr/>
        </p:nvSpPr>
        <p:spPr>
          <a:xfrm>
            <a:off x="734400" y="2851346"/>
            <a:ext cx="2341500" cy="9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chemeClr val="dk2"/>
                </a:solidFill>
                <a:latin typeface="Merriweather"/>
                <a:ea typeface="Merriweather"/>
                <a:cs typeface="Merriweather"/>
                <a:sym typeface="Merriweather"/>
              </a:rPr>
              <a:t>Despite being red, Mars is actually a cold place, not hot. It’s full of iron oxide dust</a:t>
            </a:r>
            <a:endParaRPr>
              <a:solidFill>
                <a:schemeClr val="dk2"/>
              </a:solidFill>
              <a:latin typeface="Merriweather"/>
              <a:ea typeface="Merriweather"/>
              <a:cs typeface="Merriweather"/>
              <a:sym typeface="Merriweather"/>
            </a:endParaRPr>
          </a:p>
        </p:txBody>
      </p:sp>
      <p:sp>
        <p:nvSpPr>
          <p:cNvPr id="1067" name="Google Shape;1067;p42"/>
          <p:cNvSpPr txBox="1"/>
          <p:nvPr/>
        </p:nvSpPr>
        <p:spPr>
          <a:xfrm>
            <a:off x="734400" y="2429150"/>
            <a:ext cx="23415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a:t>
            </a:r>
            <a:r>
              <a:rPr b="1" lang="en" sz="2000">
                <a:solidFill>
                  <a:schemeClr val="dk2"/>
                </a:solidFill>
                <a:latin typeface="Merriweather"/>
                <a:ea typeface="Merriweather"/>
                <a:cs typeface="Merriweather"/>
                <a:sym typeface="Merriweather"/>
              </a:rPr>
              <a:t>180,000</a:t>
            </a:r>
            <a:endParaRPr b="1" sz="2000">
              <a:solidFill>
                <a:schemeClr val="dk2"/>
              </a:solidFill>
              <a:latin typeface="Merriweather"/>
              <a:ea typeface="Merriweather"/>
              <a:cs typeface="Merriweather"/>
              <a:sym typeface="Merriweather"/>
            </a:endParaRPr>
          </a:p>
        </p:txBody>
      </p:sp>
      <p:sp>
        <p:nvSpPr>
          <p:cNvPr id="1068" name="Google Shape;1068;p42"/>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1069" name="Google Shape;1069;p42"/>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1070" name="Google Shape;1070;p42"/>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
        <p:nvSpPr>
          <p:cNvPr id="1071" name="Google Shape;1071;p42"/>
          <p:cNvSpPr txBox="1"/>
          <p:nvPr/>
        </p:nvSpPr>
        <p:spPr>
          <a:xfrm>
            <a:off x="734400" y="4038450"/>
            <a:ext cx="2341500" cy="56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Merriweather"/>
                <a:ea typeface="Merriweather"/>
                <a:cs typeface="Merriweather"/>
                <a:sym typeface="Merriweather"/>
              </a:rPr>
              <a:t>Follow the link in the graph to modify its data and then paste the new one here. </a:t>
            </a:r>
            <a:r>
              <a:rPr lang="en" sz="900">
                <a:solidFill>
                  <a:schemeClr val="dk2"/>
                </a:solidFill>
                <a:uFill>
                  <a:noFill/>
                </a:uFill>
                <a:latin typeface="Merriweather"/>
                <a:ea typeface="Merriweather"/>
                <a:cs typeface="Merriweather"/>
                <a:sym typeface="Merriweather"/>
                <a:hlinkClick r:id="rId3">
                  <a:extLst>
                    <a:ext uri="{A12FA001-AC4F-418D-AE19-62706E023703}">
                      <ahyp:hlinkClr val="tx"/>
                    </a:ext>
                  </a:extLst>
                </a:hlinkClick>
              </a:rPr>
              <a:t>For more info, </a:t>
            </a:r>
            <a:r>
              <a:rPr b="1" lang="en" sz="900">
                <a:solidFill>
                  <a:schemeClr val="dk2"/>
                </a:solidFill>
                <a:uFill>
                  <a:noFill/>
                </a:uFill>
                <a:latin typeface="Merriweather"/>
                <a:ea typeface="Merriweather"/>
                <a:cs typeface="Merriweather"/>
                <a:sym typeface="Merriweather"/>
                <a:hlinkClick r:id="rId4">
                  <a:extLst>
                    <a:ext uri="{A12FA001-AC4F-418D-AE19-62706E023703}">
                      <ahyp:hlinkClr val="tx"/>
                    </a:ext>
                  </a:extLst>
                </a:hlinkClick>
              </a:rPr>
              <a:t>click here</a:t>
            </a:r>
            <a:endParaRPr b="1" sz="900">
              <a:solidFill>
                <a:schemeClr val="dk2"/>
              </a:solidFill>
              <a:latin typeface="Merriweather"/>
              <a:ea typeface="Merriweather"/>
              <a:cs typeface="Merriweather"/>
              <a:sym typeface="Merriweather"/>
            </a:endParaRPr>
          </a:p>
        </p:txBody>
      </p:sp>
      <p:pic>
        <p:nvPicPr>
          <p:cNvPr id="1072" name="Google Shape;1072;p42" title="Chart">
            <a:hlinkClick r:id="rId5"/>
          </p:cNvPr>
          <p:cNvPicPr preferRelativeResize="0"/>
          <p:nvPr/>
        </p:nvPicPr>
        <p:blipFill>
          <a:blip r:embed="rId6">
            <a:alphaModFix/>
          </a:blip>
          <a:stretch>
            <a:fillRect/>
          </a:stretch>
        </p:blipFill>
        <p:spPr>
          <a:xfrm>
            <a:off x="3350251" y="1449949"/>
            <a:ext cx="5287749" cy="32696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43"/>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1078" name="Google Shape;1078;p43"/>
          <p:cNvGrpSpPr/>
          <p:nvPr/>
        </p:nvGrpSpPr>
        <p:grpSpPr>
          <a:xfrm>
            <a:off x="2765896" y="2121737"/>
            <a:ext cx="3612188" cy="1924344"/>
            <a:chOff x="233350" y="949250"/>
            <a:chExt cx="7137300" cy="3802300"/>
          </a:xfrm>
        </p:grpSpPr>
        <p:sp>
          <p:nvSpPr>
            <p:cNvPr id="1079" name="Google Shape;1079;p43"/>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3"/>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3"/>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3"/>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3"/>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3"/>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3"/>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3"/>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3"/>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3"/>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3"/>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3"/>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3"/>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3"/>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3"/>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3"/>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3"/>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3"/>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3"/>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3"/>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3"/>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3"/>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3"/>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3"/>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3"/>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3"/>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3"/>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3"/>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3"/>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3"/>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3"/>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3"/>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3"/>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3"/>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3"/>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3"/>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3"/>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3"/>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3"/>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43"/>
          <p:cNvGrpSpPr/>
          <p:nvPr/>
        </p:nvGrpSpPr>
        <p:grpSpPr>
          <a:xfrm>
            <a:off x="6748800" y="3500294"/>
            <a:ext cx="1660802" cy="1109780"/>
            <a:chOff x="6748800" y="3500294"/>
            <a:chExt cx="1660802" cy="1109780"/>
          </a:xfrm>
        </p:grpSpPr>
        <p:sp>
          <p:nvSpPr>
            <p:cNvPr id="1131" name="Google Shape;1131;p43"/>
            <p:cNvSpPr txBox="1"/>
            <p:nvPr/>
          </p:nvSpPr>
          <p:spPr>
            <a:xfrm>
              <a:off x="6748800" y="3926974"/>
              <a:ext cx="1660800" cy="68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latin typeface="Merriweather"/>
                  <a:ea typeface="Merriweather"/>
                  <a:cs typeface="Merriweather"/>
                  <a:sym typeface="Merriweather"/>
                </a:rPr>
                <a:t>Mars is actually a very cold place, not hot</a:t>
              </a:r>
              <a:endParaRPr>
                <a:solidFill>
                  <a:schemeClr val="dk2"/>
                </a:solidFill>
                <a:latin typeface="Merriweather"/>
                <a:ea typeface="Merriweather"/>
                <a:cs typeface="Merriweather"/>
                <a:sym typeface="Merriweather"/>
              </a:endParaRPr>
            </a:p>
          </p:txBody>
        </p:sp>
        <p:sp>
          <p:nvSpPr>
            <p:cNvPr id="1132" name="Google Shape;1132;p43"/>
            <p:cNvSpPr txBox="1"/>
            <p:nvPr/>
          </p:nvSpPr>
          <p:spPr>
            <a:xfrm>
              <a:off x="6748802" y="3500294"/>
              <a:ext cx="1660800" cy="373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2"/>
                  </a:solidFill>
                  <a:latin typeface="Merriweather"/>
                  <a:ea typeface="Merriweather"/>
                  <a:cs typeface="Merriweather"/>
                  <a:sym typeface="Merriweather"/>
                </a:rPr>
                <a:t>Mars</a:t>
              </a:r>
              <a:endParaRPr b="1" sz="2000">
                <a:solidFill>
                  <a:schemeClr val="dk2"/>
                </a:solidFill>
                <a:latin typeface="Merriweather"/>
                <a:ea typeface="Merriweather"/>
                <a:cs typeface="Merriweather"/>
                <a:sym typeface="Merriweather"/>
              </a:endParaRPr>
            </a:p>
          </p:txBody>
        </p:sp>
      </p:grpSp>
      <p:grpSp>
        <p:nvGrpSpPr>
          <p:cNvPr id="1133" name="Google Shape;1133;p43"/>
          <p:cNvGrpSpPr/>
          <p:nvPr/>
        </p:nvGrpSpPr>
        <p:grpSpPr>
          <a:xfrm>
            <a:off x="734375" y="1518200"/>
            <a:ext cx="1660800" cy="1105325"/>
            <a:chOff x="734375" y="1518200"/>
            <a:chExt cx="1660800" cy="1105325"/>
          </a:xfrm>
        </p:grpSpPr>
        <p:sp>
          <p:nvSpPr>
            <p:cNvPr id="1134" name="Google Shape;1134;p43"/>
            <p:cNvSpPr txBox="1"/>
            <p:nvPr/>
          </p:nvSpPr>
          <p:spPr>
            <a:xfrm>
              <a:off x="734375" y="1518200"/>
              <a:ext cx="16608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Mercury</a:t>
              </a:r>
              <a:endParaRPr b="1" sz="2000">
                <a:solidFill>
                  <a:schemeClr val="dk2"/>
                </a:solidFill>
                <a:latin typeface="Merriweather"/>
                <a:ea typeface="Merriweather"/>
                <a:cs typeface="Merriweather"/>
                <a:sym typeface="Merriweather"/>
              </a:endParaRPr>
            </a:p>
          </p:txBody>
        </p:sp>
        <p:sp>
          <p:nvSpPr>
            <p:cNvPr id="1135" name="Google Shape;1135;p43"/>
            <p:cNvSpPr txBox="1"/>
            <p:nvPr/>
          </p:nvSpPr>
          <p:spPr>
            <a:xfrm>
              <a:off x="734375" y="1940425"/>
              <a:ext cx="1660800" cy="68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Mercury is </a:t>
              </a:r>
              <a:r>
                <a:rPr lang="en">
                  <a:solidFill>
                    <a:schemeClr val="dk2"/>
                  </a:solidFill>
                  <a:latin typeface="Merriweather"/>
                  <a:ea typeface="Merriweather"/>
                  <a:cs typeface="Merriweather"/>
                  <a:sym typeface="Merriweather"/>
                </a:rPr>
                <a:t>the closest planet to the Sun</a:t>
              </a:r>
              <a:endParaRPr>
                <a:solidFill>
                  <a:schemeClr val="dk2"/>
                </a:solidFill>
                <a:latin typeface="Merriweather"/>
                <a:ea typeface="Merriweather"/>
                <a:cs typeface="Merriweather"/>
                <a:sym typeface="Merriweather"/>
              </a:endParaRPr>
            </a:p>
          </p:txBody>
        </p:sp>
      </p:grpSp>
      <p:grpSp>
        <p:nvGrpSpPr>
          <p:cNvPr id="1136" name="Google Shape;1136;p43"/>
          <p:cNvGrpSpPr/>
          <p:nvPr/>
        </p:nvGrpSpPr>
        <p:grpSpPr>
          <a:xfrm>
            <a:off x="734369" y="3500304"/>
            <a:ext cx="1660806" cy="1107846"/>
            <a:chOff x="734369" y="3500304"/>
            <a:chExt cx="1660806" cy="1107846"/>
          </a:xfrm>
        </p:grpSpPr>
        <p:sp>
          <p:nvSpPr>
            <p:cNvPr id="1137" name="Google Shape;1137;p43"/>
            <p:cNvSpPr txBox="1"/>
            <p:nvPr/>
          </p:nvSpPr>
          <p:spPr>
            <a:xfrm>
              <a:off x="734369" y="3500304"/>
              <a:ext cx="1660800" cy="3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Jupiter</a:t>
              </a:r>
              <a:endParaRPr b="1" sz="2000">
                <a:solidFill>
                  <a:schemeClr val="dk2"/>
                </a:solidFill>
                <a:latin typeface="Merriweather"/>
                <a:ea typeface="Merriweather"/>
                <a:cs typeface="Merriweather"/>
                <a:sym typeface="Merriweather"/>
              </a:endParaRPr>
            </a:p>
          </p:txBody>
        </p:sp>
        <p:sp>
          <p:nvSpPr>
            <p:cNvPr id="1138" name="Google Shape;1138;p43"/>
            <p:cNvSpPr txBox="1"/>
            <p:nvPr/>
          </p:nvSpPr>
          <p:spPr>
            <a:xfrm>
              <a:off x="734375" y="3925051"/>
              <a:ext cx="1660800" cy="68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Jupiter is the biggest planet of them all</a:t>
              </a:r>
              <a:endParaRPr>
                <a:solidFill>
                  <a:schemeClr val="dk2"/>
                </a:solidFill>
                <a:latin typeface="Merriweather"/>
                <a:ea typeface="Merriweather"/>
                <a:cs typeface="Merriweather"/>
                <a:sym typeface="Merriweather"/>
              </a:endParaRPr>
            </a:p>
          </p:txBody>
        </p:sp>
      </p:grpSp>
      <p:grpSp>
        <p:nvGrpSpPr>
          <p:cNvPr id="1139" name="Google Shape;1139;p43"/>
          <p:cNvGrpSpPr/>
          <p:nvPr/>
        </p:nvGrpSpPr>
        <p:grpSpPr>
          <a:xfrm>
            <a:off x="6748800" y="1518200"/>
            <a:ext cx="1660800" cy="1105198"/>
            <a:chOff x="6748800" y="1518200"/>
            <a:chExt cx="1660800" cy="1105198"/>
          </a:xfrm>
        </p:grpSpPr>
        <p:sp>
          <p:nvSpPr>
            <p:cNvPr id="1140" name="Google Shape;1140;p43"/>
            <p:cNvSpPr txBox="1"/>
            <p:nvPr/>
          </p:nvSpPr>
          <p:spPr>
            <a:xfrm>
              <a:off x="6748800" y="1518200"/>
              <a:ext cx="1660800" cy="377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2"/>
                  </a:solidFill>
                  <a:latin typeface="Merriweather"/>
                  <a:ea typeface="Merriweather"/>
                  <a:cs typeface="Merriweather"/>
                  <a:sym typeface="Merriweather"/>
                </a:rPr>
                <a:t>Venus</a:t>
              </a:r>
              <a:endParaRPr b="1" sz="2000">
                <a:solidFill>
                  <a:schemeClr val="dk2"/>
                </a:solidFill>
                <a:latin typeface="Merriweather"/>
                <a:ea typeface="Merriweather"/>
                <a:cs typeface="Merriweather"/>
                <a:sym typeface="Merriweather"/>
              </a:endParaRPr>
            </a:p>
          </p:txBody>
        </p:sp>
        <p:sp>
          <p:nvSpPr>
            <p:cNvPr id="1141" name="Google Shape;1141;p43"/>
            <p:cNvSpPr txBox="1"/>
            <p:nvPr/>
          </p:nvSpPr>
          <p:spPr>
            <a:xfrm>
              <a:off x="6748800" y="1942998"/>
              <a:ext cx="1660800" cy="68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latin typeface="Merriweather"/>
                  <a:ea typeface="Merriweather"/>
                  <a:cs typeface="Merriweather"/>
                  <a:sym typeface="Merriweather"/>
                </a:rPr>
                <a:t>Venus is the second planet from the Sun</a:t>
              </a:r>
              <a:endParaRPr>
                <a:solidFill>
                  <a:schemeClr val="dk2"/>
                </a:solidFill>
                <a:latin typeface="Merriweather"/>
                <a:ea typeface="Merriweather"/>
                <a:cs typeface="Merriweather"/>
                <a:sym typeface="Merriweather"/>
              </a:endParaRPr>
            </a:p>
          </p:txBody>
        </p:sp>
      </p:grpSp>
      <p:sp>
        <p:nvSpPr>
          <p:cNvPr id="1142" name="Google Shape;1142;p43"/>
          <p:cNvSpPr txBox="1"/>
          <p:nvPr/>
        </p:nvSpPr>
        <p:spPr>
          <a:xfrm>
            <a:off x="2819975" y="2493875"/>
            <a:ext cx="680700" cy="320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erriweather"/>
                <a:ea typeface="Merriweather"/>
                <a:cs typeface="Merriweather"/>
                <a:sym typeface="Merriweather"/>
              </a:rPr>
              <a:t>60%</a:t>
            </a:r>
            <a:endParaRPr b="1">
              <a:solidFill>
                <a:schemeClr val="lt1"/>
              </a:solidFill>
              <a:latin typeface="Merriweather"/>
              <a:ea typeface="Merriweather"/>
              <a:cs typeface="Merriweather"/>
              <a:sym typeface="Merriweather"/>
            </a:endParaRPr>
          </a:p>
        </p:txBody>
      </p:sp>
      <p:sp>
        <p:nvSpPr>
          <p:cNvPr id="1143" name="Google Shape;1143;p43"/>
          <p:cNvSpPr txBox="1"/>
          <p:nvPr/>
        </p:nvSpPr>
        <p:spPr>
          <a:xfrm>
            <a:off x="3315275" y="3403725"/>
            <a:ext cx="680700" cy="320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erriweather"/>
                <a:ea typeface="Merriweather"/>
                <a:cs typeface="Merriweather"/>
                <a:sym typeface="Merriweather"/>
              </a:rPr>
              <a:t>4</a:t>
            </a:r>
            <a:r>
              <a:rPr b="1" lang="en">
                <a:solidFill>
                  <a:schemeClr val="lt1"/>
                </a:solidFill>
                <a:latin typeface="Merriweather"/>
                <a:ea typeface="Merriweather"/>
                <a:cs typeface="Merriweather"/>
                <a:sym typeface="Merriweather"/>
              </a:rPr>
              <a:t>0%</a:t>
            </a:r>
            <a:endParaRPr b="1">
              <a:solidFill>
                <a:schemeClr val="lt1"/>
              </a:solidFill>
              <a:latin typeface="Merriweather"/>
              <a:ea typeface="Merriweather"/>
              <a:cs typeface="Merriweather"/>
              <a:sym typeface="Merriweather"/>
            </a:endParaRPr>
          </a:p>
        </p:txBody>
      </p:sp>
      <p:sp>
        <p:nvSpPr>
          <p:cNvPr id="1144" name="Google Shape;1144;p43"/>
          <p:cNvSpPr txBox="1"/>
          <p:nvPr/>
        </p:nvSpPr>
        <p:spPr>
          <a:xfrm>
            <a:off x="4151888" y="2303000"/>
            <a:ext cx="680700" cy="320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erriweather"/>
                <a:ea typeface="Merriweather"/>
                <a:cs typeface="Merriweather"/>
                <a:sym typeface="Merriweather"/>
              </a:rPr>
              <a:t>5</a:t>
            </a:r>
            <a:r>
              <a:rPr b="1" lang="en">
                <a:solidFill>
                  <a:schemeClr val="lt1"/>
                </a:solidFill>
                <a:latin typeface="Merriweather"/>
                <a:ea typeface="Merriweather"/>
                <a:cs typeface="Merriweather"/>
                <a:sym typeface="Merriweather"/>
              </a:rPr>
              <a:t>0%</a:t>
            </a:r>
            <a:endParaRPr b="1">
              <a:solidFill>
                <a:schemeClr val="lt1"/>
              </a:solidFill>
              <a:latin typeface="Merriweather"/>
              <a:ea typeface="Merriweather"/>
              <a:cs typeface="Merriweather"/>
              <a:sym typeface="Merriweather"/>
            </a:endParaRPr>
          </a:p>
        </p:txBody>
      </p:sp>
      <p:sp>
        <p:nvSpPr>
          <p:cNvPr id="1145" name="Google Shape;1145;p43"/>
          <p:cNvSpPr txBox="1"/>
          <p:nvPr/>
        </p:nvSpPr>
        <p:spPr>
          <a:xfrm>
            <a:off x="5606750" y="3179900"/>
            <a:ext cx="680700" cy="320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erriweather"/>
                <a:ea typeface="Merriweather"/>
                <a:cs typeface="Merriweather"/>
                <a:sym typeface="Merriweather"/>
              </a:rPr>
              <a:t>2</a:t>
            </a:r>
            <a:r>
              <a:rPr b="1" lang="en">
                <a:solidFill>
                  <a:schemeClr val="lt1"/>
                </a:solidFill>
                <a:latin typeface="Merriweather"/>
                <a:ea typeface="Merriweather"/>
                <a:cs typeface="Merriweather"/>
                <a:sym typeface="Merriweather"/>
              </a:rPr>
              <a:t>0%</a:t>
            </a:r>
            <a:endParaRPr b="1">
              <a:solidFill>
                <a:schemeClr val="lt1"/>
              </a:solidFill>
              <a:latin typeface="Merriweather"/>
              <a:ea typeface="Merriweather"/>
              <a:cs typeface="Merriweather"/>
              <a:sym typeface="Merriweather"/>
            </a:endParaRPr>
          </a:p>
        </p:txBody>
      </p:sp>
      <p:cxnSp>
        <p:nvCxnSpPr>
          <p:cNvPr id="1146" name="Google Shape;1146;p43"/>
          <p:cNvCxnSpPr>
            <a:stCxn id="1134" idx="3"/>
            <a:endCxn id="1142" idx="0"/>
          </p:cNvCxnSpPr>
          <p:nvPr/>
        </p:nvCxnSpPr>
        <p:spPr>
          <a:xfrm>
            <a:off x="2395175" y="1705400"/>
            <a:ext cx="765000" cy="788400"/>
          </a:xfrm>
          <a:prstGeom prst="bentConnector2">
            <a:avLst/>
          </a:prstGeom>
          <a:noFill/>
          <a:ln cap="flat" cmpd="sng" w="9525">
            <a:solidFill>
              <a:schemeClr val="dk2"/>
            </a:solidFill>
            <a:prstDash val="solid"/>
            <a:round/>
            <a:headEnd len="med" w="med" type="none"/>
            <a:tailEnd len="med" w="med" type="oval"/>
          </a:ln>
        </p:spPr>
      </p:cxnSp>
      <p:cxnSp>
        <p:nvCxnSpPr>
          <p:cNvPr id="1147" name="Google Shape;1147;p43"/>
          <p:cNvCxnSpPr>
            <a:stCxn id="1140" idx="1"/>
            <a:endCxn id="1144" idx="3"/>
          </p:cNvCxnSpPr>
          <p:nvPr/>
        </p:nvCxnSpPr>
        <p:spPr>
          <a:xfrm flipH="1">
            <a:off x="4832700" y="1707050"/>
            <a:ext cx="1916100" cy="756300"/>
          </a:xfrm>
          <a:prstGeom prst="bentConnector3">
            <a:avLst>
              <a:gd fmla="val 50003" name="adj1"/>
            </a:avLst>
          </a:prstGeom>
          <a:noFill/>
          <a:ln cap="flat" cmpd="sng" w="9525">
            <a:solidFill>
              <a:schemeClr val="dk2"/>
            </a:solidFill>
            <a:prstDash val="solid"/>
            <a:round/>
            <a:headEnd len="med" w="med" type="none"/>
            <a:tailEnd len="med" w="med" type="oval"/>
          </a:ln>
        </p:spPr>
      </p:cxnSp>
      <p:cxnSp>
        <p:nvCxnSpPr>
          <p:cNvPr id="1148" name="Google Shape;1148;p43"/>
          <p:cNvCxnSpPr>
            <a:stCxn id="1137" idx="3"/>
            <a:endCxn id="1143" idx="2"/>
          </p:cNvCxnSpPr>
          <p:nvPr/>
        </p:nvCxnSpPr>
        <p:spPr>
          <a:xfrm>
            <a:off x="2395169" y="3689154"/>
            <a:ext cx="1260600" cy="35100"/>
          </a:xfrm>
          <a:prstGeom prst="bentConnector4">
            <a:avLst>
              <a:gd fmla="val 36495" name="adj1"/>
              <a:gd fmla="val 778050" name="adj2"/>
            </a:avLst>
          </a:prstGeom>
          <a:noFill/>
          <a:ln cap="flat" cmpd="sng" w="9525">
            <a:solidFill>
              <a:schemeClr val="dk2"/>
            </a:solidFill>
            <a:prstDash val="solid"/>
            <a:round/>
            <a:headEnd len="med" w="med" type="none"/>
            <a:tailEnd len="med" w="med" type="oval"/>
          </a:ln>
        </p:spPr>
      </p:cxnSp>
      <p:cxnSp>
        <p:nvCxnSpPr>
          <p:cNvPr id="1149" name="Google Shape;1149;p43"/>
          <p:cNvCxnSpPr>
            <a:stCxn id="1132" idx="1"/>
            <a:endCxn id="1145" idx="2"/>
          </p:cNvCxnSpPr>
          <p:nvPr/>
        </p:nvCxnSpPr>
        <p:spPr>
          <a:xfrm rot="10800000">
            <a:off x="5947202" y="3500294"/>
            <a:ext cx="801600" cy="186900"/>
          </a:xfrm>
          <a:prstGeom prst="bentConnector2">
            <a:avLst/>
          </a:prstGeom>
          <a:noFill/>
          <a:ln cap="flat" cmpd="sng" w="9525">
            <a:solidFill>
              <a:schemeClr val="dk2"/>
            </a:solidFill>
            <a:prstDash val="solid"/>
            <a:round/>
            <a:headEnd len="med" w="med" type="none"/>
            <a:tailEnd len="med" w="med" type="oval"/>
          </a:ln>
        </p:spPr>
      </p:cxnSp>
      <p:sp>
        <p:nvSpPr>
          <p:cNvPr id="1150" name="Google Shape;1150;p43"/>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1151" name="Google Shape;1151;p43"/>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1152" name="Google Shape;1152;p43"/>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sp>
        <p:nvSpPr>
          <p:cNvPr id="93" name="Google Shape;93;p17"/>
          <p:cNvSpPr txBox="1"/>
          <p:nvPr/>
        </p:nvSpPr>
        <p:spPr>
          <a:xfrm>
            <a:off x="721500" y="1848800"/>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Merriweather"/>
                <a:ea typeface="Merriweather"/>
                <a:cs typeface="Merriweather"/>
                <a:sym typeface="Merriweather"/>
              </a:rPr>
              <a:t>60%</a:t>
            </a:r>
            <a:endParaRPr b="1" sz="2600">
              <a:solidFill>
                <a:schemeClr val="lt1"/>
              </a:solidFill>
              <a:latin typeface="Merriweather"/>
              <a:ea typeface="Merriweather"/>
              <a:cs typeface="Merriweather"/>
              <a:sym typeface="Merriweather"/>
            </a:endParaRPr>
          </a:p>
        </p:txBody>
      </p:sp>
      <p:sp>
        <p:nvSpPr>
          <p:cNvPr id="94" name="Google Shape;94;p17"/>
          <p:cNvSpPr txBox="1"/>
          <p:nvPr>
            <p:ph idx="4294967295" type="title"/>
          </p:nvPr>
        </p:nvSpPr>
        <p:spPr>
          <a:xfrm>
            <a:off x="1920400" y="1768175"/>
            <a:ext cx="2146800" cy="38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chemeClr val="dk2"/>
                </a:solidFill>
                <a:latin typeface="Merriweather"/>
                <a:ea typeface="Merriweather"/>
                <a:cs typeface="Merriweather"/>
                <a:sym typeface="Merriweather"/>
              </a:rPr>
              <a:t>V</a:t>
            </a:r>
            <a:r>
              <a:rPr b="1" lang="en" sz="2000">
                <a:solidFill>
                  <a:schemeClr val="dk2"/>
                </a:solidFill>
                <a:latin typeface="Merriweather"/>
                <a:ea typeface="Merriweather"/>
                <a:cs typeface="Merriweather"/>
                <a:sym typeface="Merriweather"/>
              </a:rPr>
              <a:t>enus</a:t>
            </a:r>
            <a:endParaRPr b="1" sz="2000">
              <a:solidFill>
                <a:schemeClr val="dk2"/>
              </a:solidFill>
              <a:latin typeface="Merriweather"/>
              <a:ea typeface="Merriweather"/>
              <a:cs typeface="Merriweather"/>
              <a:sym typeface="Merriweather"/>
            </a:endParaRPr>
          </a:p>
        </p:txBody>
      </p:sp>
      <p:sp>
        <p:nvSpPr>
          <p:cNvPr id="95" name="Google Shape;95;p17"/>
          <p:cNvSpPr txBox="1"/>
          <p:nvPr>
            <p:ph idx="4294967295" type="subTitle"/>
          </p:nvPr>
        </p:nvSpPr>
        <p:spPr>
          <a:xfrm>
            <a:off x="1920400" y="2190399"/>
            <a:ext cx="2146800" cy="466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Venus is the second planet from the Sun</a:t>
            </a:r>
            <a:endParaRPr/>
          </a:p>
        </p:txBody>
      </p:sp>
      <p:grpSp>
        <p:nvGrpSpPr>
          <p:cNvPr id="96" name="Google Shape;96;p17"/>
          <p:cNvGrpSpPr/>
          <p:nvPr/>
        </p:nvGrpSpPr>
        <p:grpSpPr>
          <a:xfrm>
            <a:off x="4695925" y="1768175"/>
            <a:ext cx="3351275" cy="888424"/>
            <a:chOff x="4695925" y="1768175"/>
            <a:chExt cx="3351275" cy="888424"/>
          </a:xfrm>
        </p:grpSpPr>
        <p:sp>
          <p:nvSpPr>
            <p:cNvPr id="97" name="Google Shape;97;p17"/>
            <p:cNvSpPr txBox="1"/>
            <p:nvPr/>
          </p:nvSpPr>
          <p:spPr>
            <a:xfrm>
              <a:off x="5900400" y="1768175"/>
              <a:ext cx="2146800" cy="38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M</a:t>
              </a:r>
              <a:r>
                <a:rPr b="1" lang="en" sz="2000">
                  <a:solidFill>
                    <a:schemeClr val="dk2"/>
                  </a:solidFill>
                  <a:latin typeface="Merriweather"/>
                  <a:ea typeface="Merriweather"/>
                  <a:cs typeface="Merriweather"/>
                  <a:sym typeface="Merriweather"/>
                </a:rPr>
                <a:t>ars</a:t>
              </a:r>
              <a:endParaRPr b="1" sz="2000">
                <a:solidFill>
                  <a:schemeClr val="dk2"/>
                </a:solidFill>
                <a:latin typeface="Merriweather"/>
                <a:ea typeface="Merriweather"/>
                <a:cs typeface="Merriweather"/>
                <a:sym typeface="Merriweather"/>
              </a:endParaRPr>
            </a:p>
          </p:txBody>
        </p:sp>
        <p:sp>
          <p:nvSpPr>
            <p:cNvPr id="98" name="Google Shape;98;p17"/>
            <p:cNvSpPr txBox="1"/>
            <p:nvPr/>
          </p:nvSpPr>
          <p:spPr>
            <a:xfrm>
              <a:off x="5900400" y="2190399"/>
              <a:ext cx="21468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Despite being red, Mars is a cold place</a:t>
              </a:r>
              <a:endParaRPr>
                <a:solidFill>
                  <a:schemeClr val="dk2"/>
                </a:solidFill>
                <a:latin typeface="Merriweather"/>
                <a:ea typeface="Merriweather"/>
                <a:cs typeface="Merriweather"/>
                <a:sym typeface="Merriweather"/>
              </a:endParaRPr>
            </a:p>
          </p:txBody>
        </p:sp>
        <p:sp>
          <p:nvSpPr>
            <p:cNvPr id="99" name="Google Shape;99;p17"/>
            <p:cNvSpPr txBox="1"/>
            <p:nvPr/>
          </p:nvSpPr>
          <p:spPr>
            <a:xfrm>
              <a:off x="4695925" y="1848800"/>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Merriweather"/>
                  <a:ea typeface="Merriweather"/>
                  <a:cs typeface="Merriweather"/>
                  <a:sym typeface="Merriweather"/>
                </a:rPr>
                <a:t>50%</a:t>
              </a:r>
              <a:endParaRPr b="1" sz="2600">
                <a:solidFill>
                  <a:schemeClr val="lt1"/>
                </a:solidFill>
                <a:latin typeface="Merriweather"/>
                <a:ea typeface="Merriweather"/>
                <a:cs typeface="Merriweather"/>
                <a:sym typeface="Merriweather"/>
              </a:endParaRPr>
            </a:p>
          </p:txBody>
        </p:sp>
      </p:grpSp>
      <p:grpSp>
        <p:nvGrpSpPr>
          <p:cNvPr id="100" name="Google Shape;100;p17"/>
          <p:cNvGrpSpPr/>
          <p:nvPr/>
        </p:nvGrpSpPr>
        <p:grpSpPr>
          <a:xfrm>
            <a:off x="721500" y="3668200"/>
            <a:ext cx="3345700" cy="888425"/>
            <a:chOff x="721500" y="3668200"/>
            <a:chExt cx="3345700" cy="888425"/>
          </a:xfrm>
        </p:grpSpPr>
        <p:sp>
          <p:nvSpPr>
            <p:cNvPr id="101" name="Google Shape;101;p17"/>
            <p:cNvSpPr txBox="1"/>
            <p:nvPr/>
          </p:nvSpPr>
          <p:spPr>
            <a:xfrm>
              <a:off x="1920400" y="3668200"/>
              <a:ext cx="2146800" cy="38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J</a:t>
              </a:r>
              <a:r>
                <a:rPr b="1" lang="en" sz="2000">
                  <a:solidFill>
                    <a:schemeClr val="dk2"/>
                  </a:solidFill>
                  <a:latin typeface="Merriweather"/>
                  <a:ea typeface="Merriweather"/>
                  <a:cs typeface="Merriweather"/>
                  <a:sym typeface="Merriweather"/>
                </a:rPr>
                <a:t>upiter</a:t>
              </a:r>
              <a:endParaRPr b="1" sz="2000">
                <a:solidFill>
                  <a:schemeClr val="dk2"/>
                </a:solidFill>
                <a:latin typeface="Merriweather"/>
                <a:ea typeface="Merriweather"/>
                <a:cs typeface="Merriweather"/>
                <a:sym typeface="Merriweather"/>
              </a:endParaRPr>
            </a:p>
          </p:txBody>
        </p:sp>
        <p:sp>
          <p:nvSpPr>
            <p:cNvPr id="102" name="Google Shape;102;p17"/>
            <p:cNvSpPr txBox="1"/>
            <p:nvPr/>
          </p:nvSpPr>
          <p:spPr>
            <a:xfrm>
              <a:off x="1920400" y="4090425"/>
              <a:ext cx="21468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It’s the biggest planet in the Solar System</a:t>
              </a:r>
              <a:endParaRPr>
                <a:solidFill>
                  <a:schemeClr val="dk2"/>
                </a:solidFill>
                <a:latin typeface="Merriweather"/>
                <a:ea typeface="Merriweather"/>
                <a:cs typeface="Merriweather"/>
                <a:sym typeface="Merriweather"/>
              </a:endParaRPr>
            </a:p>
          </p:txBody>
        </p:sp>
        <p:sp>
          <p:nvSpPr>
            <p:cNvPr id="103" name="Google Shape;103;p17"/>
            <p:cNvSpPr txBox="1"/>
            <p:nvPr/>
          </p:nvSpPr>
          <p:spPr>
            <a:xfrm>
              <a:off x="721500" y="3745675"/>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Merriweather"/>
                  <a:ea typeface="Merriweather"/>
                  <a:cs typeface="Merriweather"/>
                  <a:sym typeface="Merriweather"/>
                </a:rPr>
                <a:t>40%</a:t>
              </a:r>
              <a:endParaRPr b="1" sz="2600">
                <a:solidFill>
                  <a:schemeClr val="lt1"/>
                </a:solidFill>
                <a:latin typeface="Merriweather"/>
                <a:ea typeface="Merriweather"/>
                <a:cs typeface="Merriweather"/>
                <a:sym typeface="Merriweather"/>
              </a:endParaRPr>
            </a:p>
          </p:txBody>
        </p:sp>
      </p:grpSp>
      <p:grpSp>
        <p:nvGrpSpPr>
          <p:cNvPr id="104" name="Google Shape;104;p17"/>
          <p:cNvGrpSpPr/>
          <p:nvPr/>
        </p:nvGrpSpPr>
        <p:grpSpPr>
          <a:xfrm>
            <a:off x="4695925" y="3668110"/>
            <a:ext cx="3351275" cy="888515"/>
            <a:chOff x="4695925" y="3668110"/>
            <a:chExt cx="3351275" cy="888515"/>
          </a:xfrm>
        </p:grpSpPr>
        <p:sp>
          <p:nvSpPr>
            <p:cNvPr id="105" name="Google Shape;105;p17"/>
            <p:cNvSpPr txBox="1"/>
            <p:nvPr/>
          </p:nvSpPr>
          <p:spPr>
            <a:xfrm>
              <a:off x="5900400" y="3668110"/>
              <a:ext cx="2146800" cy="38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S</a:t>
              </a:r>
              <a:r>
                <a:rPr b="1" lang="en" sz="2000">
                  <a:solidFill>
                    <a:schemeClr val="dk2"/>
                  </a:solidFill>
                  <a:latin typeface="Merriweather"/>
                  <a:ea typeface="Merriweather"/>
                  <a:cs typeface="Merriweather"/>
                  <a:sym typeface="Merriweather"/>
                </a:rPr>
                <a:t>aturn</a:t>
              </a:r>
              <a:endParaRPr b="1" sz="2000">
                <a:solidFill>
                  <a:schemeClr val="dk2"/>
                </a:solidFill>
                <a:latin typeface="Merriweather"/>
                <a:ea typeface="Merriweather"/>
                <a:cs typeface="Merriweather"/>
                <a:sym typeface="Merriweather"/>
              </a:endParaRPr>
            </a:p>
          </p:txBody>
        </p:sp>
        <p:sp>
          <p:nvSpPr>
            <p:cNvPr id="106" name="Google Shape;106;p17"/>
            <p:cNvSpPr txBox="1"/>
            <p:nvPr/>
          </p:nvSpPr>
          <p:spPr>
            <a:xfrm>
              <a:off x="5900400" y="4090425"/>
              <a:ext cx="21468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Saturn is a gas giant and has several rings</a:t>
              </a:r>
              <a:endParaRPr>
                <a:solidFill>
                  <a:schemeClr val="dk2"/>
                </a:solidFill>
                <a:latin typeface="Merriweather"/>
                <a:ea typeface="Merriweather"/>
                <a:cs typeface="Merriweather"/>
                <a:sym typeface="Merriweather"/>
              </a:endParaRPr>
            </a:p>
          </p:txBody>
        </p:sp>
        <p:sp>
          <p:nvSpPr>
            <p:cNvPr id="107" name="Google Shape;107;p17"/>
            <p:cNvSpPr txBox="1"/>
            <p:nvPr/>
          </p:nvSpPr>
          <p:spPr>
            <a:xfrm>
              <a:off x="4695925" y="3745675"/>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Merriweather"/>
                  <a:ea typeface="Merriweather"/>
                  <a:cs typeface="Merriweather"/>
                  <a:sym typeface="Merriweather"/>
                </a:rPr>
                <a:t>25%</a:t>
              </a:r>
              <a:endParaRPr b="1" sz="2600">
                <a:solidFill>
                  <a:schemeClr val="lt1"/>
                </a:solidFill>
                <a:latin typeface="Merriweather"/>
                <a:ea typeface="Merriweather"/>
                <a:cs typeface="Merriweather"/>
                <a:sym typeface="Merriweather"/>
              </a:endParaRPr>
            </a:p>
          </p:txBody>
        </p:sp>
      </p:grpSp>
      <p:sp>
        <p:nvSpPr>
          <p:cNvPr id="108" name="Google Shape;108;p17"/>
          <p:cNvSpPr/>
          <p:nvPr/>
        </p:nvSpPr>
        <p:spPr>
          <a:xfrm>
            <a:off x="732600" y="3418300"/>
            <a:ext cx="3334500" cy="2160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732600" y="3419587"/>
            <a:ext cx="1368600" cy="2160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732600" y="1518625"/>
            <a:ext cx="3334500" cy="2172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732600" y="1519919"/>
            <a:ext cx="1946100" cy="2172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4695925" y="3419900"/>
            <a:ext cx="3334500" cy="2160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4695925" y="3421187"/>
            <a:ext cx="972600" cy="2160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4695925" y="1521425"/>
            <a:ext cx="3334500" cy="2160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4695925" y="1522712"/>
            <a:ext cx="1661100" cy="2160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117" name="Google Shape;117;p17"/>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118" name="Google Shape;118;p17"/>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44"/>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sp>
        <p:nvSpPr>
          <p:cNvPr id="1158" name="Google Shape;1158;p44"/>
          <p:cNvSpPr/>
          <p:nvPr/>
        </p:nvSpPr>
        <p:spPr>
          <a:xfrm>
            <a:off x="734400" y="1525887"/>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A</a:t>
            </a:r>
            <a:endParaRPr b="1" sz="2000">
              <a:solidFill>
                <a:schemeClr val="lt1"/>
              </a:solidFill>
              <a:latin typeface="Merriweather"/>
              <a:ea typeface="Merriweather"/>
              <a:cs typeface="Merriweather"/>
              <a:sym typeface="Merriweather"/>
            </a:endParaRPr>
          </a:p>
        </p:txBody>
      </p:sp>
      <p:sp>
        <p:nvSpPr>
          <p:cNvPr id="1159" name="Google Shape;1159;p44"/>
          <p:cNvSpPr txBox="1"/>
          <p:nvPr>
            <p:ph idx="4294967295" type="title"/>
          </p:nvPr>
        </p:nvSpPr>
        <p:spPr>
          <a:xfrm>
            <a:off x="2418125" y="1573587"/>
            <a:ext cx="1313400" cy="389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2"/>
                </a:solidFill>
                <a:latin typeface="Merriweather"/>
                <a:ea typeface="Merriweather"/>
                <a:cs typeface="Merriweather"/>
                <a:sym typeface="Merriweather"/>
              </a:rPr>
              <a:t>Venus</a:t>
            </a:r>
            <a:endParaRPr b="1" sz="2000">
              <a:solidFill>
                <a:schemeClr val="dk2"/>
              </a:solidFill>
              <a:latin typeface="Merriweather"/>
              <a:ea typeface="Merriweather"/>
              <a:cs typeface="Merriweather"/>
              <a:sym typeface="Merriweather"/>
            </a:endParaRPr>
          </a:p>
        </p:txBody>
      </p:sp>
      <p:sp>
        <p:nvSpPr>
          <p:cNvPr id="1160" name="Google Shape;1160;p44"/>
          <p:cNvSpPr txBox="1"/>
          <p:nvPr>
            <p:ph idx="4294967295" type="subTitle"/>
          </p:nvPr>
        </p:nvSpPr>
        <p:spPr>
          <a:xfrm>
            <a:off x="4019850" y="1535187"/>
            <a:ext cx="2646900" cy="466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Venus is the second planet from the Sun</a:t>
            </a:r>
            <a:endParaRPr/>
          </a:p>
        </p:txBody>
      </p:sp>
      <p:sp>
        <p:nvSpPr>
          <p:cNvPr id="1161" name="Google Shape;1161;p44"/>
          <p:cNvSpPr/>
          <p:nvPr/>
        </p:nvSpPr>
        <p:spPr>
          <a:xfrm>
            <a:off x="1595500" y="1525887"/>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erriweather"/>
              <a:ea typeface="Merriweather"/>
              <a:cs typeface="Merriweather"/>
              <a:sym typeface="Merriweather"/>
            </a:endParaRPr>
          </a:p>
        </p:txBody>
      </p:sp>
      <p:sp>
        <p:nvSpPr>
          <p:cNvPr id="1162" name="Google Shape;1162;p44"/>
          <p:cNvSpPr txBox="1"/>
          <p:nvPr>
            <p:ph idx="4294967295" type="title"/>
          </p:nvPr>
        </p:nvSpPr>
        <p:spPr>
          <a:xfrm>
            <a:off x="7096200" y="1573587"/>
            <a:ext cx="1313400" cy="389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000">
                <a:solidFill>
                  <a:schemeClr val="dk2"/>
                </a:solidFill>
                <a:latin typeface="Merriweather"/>
                <a:ea typeface="Merriweather"/>
                <a:cs typeface="Merriweather"/>
                <a:sym typeface="Merriweather"/>
              </a:rPr>
              <a:t>455,000</a:t>
            </a:r>
            <a:endParaRPr b="1" sz="2000">
              <a:solidFill>
                <a:schemeClr val="dk2"/>
              </a:solidFill>
              <a:latin typeface="Merriweather"/>
              <a:ea typeface="Merriweather"/>
              <a:cs typeface="Merriweather"/>
              <a:sym typeface="Merriweather"/>
            </a:endParaRPr>
          </a:p>
        </p:txBody>
      </p:sp>
      <p:cxnSp>
        <p:nvCxnSpPr>
          <p:cNvPr id="1163" name="Google Shape;1163;p44"/>
          <p:cNvCxnSpPr>
            <a:stCxn id="1158" idx="3"/>
            <a:endCxn id="1161" idx="1"/>
          </p:cNvCxnSpPr>
          <p:nvPr/>
        </p:nvCxnSpPr>
        <p:spPr>
          <a:xfrm>
            <a:off x="1268700" y="1768287"/>
            <a:ext cx="326700" cy="600"/>
          </a:xfrm>
          <a:prstGeom prst="bentConnector3">
            <a:avLst>
              <a:gd fmla="val 50015" name="adj1"/>
            </a:avLst>
          </a:prstGeom>
          <a:noFill/>
          <a:ln cap="flat" cmpd="sng" w="9525">
            <a:solidFill>
              <a:schemeClr val="dk2"/>
            </a:solidFill>
            <a:prstDash val="solid"/>
            <a:round/>
            <a:headEnd len="med" w="med" type="none"/>
            <a:tailEnd len="med" w="med" type="none"/>
          </a:ln>
        </p:spPr>
      </p:cxnSp>
      <p:cxnSp>
        <p:nvCxnSpPr>
          <p:cNvPr id="1164" name="Google Shape;1164;p44"/>
          <p:cNvCxnSpPr>
            <a:stCxn id="1161" idx="3"/>
            <a:endCxn id="1159" idx="1"/>
          </p:cNvCxnSpPr>
          <p:nvPr/>
        </p:nvCxnSpPr>
        <p:spPr>
          <a:xfrm>
            <a:off x="2129800" y="1768287"/>
            <a:ext cx="288300" cy="600"/>
          </a:xfrm>
          <a:prstGeom prst="bentConnector3">
            <a:avLst>
              <a:gd fmla="val 50004" name="adj1"/>
            </a:avLst>
          </a:prstGeom>
          <a:noFill/>
          <a:ln cap="flat" cmpd="sng" w="9525">
            <a:solidFill>
              <a:schemeClr val="dk2"/>
            </a:solidFill>
            <a:prstDash val="solid"/>
            <a:round/>
            <a:headEnd len="med" w="med" type="none"/>
            <a:tailEnd len="med" w="med" type="oval"/>
          </a:ln>
        </p:spPr>
      </p:cxnSp>
      <p:cxnSp>
        <p:nvCxnSpPr>
          <p:cNvPr id="1165" name="Google Shape;1165;p44"/>
          <p:cNvCxnSpPr>
            <a:stCxn id="1160" idx="1"/>
            <a:endCxn id="1159" idx="3"/>
          </p:cNvCxnSpPr>
          <p:nvPr/>
        </p:nvCxnSpPr>
        <p:spPr>
          <a:xfrm flipH="1">
            <a:off x="3731550" y="1768287"/>
            <a:ext cx="288300" cy="600"/>
          </a:xfrm>
          <a:prstGeom prst="bentConnector3">
            <a:avLst>
              <a:gd fmla="val 50004" name="adj1"/>
            </a:avLst>
          </a:prstGeom>
          <a:noFill/>
          <a:ln cap="flat" cmpd="sng" w="9525">
            <a:solidFill>
              <a:schemeClr val="dk2"/>
            </a:solidFill>
            <a:prstDash val="solid"/>
            <a:round/>
            <a:headEnd len="med" w="med" type="none"/>
            <a:tailEnd len="med" w="med" type="oval"/>
          </a:ln>
        </p:spPr>
      </p:cxnSp>
      <p:cxnSp>
        <p:nvCxnSpPr>
          <p:cNvPr id="1166" name="Google Shape;1166;p44"/>
          <p:cNvCxnSpPr>
            <a:stCxn id="1160" idx="3"/>
            <a:endCxn id="1162" idx="1"/>
          </p:cNvCxnSpPr>
          <p:nvPr/>
        </p:nvCxnSpPr>
        <p:spPr>
          <a:xfrm>
            <a:off x="6666750" y="1768287"/>
            <a:ext cx="429600" cy="600"/>
          </a:xfrm>
          <a:prstGeom prst="bentConnector3">
            <a:avLst>
              <a:gd fmla="val 49983" name="adj1"/>
            </a:avLst>
          </a:prstGeom>
          <a:noFill/>
          <a:ln cap="flat" cmpd="sng" w="9525">
            <a:solidFill>
              <a:schemeClr val="dk2"/>
            </a:solidFill>
            <a:prstDash val="solid"/>
            <a:round/>
            <a:headEnd len="med" w="med" type="none"/>
            <a:tailEnd len="med" w="med" type="oval"/>
          </a:ln>
        </p:spPr>
      </p:cxnSp>
      <p:grpSp>
        <p:nvGrpSpPr>
          <p:cNvPr id="1167" name="Google Shape;1167;p44"/>
          <p:cNvGrpSpPr/>
          <p:nvPr/>
        </p:nvGrpSpPr>
        <p:grpSpPr>
          <a:xfrm>
            <a:off x="1721175" y="1585638"/>
            <a:ext cx="282950" cy="365275"/>
            <a:chOff x="3737550" y="1936550"/>
            <a:chExt cx="282950" cy="365275"/>
          </a:xfrm>
        </p:grpSpPr>
        <p:sp>
          <p:nvSpPr>
            <p:cNvPr id="1168" name="Google Shape;1168;p44"/>
            <p:cNvSpPr/>
            <p:nvPr/>
          </p:nvSpPr>
          <p:spPr>
            <a:xfrm>
              <a:off x="3829825" y="1967400"/>
              <a:ext cx="154025" cy="152125"/>
            </a:xfrm>
            <a:custGeom>
              <a:rect b="b" l="l" r="r" t="t"/>
              <a:pathLst>
                <a:path extrusionOk="0" h="6085" w="6161">
                  <a:moveTo>
                    <a:pt x="2462" y="1823"/>
                  </a:moveTo>
                  <a:lnTo>
                    <a:pt x="4315" y="3646"/>
                  </a:lnTo>
                  <a:lnTo>
                    <a:pt x="3700" y="4254"/>
                  </a:lnTo>
                  <a:lnTo>
                    <a:pt x="1846" y="2431"/>
                  </a:lnTo>
                  <a:lnTo>
                    <a:pt x="2462" y="1823"/>
                  </a:lnTo>
                  <a:close/>
                  <a:moveTo>
                    <a:pt x="1846" y="0"/>
                  </a:moveTo>
                  <a:lnTo>
                    <a:pt x="1" y="1823"/>
                  </a:lnTo>
                  <a:lnTo>
                    <a:pt x="4315" y="6084"/>
                  </a:lnTo>
                  <a:lnTo>
                    <a:pt x="6161" y="4254"/>
                  </a:lnTo>
                  <a:lnTo>
                    <a:pt x="1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4"/>
            <p:cNvSpPr/>
            <p:nvPr/>
          </p:nvSpPr>
          <p:spPr>
            <a:xfrm>
              <a:off x="3737550" y="2051700"/>
              <a:ext cx="170925" cy="250125"/>
            </a:xfrm>
            <a:custGeom>
              <a:rect b="b" l="l" r="r" t="t"/>
              <a:pathLst>
                <a:path extrusionOk="0" h="10005" w="6837">
                  <a:moveTo>
                    <a:pt x="4026" y="1"/>
                  </a:moveTo>
                  <a:lnTo>
                    <a:pt x="631" y="3950"/>
                  </a:lnTo>
                  <a:lnTo>
                    <a:pt x="1223" y="4535"/>
                  </a:lnTo>
                  <a:lnTo>
                    <a:pt x="760" y="4991"/>
                  </a:lnTo>
                  <a:cubicBezTo>
                    <a:pt x="0" y="5743"/>
                    <a:pt x="0" y="6973"/>
                    <a:pt x="760" y="7725"/>
                  </a:cubicBezTo>
                  <a:cubicBezTo>
                    <a:pt x="1143" y="8101"/>
                    <a:pt x="1647" y="8289"/>
                    <a:pt x="2150" y="8289"/>
                  </a:cubicBezTo>
                  <a:cubicBezTo>
                    <a:pt x="2653" y="8289"/>
                    <a:pt x="3156" y="8101"/>
                    <a:pt x="3540" y="7725"/>
                  </a:cubicBezTo>
                  <a:lnTo>
                    <a:pt x="4307" y="6966"/>
                  </a:lnTo>
                  <a:cubicBezTo>
                    <a:pt x="4478" y="6799"/>
                    <a:pt x="4702" y="6715"/>
                    <a:pt x="4925" y="6715"/>
                  </a:cubicBezTo>
                  <a:cubicBezTo>
                    <a:pt x="5148" y="6715"/>
                    <a:pt x="5370" y="6799"/>
                    <a:pt x="5537" y="6966"/>
                  </a:cubicBezTo>
                  <a:cubicBezTo>
                    <a:pt x="5879" y="7300"/>
                    <a:pt x="5879" y="7847"/>
                    <a:pt x="5537" y="8181"/>
                  </a:cubicBezTo>
                  <a:lnTo>
                    <a:pt x="4307" y="9396"/>
                  </a:lnTo>
                  <a:lnTo>
                    <a:pt x="4922" y="10004"/>
                  </a:lnTo>
                  <a:lnTo>
                    <a:pt x="6153" y="8789"/>
                  </a:lnTo>
                  <a:cubicBezTo>
                    <a:pt x="6836" y="8120"/>
                    <a:pt x="6836" y="7027"/>
                    <a:pt x="6153" y="6358"/>
                  </a:cubicBezTo>
                  <a:cubicBezTo>
                    <a:pt x="5815" y="6020"/>
                    <a:pt x="5368" y="5851"/>
                    <a:pt x="4922" y="5851"/>
                  </a:cubicBezTo>
                  <a:cubicBezTo>
                    <a:pt x="4476" y="5851"/>
                    <a:pt x="4030" y="6020"/>
                    <a:pt x="3692" y="6358"/>
                  </a:cubicBezTo>
                  <a:lnTo>
                    <a:pt x="2917" y="7118"/>
                  </a:lnTo>
                  <a:cubicBezTo>
                    <a:pt x="2708" y="7327"/>
                    <a:pt x="2431" y="7431"/>
                    <a:pt x="2153" y="7431"/>
                  </a:cubicBezTo>
                  <a:cubicBezTo>
                    <a:pt x="1875" y="7431"/>
                    <a:pt x="1595" y="7327"/>
                    <a:pt x="1383" y="7118"/>
                  </a:cubicBezTo>
                  <a:cubicBezTo>
                    <a:pt x="957" y="6700"/>
                    <a:pt x="957" y="6016"/>
                    <a:pt x="1383" y="5599"/>
                  </a:cubicBezTo>
                  <a:lnTo>
                    <a:pt x="1838" y="5143"/>
                  </a:lnTo>
                  <a:lnTo>
                    <a:pt x="2431" y="5720"/>
                  </a:lnTo>
                  <a:lnTo>
                    <a:pt x="6441" y="2378"/>
                  </a:lnTo>
                  <a:lnTo>
                    <a:pt x="40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4"/>
            <p:cNvSpPr/>
            <p:nvPr/>
          </p:nvSpPr>
          <p:spPr>
            <a:xfrm>
              <a:off x="3910150" y="1936550"/>
              <a:ext cx="110350" cy="103800"/>
            </a:xfrm>
            <a:custGeom>
              <a:rect b="b" l="l" r="r" t="t"/>
              <a:pathLst>
                <a:path extrusionOk="0" h="4152" w="4414">
                  <a:moveTo>
                    <a:pt x="2028" y="0"/>
                  </a:moveTo>
                  <a:cubicBezTo>
                    <a:pt x="1470" y="0"/>
                    <a:pt x="912" y="209"/>
                    <a:pt x="487" y="627"/>
                  </a:cubicBezTo>
                  <a:cubicBezTo>
                    <a:pt x="266" y="840"/>
                    <a:pt x="107" y="1090"/>
                    <a:pt x="1" y="1364"/>
                  </a:cubicBezTo>
                  <a:lnTo>
                    <a:pt x="2818" y="4151"/>
                  </a:lnTo>
                  <a:cubicBezTo>
                    <a:pt x="3099" y="4045"/>
                    <a:pt x="3350" y="3878"/>
                    <a:pt x="3563" y="3665"/>
                  </a:cubicBezTo>
                  <a:cubicBezTo>
                    <a:pt x="4413" y="2830"/>
                    <a:pt x="4413" y="1470"/>
                    <a:pt x="3563" y="627"/>
                  </a:cubicBezTo>
                  <a:cubicBezTo>
                    <a:pt x="3141" y="209"/>
                    <a:pt x="2585" y="0"/>
                    <a:pt x="20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44"/>
          <p:cNvGrpSpPr/>
          <p:nvPr/>
        </p:nvGrpSpPr>
        <p:grpSpPr>
          <a:xfrm>
            <a:off x="734400" y="2811763"/>
            <a:ext cx="7675200" cy="484800"/>
            <a:chOff x="734400" y="2811763"/>
            <a:chExt cx="7675200" cy="484800"/>
          </a:xfrm>
        </p:grpSpPr>
        <p:sp>
          <p:nvSpPr>
            <p:cNvPr id="1172" name="Google Shape;1172;p44"/>
            <p:cNvSpPr/>
            <p:nvPr/>
          </p:nvSpPr>
          <p:spPr>
            <a:xfrm>
              <a:off x="734400" y="2811763"/>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B</a:t>
              </a:r>
              <a:endParaRPr b="1" sz="2000">
                <a:solidFill>
                  <a:schemeClr val="lt1"/>
                </a:solidFill>
                <a:latin typeface="Merriweather"/>
                <a:ea typeface="Merriweather"/>
                <a:cs typeface="Merriweather"/>
                <a:sym typeface="Merriweather"/>
              </a:endParaRPr>
            </a:p>
          </p:txBody>
        </p:sp>
        <p:sp>
          <p:nvSpPr>
            <p:cNvPr id="1173" name="Google Shape;1173;p44"/>
            <p:cNvSpPr txBox="1"/>
            <p:nvPr/>
          </p:nvSpPr>
          <p:spPr>
            <a:xfrm>
              <a:off x="2418125" y="2859463"/>
              <a:ext cx="13134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Jupiter</a:t>
              </a:r>
              <a:endParaRPr b="1" sz="2000">
                <a:solidFill>
                  <a:schemeClr val="dk2"/>
                </a:solidFill>
                <a:latin typeface="Merriweather"/>
                <a:ea typeface="Merriweather"/>
                <a:cs typeface="Merriweather"/>
                <a:sym typeface="Merriweather"/>
              </a:endParaRPr>
            </a:p>
          </p:txBody>
        </p:sp>
        <p:sp>
          <p:nvSpPr>
            <p:cNvPr id="1174" name="Google Shape;1174;p44"/>
            <p:cNvSpPr txBox="1"/>
            <p:nvPr/>
          </p:nvSpPr>
          <p:spPr>
            <a:xfrm>
              <a:off x="4019850" y="2821063"/>
              <a:ext cx="26469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Jupiter i</a:t>
              </a:r>
              <a:r>
                <a:rPr lang="en">
                  <a:solidFill>
                    <a:schemeClr val="dk2"/>
                  </a:solidFill>
                  <a:latin typeface="Merriweather"/>
                  <a:ea typeface="Merriweather"/>
                  <a:cs typeface="Merriweather"/>
                  <a:sym typeface="Merriweather"/>
                </a:rPr>
                <a:t>s the biggest planet in the Solar System</a:t>
              </a:r>
              <a:endParaRPr>
                <a:solidFill>
                  <a:schemeClr val="dk2"/>
                </a:solidFill>
                <a:latin typeface="Merriweather"/>
                <a:ea typeface="Merriweather"/>
                <a:cs typeface="Merriweather"/>
                <a:sym typeface="Merriweather"/>
              </a:endParaRPr>
            </a:p>
          </p:txBody>
        </p:sp>
        <p:sp>
          <p:nvSpPr>
            <p:cNvPr id="1175" name="Google Shape;1175;p44"/>
            <p:cNvSpPr/>
            <p:nvPr/>
          </p:nvSpPr>
          <p:spPr>
            <a:xfrm>
              <a:off x="1595500" y="2811763"/>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erriweather"/>
                <a:ea typeface="Merriweather"/>
                <a:cs typeface="Merriweather"/>
                <a:sym typeface="Merriweather"/>
              </a:endParaRPr>
            </a:p>
          </p:txBody>
        </p:sp>
        <p:sp>
          <p:nvSpPr>
            <p:cNvPr id="1176" name="Google Shape;1176;p44"/>
            <p:cNvSpPr txBox="1"/>
            <p:nvPr/>
          </p:nvSpPr>
          <p:spPr>
            <a:xfrm>
              <a:off x="7096200" y="2859463"/>
              <a:ext cx="1313400" cy="38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320,000</a:t>
              </a:r>
              <a:endParaRPr b="1" sz="2000">
                <a:solidFill>
                  <a:schemeClr val="dk2"/>
                </a:solidFill>
                <a:latin typeface="Merriweather"/>
                <a:ea typeface="Merriweather"/>
                <a:cs typeface="Merriweather"/>
                <a:sym typeface="Merriweather"/>
              </a:endParaRPr>
            </a:p>
          </p:txBody>
        </p:sp>
        <p:grpSp>
          <p:nvGrpSpPr>
            <p:cNvPr id="1177" name="Google Shape;1177;p44"/>
            <p:cNvGrpSpPr/>
            <p:nvPr/>
          </p:nvGrpSpPr>
          <p:grpSpPr>
            <a:xfrm>
              <a:off x="1732000" y="2871475"/>
              <a:ext cx="261300" cy="365375"/>
              <a:chOff x="4490825" y="1936450"/>
              <a:chExt cx="261300" cy="365375"/>
            </a:xfrm>
          </p:grpSpPr>
          <p:sp>
            <p:nvSpPr>
              <p:cNvPr id="1178" name="Google Shape;1178;p44"/>
              <p:cNvSpPr/>
              <p:nvPr/>
            </p:nvSpPr>
            <p:spPr>
              <a:xfrm>
                <a:off x="4556150" y="2258875"/>
                <a:ext cx="130650" cy="42950"/>
              </a:xfrm>
              <a:custGeom>
                <a:rect b="b" l="l" r="r" t="t"/>
                <a:pathLst>
                  <a:path extrusionOk="0" h="1718" w="5226">
                    <a:moveTo>
                      <a:pt x="1307" y="0"/>
                    </a:moveTo>
                    <a:cubicBezTo>
                      <a:pt x="585" y="0"/>
                      <a:pt x="0" y="578"/>
                      <a:pt x="0" y="1284"/>
                    </a:cubicBezTo>
                    <a:lnTo>
                      <a:pt x="0" y="1717"/>
                    </a:lnTo>
                    <a:lnTo>
                      <a:pt x="5226" y="1717"/>
                    </a:lnTo>
                    <a:lnTo>
                      <a:pt x="5226" y="1284"/>
                    </a:lnTo>
                    <a:cubicBezTo>
                      <a:pt x="5226" y="578"/>
                      <a:pt x="4641" y="0"/>
                      <a:pt x="39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4"/>
              <p:cNvSpPr/>
              <p:nvPr/>
            </p:nvSpPr>
            <p:spPr>
              <a:xfrm>
                <a:off x="4490825" y="2001000"/>
                <a:ext cx="261300" cy="236250"/>
              </a:xfrm>
              <a:custGeom>
                <a:rect b="b" l="l" r="r" t="t"/>
                <a:pathLst>
                  <a:path extrusionOk="0" h="9450" w="10452">
                    <a:moveTo>
                      <a:pt x="866" y="1"/>
                    </a:moveTo>
                    <a:lnTo>
                      <a:pt x="866" y="1292"/>
                    </a:lnTo>
                    <a:lnTo>
                      <a:pt x="0" y="1292"/>
                    </a:lnTo>
                    <a:lnTo>
                      <a:pt x="0" y="2150"/>
                    </a:lnTo>
                    <a:lnTo>
                      <a:pt x="866" y="2150"/>
                    </a:lnTo>
                    <a:lnTo>
                      <a:pt x="866" y="5584"/>
                    </a:lnTo>
                    <a:cubicBezTo>
                      <a:pt x="866" y="6768"/>
                      <a:pt x="1846" y="7733"/>
                      <a:pt x="3046" y="7733"/>
                    </a:cubicBezTo>
                    <a:lnTo>
                      <a:pt x="4352" y="7733"/>
                    </a:lnTo>
                    <a:lnTo>
                      <a:pt x="4352" y="9450"/>
                    </a:lnTo>
                    <a:lnTo>
                      <a:pt x="6099" y="9450"/>
                    </a:lnTo>
                    <a:lnTo>
                      <a:pt x="6099" y="7733"/>
                    </a:lnTo>
                    <a:lnTo>
                      <a:pt x="7406" y="7733"/>
                    </a:lnTo>
                    <a:cubicBezTo>
                      <a:pt x="8606" y="7733"/>
                      <a:pt x="9586" y="6768"/>
                      <a:pt x="9586" y="5584"/>
                    </a:cubicBezTo>
                    <a:lnTo>
                      <a:pt x="9586" y="2150"/>
                    </a:lnTo>
                    <a:lnTo>
                      <a:pt x="10452" y="2150"/>
                    </a:lnTo>
                    <a:lnTo>
                      <a:pt x="10452" y="1292"/>
                    </a:lnTo>
                    <a:lnTo>
                      <a:pt x="9586" y="1292"/>
                    </a:lnTo>
                    <a:lnTo>
                      <a:pt x="9586" y="1"/>
                    </a:lnTo>
                    <a:lnTo>
                      <a:pt x="8712" y="1"/>
                    </a:lnTo>
                    <a:lnTo>
                      <a:pt x="8712" y="1292"/>
                    </a:lnTo>
                    <a:lnTo>
                      <a:pt x="7839" y="1292"/>
                    </a:lnTo>
                    <a:lnTo>
                      <a:pt x="7839" y="2150"/>
                    </a:lnTo>
                    <a:lnTo>
                      <a:pt x="8712" y="2150"/>
                    </a:lnTo>
                    <a:lnTo>
                      <a:pt x="8712" y="5584"/>
                    </a:lnTo>
                    <a:cubicBezTo>
                      <a:pt x="8712" y="6297"/>
                      <a:pt x="8127" y="6875"/>
                      <a:pt x="7406" y="6875"/>
                    </a:cubicBezTo>
                    <a:lnTo>
                      <a:pt x="3046" y="6875"/>
                    </a:lnTo>
                    <a:cubicBezTo>
                      <a:pt x="2324" y="6875"/>
                      <a:pt x="1740" y="6297"/>
                      <a:pt x="1740" y="5584"/>
                    </a:cubicBezTo>
                    <a:lnTo>
                      <a:pt x="1740" y="2150"/>
                    </a:lnTo>
                    <a:lnTo>
                      <a:pt x="2613" y="2150"/>
                    </a:lnTo>
                    <a:lnTo>
                      <a:pt x="2613" y="1292"/>
                    </a:lnTo>
                    <a:lnTo>
                      <a:pt x="1740" y="1292"/>
                    </a:lnTo>
                    <a:lnTo>
                      <a:pt x="17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4"/>
              <p:cNvSpPr/>
              <p:nvPr/>
            </p:nvSpPr>
            <p:spPr>
              <a:xfrm>
                <a:off x="4556150" y="1936450"/>
                <a:ext cx="130650" cy="214975"/>
              </a:xfrm>
              <a:custGeom>
                <a:rect b="b" l="l" r="r" t="t"/>
                <a:pathLst>
                  <a:path extrusionOk="0" h="8599" w="5226">
                    <a:moveTo>
                      <a:pt x="1739" y="0"/>
                    </a:moveTo>
                    <a:cubicBezTo>
                      <a:pt x="782" y="0"/>
                      <a:pt x="0" y="775"/>
                      <a:pt x="0" y="1725"/>
                    </a:cubicBezTo>
                    <a:lnTo>
                      <a:pt x="0" y="2150"/>
                    </a:lnTo>
                    <a:lnTo>
                      <a:pt x="1739" y="2150"/>
                    </a:lnTo>
                    <a:lnTo>
                      <a:pt x="1739" y="3008"/>
                    </a:lnTo>
                    <a:lnTo>
                      <a:pt x="0" y="3008"/>
                    </a:lnTo>
                    <a:lnTo>
                      <a:pt x="0" y="3874"/>
                    </a:lnTo>
                    <a:lnTo>
                      <a:pt x="1739" y="3874"/>
                    </a:lnTo>
                    <a:lnTo>
                      <a:pt x="1739" y="4732"/>
                    </a:lnTo>
                    <a:lnTo>
                      <a:pt x="0" y="4732"/>
                    </a:lnTo>
                    <a:lnTo>
                      <a:pt x="0" y="5591"/>
                    </a:lnTo>
                    <a:lnTo>
                      <a:pt x="1739" y="5591"/>
                    </a:lnTo>
                    <a:lnTo>
                      <a:pt x="1739" y="6449"/>
                    </a:lnTo>
                    <a:lnTo>
                      <a:pt x="0" y="6449"/>
                    </a:lnTo>
                    <a:lnTo>
                      <a:pt x="0" y="6882"/>
                    </a:lnTo>
                    <a:cubicBezTo>
                      <a:pt x="0" y="7824"/>
                      <a:pt x="782" y="8598"/>
                      <a:pt x="1739" y="8598"/>
                    </a:cubicBezTo>
                    <a:lnTo>
                      <a:pt x="3486" y="8598"/>
                    </a:lnTo>
                    <a:cubicBezTo>
                      <a:pt x="4443" y="8598"/>
                      <a:pt x="5226" y="7824"/>
                      <a:pt x="5226" y="6882"/>
                    </a:cubicBezTo>
                    <a:lnTo>
                      <a:pt x="5226" y="6449"/>
                    </a:lnTo>
                    <a:lnTo>
                      <a:pt x="3486" y="6449"/>
                    </a:lnTo>
                    <a:lnTo>
                      <a:pt x="3486" y="5591"/>
                    </a:lnTo>
                    <a:lnTo>
                      <a:pt x="5226" y="5591"/>
                    </a:lnTo>
                    <a:lnTo>
                      <a:pt x="5226" y="4732"/>
                    </a:lnTo>
                    <a:lnTo>
                      <a:pt x="3486" y="4732"/>
                    </a:lnTo>
                    <a:lnTo>
                      <a:pt x="3486" y="3874"/>
                    </a:lnTo>
                    <a:lnTo>
                      <a:pt x="5226" y="3874"/>
                    </a:lnTo>
                    <a:lnTo>
                      <a:pt x="5226" y="3008"/>
                    </a:lnTo>
                    <a:lnTo>
                      <a:pt x="3486" y="3008"/>
                    </a:lnTo>
                    <a:lnTo>
                      <a:pt x="3486" y="2150"/>
                    </a:lnTo>
                    <a:lnTo>
                      <a:pt x="5226" y="2150"/>
                    </a:lnTo>
                    <a:lnTo>
                      <a:pt x="5226" y="1725"/>
                    </a:lnTo>
                    <a:cubicBezTo>
                      <a:pt x="5226" y="775"/>
                      <a:pt x="4443" y="0"/>
                      <a:pt x="3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81" name="Google Shape;1181;p44"/>
            <p:cNvCxnSpPr>
              <a:stCxn id="1172" idx="3"/>
              <a:endCxn id="1175" idx="1"/>
            </p:cNvCxnSpPr>
            <p:nvPr/>
          </p:nvCxnSpPr>
          <p:spPr>
            <a:xfrm>
              <a:off x="1268700" y="3054163"/>
              <a:ext cx="326700" cy="600"/>
            </a:xfrm>
            <a:prstGeom prst="bentConnector3">
              <a:avLst>
                <a:gd fmla="val 50015" name="adj1"/>
              </a:avLst>
            </a:prstGeom>
            <a:noFill/>
            <a:ln cap="flat" cmpd="sng" w="9525">
              <a:solidFill>
                <a:schemeClr val="dk2"/>
              </a:solidFill>
              <a:prstDash val="solid"/>
              <a:round/>
              <a:headEnd len="med" w="med" type="none"/>
              <a:tailEnd len="med" w="med" type="none"/>
            </a:ln>
          </p:spPr>
        </p:cxnSp>
        <p:cxnSp>
          <p:nvCxnSpPr>
            <p:cNvPr id="1182" name="Google Shape;1182;p44"/>
            <p:cNvCxnSpPr>
              <a:stCxn id="1175" idx="3"/>
              <a:endCxn id="1173" idx="1"/>
            </p:cNvCxnSpPr>
            <p:nvPr/>
          </p:nvCxnSpPr>
          <p:spPr>
            <a:xfrm>
              <a:off x="2129800" y="3054163"/>
              <a:ext cx="288300" cy="600"/>
            </a:xfrm>
            <a:prstGeom prst="bentConnector3">
              <a:avLst>
                <a:gd fmla="val 50004" name="adj1"/>
              </a:avLst>
            </a:prstGeom>
            <a:noFill/>
            <a:ln cap="flat" cmpd="sng" w="9525">
              <a:solidFill>
                <a:schemeClr val="dk2"/>
              </a:solidFill>
              <a:prstDash val="solid"/>
              <a:round/>
              <a:headEnd len="med" w="med" type="none"/>
              <a:tailEnd len="med" w="med" type="oval"/>
            </a:ln>
          </p:spPr>
        </p:cxnSp>
        <p:cxnSp>
          <p:nvCxnSpPr>
            <p:cNvPr id="1183" name="Google Shape;1183;p44"/>
            <p:cNvCxnSpPr>
              <a:stCxn id="1174" idx="3"/>
              <a:endCxn id="1176" idx="1"/>
            </p:cNvCxnSpPr>
            <p:nvPr/>
          </p:nvCxnSpPr>
          <p:spPr>
            <a:xfrm>
              <a:off x="6666750" y="3054163"/>
              <a:ext cx="429600" cy="600"/>
            </a:xfrm>
            <a:prstGeom prst="bentConnector3">
              <a:avLst>
                <a:gd fmla="val 49983" name="adj1"/>
              </a:avLst>
            </a:prstGeom>
            <a:noFill/>
            <a:ln cap="flat" cmpd="sng" w="9525">
              <a:solidFill>
                <a:schemeClr val="dk2"/>
              </a:solidFill>
              <a:prstDash val="solid"/>
              <a:round/>
              <a:headEnd len="med" w="med" type="none"/>
              <a:tailEnd len="med" w="med" type="oval"/>
            </a:ln>
          </p:spPr>
        </p:cxnSp>
        <p:cxnSp>
          <p:nvCxnSpPr>
            <p:cNvPr id="1184" name="Google Shape;1184;p44"/>
            <p:cNvCxnSpPr>
              <a:stCxn id="1174" idx="1"/>
              <a:endCxn id="1173" idx="3"/>
            </p:cNvCxnSpPr>
            <p:nvPr/>
          </p:nvCxnSpPr>
          <p:spPr>
            <a:xfrm flipH="1">
              <a:off x="3731550" y="3054163"/>
              <a:ext cx="288300" cy="600"/>
            </a:xfrm>
            <a:prstGeom prst="bentConnector3">
              <a:avLst>
                <a:gd fmla="val 50004" name="adj1"/>
              </a:avLst>
            </a:prstGeom>
            <a:noFill/>
            <a:ln cap="flat" cmpd="sng" w="9525">
              <a:solidFill>
                <a:schemeClr val="dk2"/>
              </a:solidFill>
              <a:prstDash val="solid"/>
              <a:round/>
              <a:headEnd len="med" w="med" type="none"/>
              <a:tailEnd len="med" w="med" type="oval"/>
            </a:ln>
          </p:spPr>
        </p:cxnSp>
      </p:grpSp>
      <p:grpSp>
        <p:nvGrpSpPr>
          <p:cNvPr id="1185" name="Google Shape;1185;p44"/>
          <p:cNvGrpSpPr/>
          <p:nvPr/>
        </p:nvGrpSpPr>
        <p:grpSpPr>
          <a:xfrm>
            <a:off x="734400" y="4111181"/>
            <a:ext cx="7675200" cy="484800"/>
            <a:chOff x="734400" y="4111181"/>
            <a:chExt cx="7675200" cy="484800"/>
          </a:xfrm>
        </p:grpSpPr>
        <p:sp>
          <p:nvSpPr>
            <p:cNvPr id="1186" name="Google Shape;1186;p44"/>
            <p:cNvSpPr/>
            <p:nvPr/>
          </p:nvSpPr>
          <p:spPr>
            <a:xfrm>
              <a:off x="734400" y="4111181"/>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C</a:t>
              </a:r>
              <a:endParaRPr b="1" sz="2000">
                <a:solidFill>
                  <a:schemeClr val="lt1"/>
                </a:solidFill>
                <a:latin typeface="Merriweather"/>
                <a:ea typeface="Merriweather"/>
                <a:cs typeface="Merriweather"/>
                <a:sym typeface="Merriweather"/>
              </a:endParaRPr>
            </a:p>
          </p:txBody>
        </p:sp>
        <p:sp>
          <p:nvSpPr>
            <p:cNvPr id="1187" name="Google Shape;1187;p44"/>
            <p:cNvSpPr txBox="1"/>
            <p:nvPr/>
          </p:nvSpPr>
          <p:spPr>
            <a:xfrm>
              <a:off x="2418125" y="4158881"/>
              <a:ext cx="13134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Mars</a:t>
              </a:r>
              <a:endParaRPr b="1" sz="2000">
                <a:solidFill>
                  <a:schemeClr val="dk2"/>
                </a:solidFill>
                <a:latin typeface="Merriweather"/>
                <a:ea typeface="Merriweather"/>
                <a:cs typeface="Merriweather"/>
                <a:sym typeface="Merriweather"/>
              </a:endParaRPr>
            </a:p>
          </p:txBody>
        </p:sp>
        <p:sp>
          <p:nvSpPr>
            <p:cNvPr id="1188" name="Google Shape;1188;p44"/>
            <p:cNvSpPr txBox="1"/>
            <p:nvPr/>
          </p:nvSpPr>
          <p:spPr>
            <a:xfrm>
              <a:off x="4019850" y="4120481"/>
              <a:ext cx="26469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Despite being red, Mars is a cold place</a:t>
              </a:r>
              <a:endParaRPr>
                <a:solidFill>
                  <a:schemeClr val="dk2"/>
                </a:solidFill>
                <a:latin typeface="Merriweather"/>
                <a:ea typeface="Merriweather"/>
                <a:cs typeface="Merriweather"/>
                <a:sym typeface="Merriweather"/>
              </a:endParaRPr>
            </a:p>
          </p:txBody>
        </p:sp>
        <p:sp>
          <p:nvSpPr>
            <p:cNvPr id="1189" name="Google Shape;1189;p44"/>
            <p:cNvSpPr/>
            <p:nvPr/>
          </p:nvSpPr>
          <p:spPr>
            <a:xfrm>
              <a:off x="1595500" y="4111181"/>
              <a:ext cx="534300" cy="484800"/>
            </a:xfrm>
            <a:prstGeom prst="rect">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erriweather"/>
                <a:ea typeface="Merriweather"/>
                <a:cs typeface="Merriweather"/>
                <a:sym typeface="Merriweather"/>
              </a:endParaRPr>
            </a:p>
          </p:txBody>
        </p:sp>
        <p:sp>
          <p:nvSpPr>
            <p:cNvPr id="1190" name="Google Shape;1190;p44"/>
            <p:cNvSpPr txBox="1"/>
            <p:nvPr/>
          </p:nvSpPr>
          <p:spPr>
            <a:xfrm>
              <a:off x="7096200" y="4158881"/>
              <a:ext cx="1313400" cy="38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180,000</a:t>
              </a:r>
              <a:endParaRPr b="1" sz="2000">
                <a:solidFill>
                  <a:schemeClr val="dk2"/>
                </a:solidFill>
                <a:latin typeface="Merriweather"/>
                <a:ea typeface="Merriweather"/>
                <a:cs typeface="Merriweather"/>
                <a:sym typeface="Merriweather"/>
              </a:endParaRPr>
            </a:p>
          </p:txBody>
        </p:sp>
        <p:sp>
          <p:nvSpPr>
            <p:cNvPr id="1191" name="Google Shape;1191;p44"/>
            <p:cNvSpPr/>
            <p:nvPr/>
          </p:nvSpPr>
          <p:spPr>
            <a:xfrm>
              <a:off x="1675225" y="4228143"/>
              <a:ext cx="374850" cy="250875"/>
            </a:xfrm>
            <a:custGeom>
              <a:rect b="b" l="l" r="r" t="t"/>
              <a:pathLst>
                <a:path extrusionOk="0" h="10035" w="14994">
                  <a:moveTo>
                    <a:pt x="5021" y="1338"/>
                  </a:moveTo>
                  <a:cubicBezTo>
                    <a:pt x="5522" y="1338"/>
                    <a:pt x="5933" y="1748"/>
                    <a:pt x="5933" y="2257"/>
                  </a:cubicBezTo>
                  <a:cubicBezTo>
                    <a:pt x="5933" y="2758"/>
                    <a:pt x="5522" y="3176"/>
                    <a:pt x="5021" y="3176"/>
                  </a:cubicBezTo>
                  <a:cubicBezTo>
                    <a:pt x="4512" y="3176"/>
                    <a:pt x="4102" y="2758"/>
                    <a:pt x="4102" y="2257"/>
                  </a:cubicBezTo>
                  <a:cubicBezTo>
                    <a:pt x="4102" y="1748"/>
                    <a:pt x="4512" y="1338"/>
                    <a:pt x="5021" y="1338"/>
                  </a:cubicBezTo>
                  <a:close/>
                  <a:moveTo>
                    <a:pt x="2391" y="3246"/>
                  </a:moveTo>
                  <a:cubicBezTo>
                    <a:pt x="2485" y="3246"/>
                    <a:pt x="2580" y="3260"/>
                    <a:pt x="2674" y="3290"/>
                  </a:cubicBezTo>
                  <a:cubicBezTo>
                    <a:pt x="3153" y="3449"/>
                    <a:pt x="3419" y="3966"/>
                    <a:pt x="3259" y="4444"/>
                  </a:cubicBezTo>
                  <a:cubicBezTo>
                    <a:pt x="3137" y="4835"/>
                    <a:pt x="2780" y="5083"/>
                    <a:pt x="2392" y="5083"/>
                  </a:cubicBezTo>
                  <a:cubicBezTo>
                    <a:pt x="2297" y="5083"/>
                    <a:pt x="2200" y="5068"/>
                    <a:pt x="2105" y="5037"/>
                  </a:cubicBezTo>
                  <a:cubicBezTo>
                    <a:pt x="1626" y="4877"/>
                    <a:pt x="1360" y="4361"/>
                    <a:pt x="1512" y="3882"/>
                  </a:cubicBezTo>
                  <a:cubicBezTo>
                    <a:pt x="1641" y="3490"/>
                    <a:pt x="2002" y="3246"/>
                    <a:pt x="2391" y="3246"/>
                  </a:cubicBezTo>
                  <a:close/>
                  <a:moveTo>
                    <a:pt x="7643" y="3246"/>
                  </a:moveTo>
                  <a:cubicBezTo>
                    <a:pt x="8033" y="3246"/>
                    <a:pt x="8394" y="3490"/>
                    <a:pt x="8523" y="3882"/>
                  </a:cubicBezTo>
                  <a:cubicBezTo>
                    <a:pt x="8675" y="4361"/>
                    <a:pt x="8409" y="4877"/>
                    <a:pt x="7930" y="5037"/>
                  </a:cubicBezTo>
                  <a:cubicBezTo>
                    <a:pt x="7834" y="5068"/>
                    <a:pt x="7738" y="5083"/>
                    <a:pt x="7643" y="5083"/>
                  </a:cubicBezTo>
                  <a:cubicBezTo>
                    <a:pt x="7255" y="5083"/>
                    <a:pt x="6898" y="4835"/>
                    <a:pt x="6776" y="4444"/>
                  </a:cubicBezTo>
                  <a:cubicBezTo>
                    <a:pt x="6616" y="3966"/>
                    <a:pt x="6882" y="3449"/>
                    <a:pt x="7361" y="3290"/>
                  </a:cubicBezTo>
                  <a:cubicBezTo>
                    <a:pt x="7455" y="3260"/>
                    <a:pt x="7550" y="3246"/>
                    <a:pt x="7643" y="3246"/>
                  </a:cubicBezTo>
                  <a:close/>
                  <a:moveTo>
                    <a:pt x="3397" y="6336"/>
                  </a:moveTo>
                  <a:cubicBezTo>
                    <a:pt x="3584" y="6336"/>
                    <a:pt x="3772" y="6393"/>
                    <a:pt x="3935" y="6510"/>
                  </a:cubicBezTo>
                  <a:cubicBezTo>
                    <a:pt x="4345" y="6806"/>
                    <a:pt x="4436" y="7384"/>
                    <a:pt x="4132" y="7794"/>
                  </a:cubicBezTo>
                  <a:cubicBezTo>
                    <a:pt x="3954" y="8041"/>
                    <a:pt x="3675" y="8173"/>
                    <a:pt x="3392" y="8173"/>
                  </a:cubicBezTo>
                  <a:cubicBezTo>
                    <a:pt x="3206" y="8173"/>
                    <a:pt x="3019" y="8116"/>
                    <a:pt x="2856" y="7999"/>
                  </a:cubicBezTo>
                  <a:cubicBezTo>
                    <a:pt x="2446" y="7703"/>
                    <a:pt x="2355" y="7125"/>
                    <a:pt x="2651" y="6715"/>
                  </a:cubicBezTo>
                  <a:cubicBezTo>
                    <a:pt x="2830" y="6468"/>
                    <a:pt x="3112" y="6336"/>
                    <a:pt x="3397" y="6336"/>
                  </a:cubicBezTo>
                  <a:close/>
                  <a:moveTo>
                    <a:pt x="6638" y="6336"/>
                  </a:moveTo>
                  <a:cubicBezTo>
                    <a:pt x="6923" y="6336"/>
                    <a:pt x="7204" y="6468"/>
                    <a:pt x="7383" y="6715"/>
                  </a:cubicBezTo>
                  <a:cubicBezTo>
                    <a:pt x="7680" y="7125"/>
                    <a:pt x="7588" y="7703"/>
                    <a:pt x="7178" y="7999"/>
                  </a:cubicBezTo>
                  <a:cubicBezTo>
                    <a:pt x="7016" y="8116"/>
                    <a:pt x="6828" y="8173"/>
                    <a:pt x="6643" y="8173"/>
                  </a:cubicBezTo>
                  <a:cubicBezTo>
                    <a:pt x="6360" y="8173"/>
                    <a:pt x="6081" y="8041"/>
                    <a:pt x="5902" y="7794"/>
                  </a:cubicBezTo>
                  <a:cubicBezTo>
                    <a:pt x="5598" y="7384"/>
                    <a:pt x="5690" y="6806"/>
                    <a:pt x="6100" y="6510"/>
                  </a:cubicBezTo>
                  <a:cubicBezTo>
                    <a:pt x="6262" y="6393"/>
                    <a:pt x="6451" y="6336"/>
                    <a:pt x="6638" y="6336"/>
                  </a:cubicBezTo>
                  <a:close/>
                  <a:moveTo>
                    <a:pt x="5021" y="1"/>
                  </a:moveTo>
                  <a:cubicBezTo>
                    <a:pt x="2249" y="1"/>
                    <a:pt x="1" y="2249"/>
                    <a:pt x="1" y="5022"/>
                  </a:cubicBezTo>
                  <a:cubicBezTo>
                    <a:pt x="1" y="7786"/>
                    <a:pt x="2249" y="10034"/>
                    <a:pt x="5021" y="10034"/>
                  </a:cubicBezTo>
                  <a:cubicBezTo>
                    <a:pt x="6366" y="10034"/>
                    <a:pt x="7588" y="9503"/>
                    <a:pt x="8492" y="8637"/>
                  </a:cubicBezTo>
                  <a:cubicBezTo>
                    <a:pt x="8720" y="8675"/>
                    <a:pt x="8864" y="8842"/>
                    <a:pt x="9100" y="9138"/>
                  </a:cubicBezTo>
                  <a:cubicBezTo>
                    <a:pt x="9396" y="9518"/>
                    <a:pt x="9799" y="10034"/>
                    <a:pt x="10589" y="10034"/>
                  </a:cubicBezTo>
                  <a:cubicBezTo>
                    <a:pt x="11386" y="10034"/>
                    <a:pt x="11789" y="9518"/>
                    <a:pt x="12085" y="9138"/>
                  </a:cubicBezTo>
                  <a:cubicBezTo>
                    <a:pt x="12373" y="8766"/>
                    <a:pt x="12510" y="8629"/>
                    <a:pt x="12791" y="8629"/>
                  </a:cubicBezTo>
                  <a:cubicBezTo>
                    <a:pt x="13072" y="8629"/>
                    <a:pt x="13209" y="8766"/>
                    <a:pt x="13505" y="9138"/>
                  </a:cubicBezTo>
                  <a:cubicBezTo>
                    <a:pt x="13619" y="9290"/>
                    <a:pt x="13741" y="9442"/>
                    <a:pt x="13893" y="9586"/>
                  </a:cubicBezTo>
                  <a:cubicBezTo>
                    <a:pt x="14212" y="9890"/>
                    <a:pt x="14569" y="10034"/>
                    <a:pt x="14994" y="10034"/>
                  </a:cubicBezTo>
                  <a:lnTo>
                    <a:pt x="14994" y="9039"/>
                  </a:lnTo>
                  <a:cubicBezTo>
                    <a:pt x="14827" y="9039"/>
                    <a:pt x="14705" y="8986"/>
                    <a:pt x="14569" y="8857"/>
                  </a:cubicBezTo>
                  <a:cubicBezTo>
                    <a:pt x="14477" y="8774"/>
                    <a:pt x="14386" y="8652"/>
                    <a:pt x="14288" y="8531"/>
                  </a:cubicBezTo>
                  <a:cubicBezTo>
                    <a:pt x="13991" y="8151"/>
                    <a:pt x="13581" y="7634"/>
                    <a:pt x="12791" y="7634"/>
                  </a:cubicBezTo>
                  <a:cubicBezTo>
                    <a:pt x="12001" y="7634"/>
                    <a:pt x="11599" y="8151"/>
                    <a:pt x="11303" y="8523"/>
                  </a:cubicBezTo>
                  <a:cubicBezTo>
                    <a:pt x="11006" y="8895"/>
                    <a:pt x="10870" y="9039"/>
                    <a:pt x="10589" y="9039"/>
                  </a:cubicBezTo>
                  <a:cubicBezTo>
                    <a:pt x="10308" y="9039"/>
                    <a:pt x="10171" y="8895"/>
                    <a:pt x="9882" y="8523"/>
                  </a:cubicBezTo>
                  <a:cubicBezTo>
                    <a:pt x="9700" y="8303"/>
                    <a:pt x="9487" y="8022"/>
                    <a:pt x="9168" y="7839"/>
                  </a:cubicBezTo>
                  <a:cubicBezTo>
                    <a:pt x="9715" y="7034"/>
                    <a:pt x="10034" y="6062"/>
                    <a:pt x="10034" y="5022"/>
                  </a:cubicBezTo>
                  <a:cubicBezTo>
                    <a:pt x="10034" y="2249"/>
                    <a:pt x="7786" y="1"/>
                    <a:pt x="50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2" name="Google Shape;1192;p44"/>
            <p:cNvCxnSpPr>
              <a:stCxn id="1186" idx="3"/>
              <a:endCxn id="1189" idx="1"/>
            </p:cNvCxnSpPr>
            <p:nvPr/>
          </p:nvCxnSpPr>
          <p:spPr>
            <a:xfrm>
              <a:off x="1268700" y="4353581"/>
              <a:ext cx="326700" cy="600"/>
            </a:xfrm>
            <a:prstGeom prst="bentConnector3">
              <a:avLst>
                <a:gd fmla="val 50015" name="adj1"/>
              </a:avLst>
            </a:prstGeom>
            <a:noFill/>
            <a:ln cap="flat" cmpd="sng" w="9525">
              <a:solidFill>
                <a:schemeClr val="dk2"/>
              </a:solidFill>
              <a:prstDash val="solid"/>
              <a:round/>
              <a:headEnd len="med" w="med" type="none"/>
              <a:tailEnd len="med" w="med" type="none"/>
            </a:ln>
          </p:spPr>
        </p:cxnSp>
        <p:cxnSp>
          <p:nvCxnSpPr>
            <p:cNvPr id="1193" name="Google Shape;1193;p44"/>
            <p:cNvCxnSpPr>
              <a:stCxn id="1189" idx="3"/>
              <a:endCxn id="1187" idx="1"/>
            </p:cNvCxnSpPr>
            <p:nvPr/>
          </p:nvCxnSpPr>
          <p:spPr>
            <a:xfrm>
              <a:off x="2129800" y="4353581"/>
              <a:ext cx="288300" cy="600"/>
            </a:xfrm>
            <a:prstGeom prst="bentConnector3">
              <a:avLst>
                <a:gd fmla="val 50004" name="adj1"/>
              </a:avLst>
            </a:prstGeom>
            <a:noFill/>
            <a:ln cap="flat" cmpd="sng" w="9525">
              <a:solidFill>
                <a:schemeClr val="dk2"/>
              </a:solidFill>
              <a:prstDash val="solid"/>
              <a:round/>
              <a:headEnd len="med" w="med" type="none"/>
              <a:tailEnd len="med" w="med" type="oval"/>
            </a:ln>
          </p:spPr>
        </p:cxnSp>
        <p:cxnSp>
          <p:nvCxnSpPr>
            <p:cNvPr id="1194" name="Google Shape;1194;p44"/>
            <p:cNvCxnSpPr>
              <a:stCxn id="1188" idx="3"/>
              <a:endCxn id="1190" idx="1"/>
            </p:cNvCxnSpPr>
            <p:nvPr/>
          </p:nvCxnSpPr>
          <p:spPr>
            <a:xfrm>
              <a:off x="6666750" y="4353581"/>
              <a:ext cx="429600" cy="600"/>
            </a:xfrm>
            <a:prstGeom prst="bentConnector3">
              <a:avLst>
                <a:gd fmla="val 49983" name="adj1"/>
              </a:avLst>
            </a:prstGeom>
            <a:noFill/>
            <a:ln cap="flat" cmpd="sng" w="9525">
              <a:solidFill>
                <a:schemeClr val="dk2"/>
              </a:solidFill>
              <a:prstDash val="solid"/>
              <a:round/>
              <a:headEnd len="med" w="med" type="none"/>
              <a:tailEnd len="med" w="med" type="oval"/>
            </a:ln>
          </p:spPr>
        </p:cxnSp>
        <p:cxnSp>
          <p:nvCxnSpPr>
            <p:cNvPr id="1195" name="Google Shape;1195;p44"/>
            <p:cNvCxnSpPr>
              <a:stCxn id="1188" idx="1"/>
              <a:endCxn id="1187" idx="3"/>
            </p:cNvCxnSpPr>
            <p:nvPr/>
          </p:nvCxnSpPr>
          <p:spPr>
            <a:xfrm flipH="1">
              <a:off x="3731550" y="4353581"/>
              <a:ext cx="288300" cy="600"/>
            </a:xfrm>
            <a:prstGeom prst="bentConnector3">
              <a:avLst>
                <a:gd fmla="val 50004" name="adj1"/>
              </a:avLst>
            </a:prstGeom>
            <a:noFill/>
            <a:ln cap="flat" cmpd="sng" w="9525">
              <a:solidFill>
                <a:schemeClr val="dk2"/>
              </a:solidFill>
              <a:prstDash val="solid"/>
              <a:round/>
              <a:headEnd len="med" w="med" type="none"/>
              <a:tailEnd len="med" w="med" type="oval"/>
            </a:ln>
          </p:spPr>
        </p:cxnSp>
      </p:grpSp>
      <p:sp>
        <p:nvSpPr>
          <p:cNvPr id="1196" name="Google Shape;1196;p44"/>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1197" name="Google Shape;1197;p44"/>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1198" name="Google Shape;1198;p44"/>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45"/>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aphicFrame>
        <p:nvGraphicFramePr>
          <p:cNvPr id="1204" name="Google Shape;1204;p45"/>
          <p:cNvGraphicFramePr/>
          <p:nvPr/>
        </p:nvGraphicFramePr>
        <p:xfrm>
          <a:off x="734400" y="1525350"/>
          <a:ext cx="3000000" cy="3000000"/>
        </p:xfrm>
        <a:graphic>
          <a:graphicData uri="http://schemas.openxmlformats.org/drawingml/2006/table">
            <a:tbl>
              <a:tblPr>
                <a:noFill/>
                <a:tableStyleId>{CE982107-C1A5-4388-BE6F-BB15BEDD9D13}</a:tableStyleId>
              </a:tblPr>
              <a:tblGrid>
                <a:gridCol w="1873550"/>
                <a:gridCol w="1780550"/>
                <a:gridCol w="4021100"/>
              </a:tblGrid>
              <a:tr h="517025">
                <a:tc gridSpan="3">
                  <a:txBody>
                    <a:bodyPr/>
                    <a:lstStyle/>
                    <a:p>
                      <a:pPr indent="0" lvl="0" marL="0" rtl="0" algn="l">
                        <a:spcBef>
                          <a:spcPts val="0"/>
                        </a:spcBef>
                        <a:spcAft>
                          <a:spcPts val="0"/>
                        </a:spcAft>
                        <a:buNone/>
                      </a:pPr>
                      <a:r>
                        <a:rPr b="1" lang="en" sz="2000">
                          <a:solidFill>
                            <a:schemeClr val="lt1"/>
                          </a:solidFill>
                          <a:latin typeface="Merriweather"/>
                          <a:ea typeface="Merriweather"/>
                          <a:cs typeface="Merriweather"/>
                          <a:sym typeface="Merriweather"/>
                        </a:rPr>
                        <a:t>Daily schedule</a:t>
                      </a:r>
                      <a:endParaRPr b="1" sz="2000">
                        <a:solidFill>
                          <a:schemeClr val="lt1"/>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r>
              <a:tr h="517025">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Hour</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Topic</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News</a:t>
                      </a:r>
                      <a:endParaRPr b="1" sz="2000">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3950">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8-10 am</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2"/>
                          </a:solidFill>
                          <a:latin typeface="Merriweather"/>
                          <a:ea typeface="Merriweather"/>
                          <a:cs typeface="Merriweather"/>
                          <a:sym typeface="Merriweather"/>
                        </a:rPr>
                        <a:t>Weather</a:t>
                      </a:r>
                      <a:endParaRPr b="1">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Jupiter is t</a:t>
                      </a:r>
                      <a:r>
                        <a:rPr lang="en">
                          <a:solidFill>
                            <a:schemeClr val="dk2"/>
                          </a:solidFill>
                          <a:latin typeface="Merriweather"/>
                          <a:ea typeface="Merriweather"/>
                          <a:cs typeface="Merriweather"/>
                          <a:sym typeface="Merriweather"/>
                        </a:rPr>
                        <a:t>he biggest planet of them all</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3950">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10-12 am</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2"/>
                          </a:solidFill>
                          <a:latin typeface="Merriweather"/>
                          <a:ea typeface="Merriweather"/>
                          <a:cs typeface="Merriweather"/>
                          <a:sym typeface="Merriweather"/>
                        </a:rPr>
                        <a:t>Business</a:t>
                      </a:r>
                      <a:endParaRPr b="1">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Mercury is </a:t>
                      </a:r>
                      <a:r>
                        <a:rPr lang="en">
                          <a:solidFill>
                            <a:schemeClr val="dk2"/>
                          </a:solidFill>
                          <a:latin typeface="Merriweather"/>
                          <a:ea typeface="Merriweather"/>
                          <a:cs typeface="Merriweather"/>
                          <a:sym typeface="Merriweather"/>
                        </a:rPr>
                        <a:t>the closest planet to the Sun</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3950">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12-2 pm</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2"/>
                          </a:solidFill>
                          <a:latin typeface="Merriweather"/>
                          <a:ea typeface="Merriweather"/>
                          <a:cs typeface="Merriweather"/>
                          <a:sym typeface="Merriweather"/>
                        </a:rPr>
                        <a:t>Celebrity</a:t>
                      </a:r>
                      <a:endParaRPr b="1">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Earth is where we all live together</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3950">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2</a:t>
                      </a:r>
                      <a:r>
                        <a:rPr lang="en">
                          <a:solidFill>
                            <a:schemeClr val="dk2"/>
                          </a:solidFill>
                          <a:latin typeface="Merriweather"/>
                          <a:ea typeface="Merriweather"/>
                          <a:cs typeface="Merriweather"/>
                          <a:sym typeface="Merriweather"/>
                        </a:rPr>
                        <a:t>-4 pm</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2"/>
                          </a:solidFill>
                          <a:latin typeface="Merriweather"/>
                          <a:ea typeface="Merriweather"/>
                          <a:cs typeface="Merriweather"/>
                          <a:sym typeface="Merriweather"/>
                        </a:rPr>
                        <a:t>Entertainment</a:t>
                      </a:r>
                      <a:endParaRPr b="1">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Mars is actually a very cold place</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3950">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4</a:t>
                      </a:r>
                      <a:r>
                        <a:rPr lang="en">
                          <a:solidFill>
                            <a:schemeClr val="dk2"/>
                          </a:solidFill>
                          <a:latin typeface="Merriweather"/>
                          <a:ea typeface="Merriweather"/>
                          <a:cs typeface="Merriweather"/>
                          <a:sym typeface="Merriweather"/>
                        </a:rPr>
                        <a:t>-6 pm</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2"/>
                          </a:solidFill>
                          <a:latin typeface="Merriweather"/>
                          <a:ea typeface="Merriweather"/>
                          <a:cs typeface="Merriweather"/>
                          <a:sym typeface="Merriweather"/>
                        </a:rPr>
                        <a:t>Politics</a:t>
                      </a:r>
                      <a:endParaRPr b="1">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Neptune is far away from Earth</a:t>
                      </a:r>
                      <a:endParaRPr>
                        <a:solidFill>
                          <a:schemeClr val="dk2"/>
                        </a:solidFill>
                        <a:latin typeface="Merriweather"/>
                        <a:ea typeface="Merriweather"/>
                        <a:cs typeface="Merriweather"/>
                        <a:sym typeface="Merriweathe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205" name="Google Shape;1205;p45"/>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1206" name="Google Shape;1206;p45"/>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1207" name="Google Shape;1207;p45"/>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211" name="Shape 1211"/>
        <p:cNvGrpSpPr/>
        <p:nvPr/>
      </p:nvGrpSpPr>
      <p:grpSpPr>
        <a:xfrm>
          <a:off x="0" y="0"/>
          <a:ext cx="0" cy="0"/>
          <a:chOff x="0" y="0"/>
          <a:chExt cx="0" cy="0"/>
        </a:xfrm>
      </p:grpSpPr>
      <p:sp>
        <p:nvSpPr>
          <p:cNvPr id="1212" name="Google Shape;1212;p46"/>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213" name="Google Shape;1213;p46"/>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214" name="Google Shape;1214;p46"/>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218" name="Shape 1218"/>
        <p:cNvGrpSpPr/>
        <p:nvPr/>
      </p:nvGrpSpPr>
      <p:grpSpPr>
        <a:xfrm>
          <a:off x="0" y="0"/>
          <a:ext cx="0" cy="0"/>
          <a:chOff x="0" y="0"/>
          <a:chExt cx="0" cy="0"/>
        </a:xfrm>
      </p:grpSpPr>
      <p:sp>
        <p:nvSpPr>
          <p:cNvPr id="1219" name="Google Shape;1219;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220" name="Google Shape;1220;p47"/>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900" u="sng">
                <a:solidFill>
                  <a:schemeClr val="hlink"/>
                </a:solidFill>
              </a:rPr>
              <a:t>S</a:t>
            </a:r>
            <a:r>
              <a:rPr b="1" lang="en" sz="1000" u="sng">
                <a:solidFill>
                  <a:schemeClr val="hlink"/>
                </a:solidFill>
                <a:hlinkClick r:id="rId3"/>
              </a:rPr>
              <a:t>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221" name="Google Shape;1221;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225" name="Shape 1225"/>
        <p:cNvGrpSpPr/>
        <p:nvPr/>
      </p:nvGrpSpPr>
      <p:grpSpPr>
        <a:xfrm>
          <a:off x="0" y="0"/>
          <a:ext cx="0" cy="0"/>
          <a:chOff x="0" y="0"/>
          <a:chExt cx="0" cy="0"/>
        </a:xfrm>
      </p:grpSpPr>
      <p:sp>
        <p:nvSpPr>
          <p:cNvPr id="1226" name="Google Shape;1226;p48"/>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227" name="Google Shape;1227;p48"/>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228" name="Google Shape;1228;p48"/>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1229" name="Google Shape;1229;p48"/>
          <p:cNvGrpSpPr/>
          <p:nvPr/>
        </p:nvGrpSpPr>
        <p:grpSpPr>
          <a:xfrm>
            <a:off x="6874322" y="1571957"/>
            <a:ext cx="1446116" cy="2863897"/>
            <a:chOff x="6529419" y="1724307"/>
            <a:chExt cx="1480463" cy="2931917"/>
          </a:xfrm>
        </p:grpSpPr>
        <p:grpSp>
          <p:nvGrpSpPr>
            <p:cNvPr id="1230" name="Google Shape;1230;p48"/>
            <p:cNvGrpSpPr/>
            <p:nvPr/>
          </p:nvGrpSpPr>
          <p:grpSpPr>
            <a:xfrm>
              <a:off x="6556827" y="1724307"/>
              <a:ext cx="956596" cy="944294"/>
              <a:chOff x="3800349" y="1238762"/>
              <a:chExt cx="1098904" cy="1084772"/>
            </a:xfrm>
          </p:grpSpPr>
          <p:grpSp>
            <p:nvGrpSpPr>
              <p:cNvPr id="1231" name="Google Shape;1231;p48"/>
              <p:cNvGrpSpPr/>
              <p:nvPr/>
            </p:nvGrpSpPr>
            <p:grpSpPr>
              <a:xfrm>
                <a:off x="3800349" y="1238762"/>
                <a:ext cx="1098904" cy="1084772"/>
                <a:chOff x="3800349" y="1238762"/>
                <a:chExt cx="1098904" cy="1084772"/>
              </a:xfrm>
            </p:grpSpPr>
            <p:sp>
              <p:nvSpPr>
                <p:cNvPr id="1232" name="Google Shape;1232;p48"/>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8"/>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4" name="Google Shape;1234;p48"/>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48"/>
            <p:cNvGrpSpPr/>
            <p:nvPr/>
          </p:nvGrpSpPr>
          <p:grpSpPr>
            <a:xfrm>
              <a:off x="7053286" y="2227254"/>
              <a:ext cx="956596" cy="944252"/>
              <a:chOff x="4370663" y="1816530"/>
              <a:chExt cx="1098904" cy="1084724"/>
            </a:xfrm>
          </p:grpSpPr>
          <p:grpSp>
            <p:nvGrpSpPr>
              <p:cNvPr id="1236" name="Google Shape;1236;p48"/>
              <p:cNvGrpSpPr/>
              <p:nvPr/>
            </p:nvGrpSpPr>
            <p:grpSpPr>
              <a:xfrm>
                <a:off x="4370663" y="1816530"/>
                <a:ext cx="1098904" cy="1084724"/>
                <a:chOff x="4370663" y="1816530"/>
                <a:chExt cx="1098904" cy="1084724"/>
              </a:xfrm>
            </p:grpSpPr>
            <p:sp>
              <p:nvSpPr>
                <p:cNvPr id="1237" name="Google Shape;1237;p48"/>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8"/>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9" name="Google Shape;1239;p48"/>
              <p:cNvGrpSpPr/>
              <p:nvPr/>
            </p:nvGrpSpPr>
            <p:grpSpPr>
              <a:xfrm>
                <a:off x="4732628" y="2171596"/>
                <a:ext cx="374986" cy="374572"/>
                <a:chOff x="3303268" y="3817349"/>
                <a:chExt cx="346056" cy="345674"/>
              </a:xfrm>
            </p:grpSpPr>
            <p:sp>
              <p:nvSpPr>
                <p:cNvPr id="1240" name="Google Shape;1240;p48"/>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8"/>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8"/>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8"/>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44" name="Google Shape;1244;p48"/>
            <p:cNvGrpSpPr/>
            <p:nvPr/>
          </p:nvGrpSpPr>
          <p:grpSpPr>
            <a:xfrm>
              <a:off x="6547098" y="2715744"/>
              <a:ext cx="956596" cy="944315"/>
              <a:chOff x="3789173" y="2377690"/>
              <a:chExt cx="1098904" cy="1084796"/>
            </a:xfrm>
          </p:grpSpPr>
          <p:grpSp>
            <p:nvGrpSpPr>
              <p:cNvPr id="1245" name="Google Shape;1245;p48"/>
              <p:cNvGrpSpPr/>
              <p:nvPr/>
            </p:nvGrpSpPr>
            <p:grpSpPr>
              <a:xfrm>
                <a:off x="3789173" y="2377690"/>
                <a:ext cx="1098904" cy="1084796"/>
                <a:chOff x="3789173" y="2377690"/>
                <a:chExt cx="1098904" cy="1084796"/>
              </a:xfrm>
            </p:grpSpPr>
            <p:sp>
              <p:nvSpPr>
                <p:cNvPr id="1246" name="Google Shape;1246;p48"/>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8"/>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48"/>
              <p:cNvGrpSpPr/>
              <p:nvPr/>
            </p:nvGrpSpPr>
            <p:grpSpPr>
              <a:xfrm>
                <a:off x="4151137" y="2732796"/>
                <a:ext cx="374986" cy="374572"/>
                <a:chOff x="3752358" y="3817349"/>
                <a:chExt cx="346056" cy="345674"/>
              </a:xfrm>
            </p:grpSpPr>
            <p:sp>
              <p:nvSpPr>
                <p:cNvPr id="1249" name="Google Shape;1249;p48"/>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8"/>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8"/>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8"/>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3" name="Google Shape;1253;p48"/>
            <p:cNvGrpSpPr/>
            <p:nvPr/>
          </p:nvGrpSpPr>
          <p:grpSpPr>
            <a:xfrm>
              <a:off x="7034853" y="3222917"/>
              <a:ext cx="956596" cy="944252"/>
              <a:chOff x="4349489" y="2960313"/>
              <a:chExt cx="1098904" cy="1084724"/>
            </a:xfrm>
          </p:grpSpPr>
          <p:grpSp>
            <p:nvGrpSpPr>
              <p:cNvPr id="1254" name="Google Shape;1254;p48"/>
              <p:cNvGrpSpPr/>
              <p:nvPr/>
            </p:nvGrpSpPr>
            <p:grpSpPr>
              <a:xfrm>
                <a:off x="4349489" y="2960313"/>
                <a:ext cx="1098904" cy="1084724"/>
                <a:chOff x="4349489" y="2960313"/>
                <a:chExt cx="1098904" cy="1084724"/>
              </a:xfrm>
            </p:grpSpPr>
            <p:sp>
              <p:nvSpPr>
                <p:cNvPr id="1255" name="Google Shape;1255;p48"/>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8"/>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48"/>
              <p:cNvGrpSpPr/>
              <p:nvPr/>
            </p:nvGrpSpPr>
            <p:grpSpPr>
              <a:xfrm>
                <a:off x="4732657" y="3315384"/>
                <a:ext cx="374952" cy="374572"/>
                <a:chOff x="4201447" y="3817349"/>
                <a:chExt cx="346024" cy="345674"/>
              </a:xfrm>
            </p:grpSpPr>
            <p:sp>
              <p:nvSpPr>
                <p:cNvPr id="1258" name="Google Shape;1258;p48"/>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8"/>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0" name="Google Shape;1260;p48"/>
            <p:cNvGrpSpPr/>
            <p:nvPr/>
          </p:nvGrpSpPr>
          <p:grpSpPr>
            <a:xfrm>
              <a:off x="6529419" y="3711909"/>
              <a:ext cx="956596" cy="944315"/>
              <a:chOff x="3768864" y="3522050"/>
              <a:chExt cx="1098904" cy="1084796"/>
            </a:xfrm>
          </p:grpSpPr>
          <p:grpSp>
            <p:nvGrpSpPr>
              <p:cNvPr id="1261" name="Google Shape;1261;p48"/>
              <p:cNvGrpSpPr/>
              <p:nvPr/>
            </p:nvGrpSpPr>
            <p:grpSpPr>
              <a:xfrm>
                <a:off x="3768864" y="3522050"/>
                <a:ext cx="1098904" cy="1084796"/>
                <a:chOff x="3768864" y="3522050"/>
                <a:chExt cx="1098904" cy="1084796"/>
              </a:xfrm>
            </p:grpSpPr>
            <p:sp>
              <p:nvSpPr>
                <p:cNvPr id="1262" name="Google Shape;1262;p48"/>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8"/>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48"/>
              <p:cNvGrpSpPr/>
              <p:nvPr/>
            </p:nvGrpSpPr>
            <p:grpSpPr>
              <a:xfrm>
                <a:off x="4139616" y="3871555"/>
                <a:ext cx="357419" cy="357005"/>
                <a:chOff x="7482229" y="3351230"/>
                <a:chExt cx="357419" cy="357005"/>
              </a:xfrm>
            </p:grpSpPr>
            <p:sp>
              <p:nvSpPr>
                <p:cNvPr id="1265" name="Google Shape;1265;p48"/>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8"/>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8"/>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8"/>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8"/>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18"/>
          <p:cNvGrpSpPr/>
          <p:nvPr/>
        </p:nvGrpSpPr>
        <p:grpSpPr>
          <a:xfrm>
            <a:off x="5916088" y="2068775"/>
            <a:ext cx="2493600" cy="888277"/>
            <a:chOff x="5916088" y="2068775"/>
            <a:chExt cx="2493600" cy="888277"/>
          </a:xfrm>
        </p:grpSpPr>
        <p:sp>
          <p:nvSpPr>
            <p:cNvPr id="124" name="Google Shape;124;p18"/>
            <p:cNvSpPr txBox="1"/>
            <p:nvPr/>
          </p:nvSpPr>
          <p:spPr>
            <a:xfrm>
              <a:off x="5916088" y="2459652"/>
              <a:ext cx="2493600" cy="497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solidFill>
                    <a:schemeClr val="dk2"/>
                  </a:solidFill>
                  <a:latin typeface="Merriweather"/>
                  <a:ea typeface="Merriweather"/>
                  <a:cs typeface="Merriweather"/>
                  <a:sym typeface="Merriweather"/>
                </a:rPr>
                <a:t>Venus is the second planet from the Sun</a:t>
              </a:r>
              <a:endParaRPr>
                <a:solidFill>
                  <a:schemeClr val="dk2"/>
                </a:solidFill>
                <a:latin typeface="Merriweather"/>
                <a:ea typeface="Merriweather"/>
                <a:cs typeface="Merriweather"/>
                <a:sym typeface="Merriweather"/>
              </a:endParaRPr>
            </a:p>
          </p:txBody>
        </p:sp>
        <p:sp>
          <p:nvSpPr>
            <p:cNvPr id="125" name="Google Shape;125;p18"/>
            <p:cNvSpPr txBox="1"/>
            <p:nvPr/>
          </p:nvSpPr>
          <p:spPr>
            <a:xfrm>
              <a:off x="5916088" y="2068775"/>
              <a:ext cx="2493600" cy="342900"/>
            </a:xfrm>
            <a:prstGeom prst="rect">
              <a:avLst/>
            </a:prstGeom>
            <a:noFill/>
            <a:ln>
              <a:noFill/>
            </a:ln>
          </p:spPr>
          <p:txBody>
            <a:bodyPr anchorCtr="0" anchor="b" bIns="0" lIns="0" spcFirstLastPara="1" rIns="0" wrap="square" tIns="0">
              <a:noAutofit/>
            </a:bodyPr>
            <a:lstStyle/>
            <a:p>
              <a:pPr indent="0" lvl="0" marL="0" marR="0" rtl="0" algn="l">
                <a:lnSpc>
                  <a:spcPct val="115000"/>
                </a:lnSpc>
                <a:spcBef>
                  <a:spcPts val="0"/>
                </a:spcBef>
                <a:spcAft>
                  <a:spcPts val="0"/>
                </a:spcAft>
                <a:buNone/>
              </a:pPr>
              <a:r>
                <a:rPr b="1" lang="en" sz="2000">
                  <a:solidFill>
                    <a:schemeClr val="dk2"/>
                  </a:solidFill>
                  <a:latin typeface="Merriweather"/>
                  <a:ea typeface="Merriweather"/>
                  <a:cs typeface="Merriweather"/>
                  <a:sym typeface="Merriweather"/>
                </a:rPr>
                <a:t>Venus</a:t>
              </a:r>
              <a:endParaRPr b="1" sz="2000">
                <a:solidFill>
                  <a:schemeClr val="dk2"/>
                </a:solidFill>
                <a:latin typeface="Merriweather"/>
                <a:ea typeface="Merriweather"/>
                <a:cs typeface="Merriweather"/>
                <a:sym typeface="Merriweather"/>
              </a:endParaRPr>
            </a:p>
          </p:txBody>
        </p:sp>
      </p:grpSp>
      <p:grpSp>
        <p:nvGrpSpPr>
          <p:cNvPr id="126" name="Google Shape;126;p18"/>
          <p:cNvGrpSpPr/>
          <p:nvPr/>
        </p:nvGrpSpPr>
        <p:grpSpPr>
          <a:xfrm>
            <a:off x="5916088" y="3169096"/>
            <a:ext cx="2493600" cy="886527"/>
            <a:chOff x="5916088" y="3169096"/>
            <a:chExt cx="2493600" cy="886527"/>
          </a:xfrm>
        </p:grpSpPr>
        <p:sp>
          <p:nvSpPr>
            <p:cNvPr id="127" name="Google Shape;127;p18"/>
            <p:cNvSpPr txBox="1"/>
            <p:nvPr/>
          </p:nvSpPr>
          <p:spPr>
            <a:xfrm>
              <a:off x="5916088" y="3558223"/>
              <a:ext cx="2493600" cy="497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solidFill>
                    <a:schemeClr val="dk2"/>
                  </a:solidFill>
                  <a:latin typeface="Merriweather"/>
                  <a:ea typeface="Merriweather"/>
                  <a:cs typeface="Merriweather"/>
                  <a:sym typeface="Merriweather"/>
                </a:rPr>
                <a:t>Mercury is the smallest planet of them all</a:t>
              </a:r>
              <a:endParaRPr>
                <a:solidFill>
                  <a:schemeClr val="dk2"/>
                </a:solidFill>
                <a:latin typeface="Merriweather"/>
                <a:ea typeface="Merriweather"/>
                <a:cs typeface="Merriweather"/>
                <a:sym typeface="Merriweather"/>
              </a:endParaRPr>
            </a:p>
          </p:txBody>
        </p:sp>
        <p:sp>
          <p:nvSpPr>
            <p:cNvPr id="128" name="Google Shape;128;p18"/>
            <p:cNvSpPr txBox="1"/>
            <p:nvPr/>
          </p:nvSpPr>
          <p:spPr>
            <a:xfrm>
              <a:off x="5916088" y="3169096"/>
              <a:ext cx="2493600" cy="342900"/>
            </a:xfrm>
            <a:prstGeom prst="rect">
              <a:avLst/>
            </a:prstGeom>
            <a:noFill/>
            <a:ln>
              <a:noFill/>
            </a:ln>
          </p:spPr>
          <p:txBody>
            <a:bodyPr anchorCtr="0" anchor="b" bIns="0" lIns="0" spcFirstLastPara="1" rIns="0" wrap="square" tIns="0">
              <a:noAutofit/>
            </a:bodyPr>
            <a:lstStyle/>
            <a:p>
              <a:pPr indent="0" lvl="0" marL="0" marR="0" rtl="0" algn="l">
                <a:lnSpc>
                  <a:spcPct val="115000"/>
                </a:lnSpc>
                <a:spcBef>
                  <a:spcPts val="0"/>
                </a:spcBef>
                <a:spcAft>
                  <a:spcPts val="0"/>
                </a:spcAft>
                <a:buNone/>
              </a:pPr>
              <a:r>
                <a:rPr b="1" lang="en" sz="2000">
                  <a:solidFill>
                    <a:schemeClr val="dk2"/>
                  </a:solidFill>
                  <a:latin typeface="Merriweather"/>
                  <a:ea typeface="Merriweather"/>
                  <a:cs typeface="Merriweather"/>
                  <a:sym typeface="Merriweather"/>
                </a:rPr>
                <a:t>Mercury</a:t>
              </a:r>
              <a:endParaRPr b="1" sz="2000">
                <a:solidFill>
                  <a:schemeClr val="dk2"/>
                </a:solidFill>
                <a:latin typeface="Merriweather"/>
                <a:ea typeface="Merriweather"/>
                <a:cs typeface="Merriweather"/>
                <a:sym typeface="Merriweather"/>
              </a:endParaRPr>
            </a:p>
          </p:txBody>
        </p:sp>
      </p:grpSp>
      <p:sp>
        <p:nvSpPr>
          <p:cNvPr id="129" name="Google Shape;129;p18"/>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130" name="Google Shape;130;p18"/>
          <p:cNvGrpSpPr/>
          <p:nvPr/>
        </p:nvGrpSpPr>
        <p:grpSpPr>
          <a:xfrm>
            <a:off x="734388" y="1518625"/>
            <a:ext cx="2457000" cy="889149"/>
            <a:chOff x="734388" y="1518625"/>
            <a:chExt cx="2457000" cy="889149"/>
          </a:xfrm>
        </p:grpSpPr>
        <p:sp>
          <p:nvSpPr>
            <p:cNvPr id="131" name="Google Shape;131;p18"/>
            <p:cNvSpPr txBox="1"/>
            <p:nvPr/>
          </p:nvSpPr>
          <p:spPr>
            <a:xfrm>
              <a:off x="734388" y="1910374"/>
              <a:ext cx="2457000" cy="497400"/>
            </a:xfrm>
            <a:prstGeom prst="rect">
              <a:avLst/>
            </a:prstGeom>
            <a:noFill/>
            <a:ln>
              <a:noFill/>
            </a:ln>
          </p:spPr>
          <p:txBody>
            <a:bodyPr anchorCtr="0" anchor="t" bIns="0" lIns="0" spcFirstLastPara="1" rIns="0" wrap="square" tIns="0">
              <a:noAutofit/>
            </a:bodyPr>
            <a:lstStyle/>
            <a:p>
              <a:pPr indent="0" lvl="0" marL="0" rtl="0" algn="r">
                <a:lnSpc>
                  <a:spcPct val="115000"/>
                </a:lnSpc>
                <a:spcBef>
                  <a:spcPts val="0"/>
                </a:spcBef>
                <a:spcAft>
                  <a:spcPts val="1600"/>
                </a:spcAft>
                <a:buNone/>
              </a:pPr>
              <a:r>
                <a:rPr lang="en">
                  <a:solidFill>
                    <a:schemeClr val="dk2"/>
                  </a:solidFill>
                  <a:latin typeface="Merriweather"/>
                  <a:ea typeface="Merriweather"/>
                  <a:cs typeface="Merriweather"/>
                  <a:sym typeface="Merriweather"/>
                </a:rPr>
                <a:t>Despite being red,  Mars is actually a cold place</a:t>
              </a:r>
              <a:endParaRPr>
                <a:solidFill>
                  <a:schemeClr val="dk2"/>
                </a:solidFill>
                <a:latin typeface="Merriweather"/>
                <a:ea typeface="Merriweather"/>
                <a:cs typeface="Merriweather"/>
                <a:sym typeface="Merriweather"/>
              </a:endParaRPr>
            </a:p>
          </p:txBody>
        </p:sp>
        <p:sp>
          <p:nvSpPr>
            <p:cNvPr id="132" name="Google Shape;132;p18"/>
            <p:cNvSpPr txBox="1"/>
            <p:nvPr/>
          </p:nvSpPr>
          <p:spPr>
            <a:xfrm>
              <a:off x="734388" y="1518625"/>
              <a:ext cx="2457000" cy="342900"/>
            </a:xfrm>
            <a:prstGeom prst="rect">
              <a:avLst/>
            </a:prstGeom>
            <a:noFill/>
            <a:ln>
              <a:noFill/>
            </a:ln>
          </p:spPr>
          <p:txBody>
            <a:bodyPr anchorCtr="0" anchor="b" bIns="0" lIns="0" spcFirstLastPara="1" rIns="0" wrap="square" tIns="0">
              <a:noAutofit/>
            </a:bodyPr>
            <a:lstStyle/>
            <a:p>
              <a:pPr indent="0" lvl="0" marL="0" marR="0" rtl="0" algn="r">
                <a:lnSpc>
                  <a:spcPct val="115000"/>
                </a:lnSpc>
                <a:spcBef>
                  <a:spcPts val="0"/>
                </a:spcBef>
                <a:spcAft>
                  <a:spcPts val="0"/>
                </a:spcAft>
                <a:buNone/>
              </a:pPr>
              <a:r>
                <a:rPr b="1" lang="en" sz="2000">
                  <a:solidFill>
                    <a:schemeClr val="dk2"/>
                  </a:solidFill>
                  <a:latin typeface="Merriweather"/>
                  <a:ea typeface="Merriweather"/>
                  <a:cs typeface="Merriweather"/>
                  <a:sym typeface="Merriweather"/>
                </a:rPr>
                <a:t>Mars</a:t>
              </a:r>
              <a:endParaRPr b="1" sz="2000">
                <a:solidFill>
                  <a:schemeClr val="dk2"/>
                </a:solidFill>
                <a:latin typeface="Merriweather"/>
                <a:ea typeface="Merriweather"/>
                <a:cs typeface="Merriweather"/>
                <a:sym typeface="Merriweather"/>
              </a:endParaRPr>
            </a:p>
          </p:txBody>
        </p:sp>
      </p:grpSp>
      <p:grpSp>
        <p:nvGrpSpPr>
          <p:cNvPr id="133" name="Google Shape;133;p18"/>
          <p:cNvGrpSpPr/>
          <p:nvPr/>
        </p:nvGrpSpPr>
        <p:grpSpPr>
          <a:xfrm>
            <a:off x="734388" y="2618938"/>
            <a:ext cx="2457000" cy="887399"/>
            <a:chOff x="734388" y="2618938"/>
            <a:chExt cx="2457000" cy="887399"/>
          </a:xfrm>
        </p:grpSpPr>
        <p:sp>
          <p:nvSpPr>
            <p:cNvPr id="134" name="Google Shape;134;p18"/>
            <p:cNvSpPr txBox="1"/>
            <p:nvPr/>
          </p:nvSpPr>
          <p:spPr>
            <a:xfrm>
              <a:off x="734388" y="3008937"/>
              <a:ext cx="2457000" cy="497400"/>
            </a:xfrm>
            <a:prstGeom prst="rect">
              <a:avLst/>
            </a:prstGeom>
            <a:noFill/>
            <a:ln>
              <a:noFill/>
            </a:ln>
          </p:spPr>
          <p:txBody>
            <a:bodyPr anchorCtr="0" anchor="t" bIns="0" lIns="0" spcFirstLastPara="1" rIns="0" wrap="square" tIns="0">
              <a:noAutofit/>
            </a:bodyPr>
            <a:lstStyle/>
            <a:p>
              <a:pPr indent="0" lvl="0" marL="0" rtl="0" algn="r">
                <a:lnSpc>
                  <a:spcPct val="115000"/>
                </a:lnSpc>
                <a:spcBef>
                  <a:spcPts val="0"/>
                </a:spcBef>
                <a:spcAft>
                  <a:spcPts val="1600"/>
                </a:spcAft>
                <a:buNone/>
              </a:pPr>
              <a:r>
                <a:rPr lang="en">
                  <a:solidFill>
                    <a:schemeClr val="dk2"/>
                  </a:solidFill>
                  <a:latin typeface="Merriweather"/>
                  <a:ea typeface="Merriweather"/>
                  <a:cs typeface="Merriweather"/>
                  <a:sym typeface="Merriweather"/>
                </a:rPr>
                <a:t>Jupiter is the biggest planet in the Solar System</a:t>
              </a:r>
              <a:endParaRPr>
                <a:solidFill>
                  <a:schemeClr val="dk2"/>
                </a:solidFill>
                <a:latin typeface="Merriweather"/>
                <a:ea typeface="Merriweather"/>
                <a:cs typeface="Merriweather"/>
                <a:sym typeface="Merriweather"/>
              </a:endParaRPr>
            </a:p>
          </p:txBody>
        </p:sp>
        <p:sp>
          <p:nvSpPr>
            <p:cNvPr id="135" name="Google Shape;135;p18"/>
            <p:cNvSpPr txBox="1"/>
            <p:nvPr/>
          </p:nvSpPr>
          <p:spPr>
            <a:xfrm>
              <a:off x="734388" y="2618938"/>
              <a:ext cx="2457000" cy="342900"/>
            </a:xfrm>
            <a:prstGeom prst="rect">
              <a:avLst/>
            </a:prstGeom>
            <a:noFill/>
            <a:ln>
              <a:noFill/>
            </a:ln>
          </p:spPr>
          <p:txBody>
            <a:bodyPr anchorCtr="0" anchor="b" bIns="0" lIns="0" spcFirstLastPara="1" rIns="0" wrap="square" tIns="0">
              <a:noAutofit/>
            </a:bodyPr>
            <a:lstStyle/>
            <a:p>
              <a:pPr indent="0" lvl="0" marL="0" marR="0" rtl="0" algn="r">
                <a:lnSpc>
                  <a:spcPct val="115000"/>
                </a:lnSpc>
                <a:spcBef>
                  <a:spcPts val="0"/>
                </a:spcBef>
                <a:spcAft>
                  <a:spcPts val="0"/>
                </a:spcAft>
                <a:buNone/>
              </a:pPr>
              <a:r>
                <a:rPr b="1" lang="en" sz="2000">
                  <a:solidFill>
                    <a:schemeClr val="dk2"/>
                  </a:solidFill>
                  <a:latin typeface="Merriweather"/>
                  <a:ea typeface="Merriweather"/>
                  <a:cs typeface="Merriweather"/>
                  <a:sym typeface="Merriweather"/>
                </a:rPr>
                <a:t>Jupiter</a:t>
              </a:r>
              <a:endParaRPr b="1" sz="2000">
                <a:solidFill>
                  <a:schemeClr val="dk2"/>
                </a:solidFill>
                <a:latin typeface="Merriweather"/>
                <a:ea typeface="Merriweather"/>
                <a:cs typeface="Merriweather"/>
                <a:sym typeface="Merriweather"/>
              </a:endParaRPr>
            </a:p>
          </p:txBody>
        </p:sp>
      </p:grpSp>
      <p:grpSp>
        <p:nvGrpSpPr>
          <p:cNvPr id="136" name="Google Shape;136;p18"/>
          <p:cNvGrpSpPr/>
          <p:nvPr/>
        </p:nvGrpSpPr>
        <p:grpSpPr>
          <a:xfrm>
            <a:off x="734388" y="3719251"/>
            <a:ext cx="2457000" cy="885649"/>
            <a:chOff x="734388" y="3719251"/>
            <a:chExt cx="2457000" cy="885649"/>
          </a:xfrm>
        </p:grpSpPr>
        <p:sp>
          <p:nvSpPr>
            <p:cNvPr id="137" name="Google Shape;137;p18"/>
            <p:cNvSpPr txBox="1"/>
            <p:nvPr/>
          </p:nvSpPr>
          <p:spPr>
            <a:xfrm>
              <a:off x="734388" y="4107500"/>
              <a:ext cx="2457000" cy="497400"/>
            </a:xfrm>
            <a:prstGeom prst="rect">
              <a:avLst/>
            </a:prstGeom>
            <a:noFill/>
            <a:ln>
              <a:noFill/>
            </a:ln>
          </p:spPr>
          <p:txBody>
            <a:bodyPr anchorCtr="0" anchor="t" bIns="0" lIns="0" spcFirstLastPara="1" rIns="0" wrap="square" tIns="0">
              <a:noAutofit/>
            </a:bodyPr>
            <a:lstStyle/>
            <a:p>
              <a:pPr indent="0" lvl="0" marL="0" rtl="0" algn="r">
                <a:lnSpc>
                  <a:spcPct val="115000"/>
                </a:lnSpc>
                <a:spcBef>
                  <a:spcPts val="0"/>
                </a:spcBef>
                <a:spcAft>
                  <a:spcPts val="1600"/>
                </a:spcAft>
                <a:buNone/>
              </a:pPr>
              <a:r>
                <a:rPr lang="en">
                  <a:solidFill>
                    <a:schemeClr val="dk2"/>
                  </a:solidFill>
                  <a:latin typeface="Merriweather"/>
                  <a:ea typeface="Merriweather"/>
                  <a:cs typeface="Merriweather"/>
                  <a:sym typeface="Merriweather"/>
                </a:rPr>
                <a:t>Neptune is the farthest planet from the Sun</a:t>
              </a:r>
              <a:endParaRPr>
                <a:solidFill>
                  <a:schemeClr val="dk2"/>
                </a:solidFill>
                <a:latin typeface="Merriweather"/>
                <a:ea typeface="Merriweather"/>
                <a:cs typeface="Merriweather"/>
                <a:sym typeface="Merriweather"/>
              </a:endParaRPr>
            </a:p>
          </p:txBody>
        </p:sp>
        <p:sp>
          <p:nvSpPr>
            <p:cNvPr id="138" name="Google Shape;138;p18"/>
            <p:cNvSpPr txBox="1"/>
            <p:nvPr/>
          </p:nvSpPr>
          <p:spPr>
            <a:xfrm>
              <a:off x="734388" y="3719251"/>
              <a:ext cx="2457000" cy="342900"/>
            </a:xfrm>
            <a:prstGeom prst="rect">
              <a:avLst/>
            </a:prstGeom>
            <a:noFill/>
            <a:ln>
              <a:noFill/>
            </a:ln>
          </p:spPr>
          <p:txBody>
            <a:bodyPr anchorCtr="0" anchor="b" bIns="0" lIns="0" spcFirstLastPara="1" rIns="0" wrap="square" tIns="0">
              <a:noAutofit/>
            </a:bodyPr>
            <a:lstStyle/>
            <a:p>
              <a:pPr indent="0" lvl="0" marL="0" marR="0" rtl="0" algn="r">
                <a:lnSpc>
                  <a:spcPct val="115000"/>
                </a:lnSpc>
                <a:spcBef>
                  <a:spcPts val="0"/>
                </a:spcBef>
                <a:spcAft>
                  <a:spcPts val="0"/>
                </a:spcAft>
                <a:buNone/>
              </a:pPr>
              <a:r>
                <a:rPr b="1" lang="en" sz="2000">
                  <a:solidFill>
                    <a:schemeClr val="dk2"/>
                  </a:solidFill>
                  <a:latin typeface="Merriweather"/>
                  <a:ea typeface="Merriweather"/>
                  <a:cs typeface="Merriweather"/>
                  <a:sym typeface="Merriweather"/>
                </a:rPr>
                <a:t>Neptune</a:t>
              </a:r>
              <a:endParaRPr b="1" sz="2000">
                <a:solidFill>
                  <a:schemeClr val="dk2"/>
                </a:solidFill>
                <a:latin typeface="Merriweather"/>
                <a:ea typeface="Merriweather"/>
                <a:cs typeface="Merriweather"/>
                <a:sym typeface="Merriweather"/>
              </a:endParaRPr>
            </a:p>
          </p:txBody>
        </p:sp>
      </p:grpSp>
      <p:sp>
        <p:nvSpPr>
          <p:cNvPr id="139" name="Google Shape;139;p18"/>
          <p:cNvSpPr/>
          <p:nvPr/>
        </p:nvSpPr>
        <p:spPr>
          <a:xfrm>
            <a:off x="4462888" y="1580897"/>
            <a:ext cx="218400" cy="218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4462888" y="2681715"/>
            <a:ext cx="218400" cy="21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4462888" y="3782534"/>
            <a:ext cx="218400" cy="218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4462888" y="2131306"/>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4462888" y="3232125"/>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 name="Google Shape;144;p18"/>
          <p:cNvCxnSpPr>
            <a:stCxn id="132" idx="3"/>
            <a:endCxn id="139" idx="1"/>
          </p:cNvCxnSpPr>
          <p:nvPr/>
        </p:nvCxnSpPr>
        <p:spPr>
          <a:xfrm>
            <a:off x="3191388" y="1690075"/>
            <a:ext cx="1271400" cy="600"/>
          </a:xfrm>
          <a:prstGeom prst="bentConnector3">
            <a:avLst>
              <a:gd fmla="val 50004" name="adj1"/>
            </a:avLst>
          </a:prstGeom>
          <a:noFill/>
          <a:ln cap="flat" cmpd="sng" w="9525">
            <a:solidFill>
              <a:schemeClr val="dk1"/>
            </a:solidFill>
            <a:prstDash val="solid"/>
            <a:round/>
            <a:headEnd len="med" w="med" type="oval"/>
            <a:tailEnd len="med" w="med" type="none"/>
          </a:ln>
        </p:spPr>
      </p:cxnSp>
      <p:cxnSp>
        <p:nvCxnSpPr>
          <p:cNvPr id="145" name="Google Shape;145;p18"/>
          <p:cNvCxnSpPr>
            <a:endCxn id="140" idx="1"/>
          </p:cNvCxnSpPr>
          <p:nvPr/>
        </p:nvCxnSpPr>
        <p:spPr>
          <a:xfrm>
            <a:off x="3191488" y="2790315"/>
            <a:ext cx="1271400" cy="600"/>
          </a:xfrm>
          <a:prstGeom prst="bentConnector3">
            <a:avLst>
              <a:gd fmla="val 50000" name="adj1"/>
            </a:avLst>
          </a:prstGeom>
          <a:noFill/>
          <a:ln cap="flat" cmpd="sng" w="9525">
            <a:solidFill>
              <a:schemeClr val="dk1"/>
            </a:solidFill>
            <a:prstDash val="solid"/>
            <a:round/>
            <a:headEnd len="med" w="med" type="oval"/>
            <a:tailEnd len="med" w="med" type="none"/>
          </a:ln>
        </p:spPr>
      </p:cxnSp>
      <p:cxnSp>
        <p:nvCxnSpPr>
          <p:cNvPr id="146" name="Google Shape;146;p18"/>
          <p:cNvCxnSpPr>
            <a:endCxn id="141" idx="1"/>
          </p:cNvCxnSpPr>
          <p:nvPr/>
        </p:nvCxnSpPr>
        <p:spPr>
          <a:xfrm>
            <a:off x="3191488" y="3890834"/>
            <a:ext cx="1271400" cy="900"/>
          </a:xfrm>
          <a:prstGeom prst="bentConnector3">
            <a:avLst>
              <a:gd fmla="val 50000" name="adj1"/>
            </a:avLst>
          </a:prstGeom>
          <a:noFill/>
          <a:ln cap="flat" cmpd="sng" w="9525">
            <a:solidFill>
              <a:schemeClr val="dk1"/>
            </a:solidFill>
            <a:prstDash val="solid"/>
            <a:round/>
            <a:headEnd len="med" w="med" type="oval"/>
            <a:tailEnd len="med" w="med" type="none"/>
          </a:ln>
        </p:spPr>
      </p:cxnSp>
      <p:cxnSp>
        <p:nvCxnSpPr>
          <p:cNvPr id="147" name="Google Shape;147;p18"/>
          <p:cNvCxnSpPr>
            <a:stCxn id="125" idx="1"/>
            <a:endCxn id="142" idx="3"/>
          </p:cNvCxnSpPr>
          <p:nvPr/>
        </p:nvCxnSpPr>
        <p:spPr>
          <a:xfrm flipH="1">
            <a:off x="4681288" y="2240225"/>
            <a:ext cx="1234800" cy="600"/>
          </a:xfrm>
          <a:prstGeom prst="bentConnector3">
            <a:avLst>
              <a:gd fmla="val 50000" name="adj1"/>
            </a:avLst>
          </a:prstGeom>
          <a:noFill/>
          <a:ln cap="flat" cmpd="sng" w="9525">
            <a:solidFill>
              <a:schemeClr val="dk1"/>
            </a:solidFill>
            <a:prstDash val="solid"/>
            <a:round/>
            <a:headEnd len="med" w="med" type="oval"/>
            <a:tailEnd len="med" w="med" type="none"/>
          </a:ln>
        </p:spPr>
      </p:cxnSp>
      <p:cxnSp>
        <p:nvCxnSpPr>
          <p:cNvPr id="148" name="Google Shape;148;p18"/>
          <p:cNvCxnSpPr>
            <a:stCxn id="128" idx="1"/>
            <a:endCxn id="143" idx="3"/>
          </p:cNvCxnSpPr>
          <p:nvPr/>
        </p:nvCxnSpPr>
        <p:spPr>
          <a:xfrm flipH="1">
            <a:off x="4681288" y="3340546"/>
            <a:ext cx="1234800" cy="900"/>
          </a:xfrm>
          <a:prstGeom prst="bentConnector3">
            <a:avLst>
              <a:gd fmla="val 50000" name="adj1"/>
            </a:avLst>
          </a:prstGeom>
          <a:noFill/>
          <a:ln cap="flat" cmpd="sng" w="9525">
            <a:solidFill>
              <a:schemeClr val="dk1"/>
            </a:solidFill>
            <a:prstDash val="solid"/>
            <a:round/>
            <a:headEnd len="med" w="med" type="oval"/>
            <a:tailEnd len="med" w="med" type="none"/>
          </a:ln>
        </p:spPr>
      </p:cxnSp>
      <p:sp>
        <p:nvSpPr>
          <p:cNvPr id="149" name="Google Shape;149;p18"/>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150" name="Google Shape;150;p18"/>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151" name="Google Shape;151;p18"/>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sp>
        <p:nvSpPr>
          <p:cNvPr id="157" name="Google Shape;157;p19"/>
          <p:cNvSpPr txBox="1"/>
          <p:nvPr>
            <p:ph idx="4294967295" type="title"/>
          </p:nvPr>
        </p:nvSpPr>
        <p:spPr>
          <a:xfrm>
            <a:off x="727200" y="3667450"/>
            <a:ext cx="2146800" cy="389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2"/>
                </a:solidFill>
                <a:latin typeface="Merriweather"/>
                <a:ea typeface="Merriweather"/>
                <a:cs typeface="Merriweather"/>
                <a:sym typeface="Merriweather"/>
              </a:rPr>
              <a:t>Venus</a:t>
            </a:r>
            <a:endParaRPr b="1" sz="2000">
              <a:solidFill>
                <a:schemeClr val="dk2"/>
              </a:solidFill>
              <a:latin typeface="Merriweather"/>
              <a:ea typeface="Merriweather"/>
              <a:cs typeface="Merriweather"/>
              <a:sym typeface="Merriweather"/>
            </a:endParaRPr>
          </a:p>
        </p:txBody>
      </p:sp>
      <p:sp>
        <p:nvSpPr>
          <p:cNvPr id="158" name="Google Shape;158;p19"/>
          <p:cNvSpPr txBox="1"/>
          <p:nvPr>
            <p:ph idx="4294967295" type="subTitle"/>
          </p:nvPr>
        </p:nvSpPr>
        <p:spPr>
          <a:xfrm>
            <a:off x="727200" y="4124512"/>
            <a:ext cx="2146800" cy="48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Venus is the second planet from the Sun</a:t>
            </a:r>
            <a:endParaRPr/>
          </a:p>
        </p:txBody>
      </p:sp>
      <p:sp>
        <p:nvSpPr>
          <p:cNvPr id="159" name="Google Shape;159;p19"/>
          <p:cNvSpPr txBox="1"/>
          <p:nvPr/>
        </p:nvSpPr>
        <p:spPr>
          <a:xfrm>
            <a:off x="1314300" y="3087650"/>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Merriweather"/>
                <a:ea typeface="Merriweather"/>
                <a:cs typeface="Merriweather"/>
                <a:sym typeface="Merriweather"/>
              </a:rPr>
              <a:t>90%</a:t>
            </a:r>
            <a:endParaRPr b="1" sz="2600">
              <a:solidFill>
                <a:schemeClr val="lt1"/>
              </a:solidFill>
              <a:latin typeface="Merriweather"/>
              <a:ea typeface="Merriweather"/>
              <a:cs typeface="Merriweather"/>
              <a:sym typeface="Merriweather"/>
            </a:endParaRPr>
          </a:p>
        </p:txBody>
      </p:sp>
      <p:sp>
        <p:nvSpPr>
          <p:cNvPr id="160" name="Google Shape;160;p19"/>
          <p:cNvSpPr/>
          <p:nvPr/>
        </p:nvSpPr>
        <p:spPr>
          <a:xfrm>
            <a:off x="1314300" y="1518625"/>
            <a:ext cx="972600" cy="11616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19"/>
          <p:cNvSpPr/>
          <p:nvPr/>
        </p:nvSpPr>
        <p:spPr>
          <a:xfrm>
            <a:off x="1314300" y="1625628"/>
            <a:ext cx="972600" cy="1331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62" name="Google Shape;162;p19"/>
          <p:cNvGrpSpPr/>
          <p:nvPr/>
        </p:nvGrpSpPr>
        <p:grpSpPr>
          <a:xfrm>
            <a:off x="3498600" y="3087650"/>
            <a:ext cx="2146800" cy="1521662"/>
            <a:chOff x="3498600" y="3087650"/>
            <a:chExt cx="2146800" cy="1521662"/>
          </a:xfrm>
        </p:grpSpPr>
        <p:sp>
          <p:nvSpPr>
            <p:cNvPr id="163" name="Google Shape;163;p19"/>
            <p:cNvSpPr txBox="1"/>
            <p:nvPr/>
          </p:nvSpPr>
          <p:spPr>
            <a:xfrm>
              <a:off x="3498600" y="3667450"/>
              <a:ext cx="21468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Mars</a:t>
              </a:r>
              <a:endParaRPr b="1" sz="2000">
                <a:solidFill>
                  <a:schemeClr val="dk2"/>
                </a:solidFill>
                <a:latin typeface="Merriweather"/>
                <a:ea typeface="Merriweather"/>
                <a:cs typeface="Merriweather"/>
                <a:sym typeface="Merriweather"/>
              </a:endParaRPr>
            </a:p>
          </p:txBody>
        </p:sp>
        <p:sp>
          <p:nvSpPr>
            <p:cNvPr id="164" name="Google Shape;164;p19"/>
            <p:cNvSpPr txBox="1"/>
            <p:nvPr/>
          </p:nvSpPr>
          <p:spPr>
            <a:xfrm>
              <a:off x="3498600" y="4124512"/>
              <a:ext cx="21468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Despite being red, Mars is a cold place</a:t>
              </a:r>
              <a:endParaRPr>
                <a:solidFill>
                  <a:schemeClr val="dk2"/>
                </a:solidFill>
                <a:latin typeface="Merriweather"/>
                <a:ea typeface="Merriweather"/>
                <a:cs typeface="Merriweather"/>
                <a:sym typeface="Merriweather"/>
              </a:endParaRPr>
            </a:p>
          </p:txBody>
        </p:sp>
        <p:sp>
          <p:nvSpPr>
            <p:cNvPr id="165" name="Google Shape;165;p19"/>
            <p:cNvSpPr txBox="1"/>
            <p:nvPr/>
          </p:nvSpPr>
          <p:spPr>
            <a:xfrm>
              <a:off x="4085700" y="3087650"/>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Merriweather"/>
                  <a:ea typeface="Merriweather"/>
                  <a:cs typeface="Merriweather"/>
                  <a:sym typeface="Merriweather"/>
                </a:rPr>
                <a:t>75%</a:t>
              </a:r>
              <a:endParaRPr b="1" sz="2600">
                <a:solidFill>
                  <a:schemeClr val="lt1"/>
                </a:solidFill>
                <a:latin typeface="Merriweather"/>
                <a:ea typeface="Merriweather"/>
                <a:cs typeface="Merriweather"/>
                <a:sym typeface="Merriweather"/>
              </a:endParaRPr>
            </a:p>
          </p:txBody>
        </p:sp>
      </p:grpSp>
      <p:sp>
        <p:nvSpPr>
          <p:cNvPr id="166" name="Google Shape;166;p19"/>
          <p:cNvSpPr/>
          <p:nvPr/>
        </p:nvSpPr>
        <p:spPr>
          <a:xfrm>
            <a:off x="4085700" y="1518625"/>
            <a:ext cx="972600" cy="11616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19"/>
          <p:cNvSpPr/>
          <p:nvPr/>
        </p:nvSpPr>
        <p:spPr>
          <a:xfrm>
            <a:off x="4085700" y="1837481"/>
            <a:ext cx="972600" cy="1119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68" name="Google Shape;168;p19"/>
          <p:cNvGrpSpPr/>
          <p:nvPr/>
        </p:nvGrpSpPr>
        <p:grpSpPr>
          <a:xfrm>
            <a:off x="6262800" y="3088400"/>
            <a:ext cx="2146800" cy="1520147"/>
            <a:chOff x="6262800" y="3088400"/>
            <a:chExt cx="2146800" cy="1520147"/>
          </a:xfrm>
        </p:grpSpPr>
        <p:sp>
          <p:nvSpPr>
            <p:cNvPr id="169" name="Google Shape;169;p19"/>
            <p:cNvSpPr txBox="1"/>
            <p:nvPr/>
          </p:nvSpPr>
          <p:spPr>
            <a:xfrm>
              <a:off x="6262800" y="3667450"/>
              <a:ext cx="2146800" cy="3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Jupiter</a:t>
              </a:r>
              <a:endParaRPr b="1" sz="2000">
                <a:solidFill>
                  <a:schemeClr val="dk2"/>
                </a:solidFill>
                <a:latin typeface="Merriweather"/>
                <a:ea typeface="Merriweather"/>
                <a:cs typeface="Merriweather"/>
                <a:sym typeface="Merriweather"/>
              </a:endParaRPr>
            </a:p>
          </p:txBody>
        </p:sp>
        <p:sp>
          <p:nvSpPr>
            <p:cNvPr id="170" name="Google Shape;170;p19"/>
            <p:cNvSpPr txBox="1"/>
            <p:nvPr/>
          </p:nvSpPr>
          <p:spPr>
            <a:xfrm>
              <a:off x="6262800" y="4123747"/>
              <a:ext cx="21468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It’s the biggest planet in the Solar System</a:t>
              </a:r>
              <a:endParaRPr>
                <a:solidFill>
                  <a:schemeClr val="dk2"/>
                </a:solidFill>
                <a:latin typeface="Merriweather"/>
                <a:ea typeface="Merriweather"/>
                <a:cs typeface="Merriweather"/>
                <a:sym typeface="Merriweather"/>
              </a:endParaRPr>
            </a:p>
          </p:txBody>
        </p:sp>
        <p:sp>
          <p:nvSpPr>
            <p:cNvPr id="171" name="Google Shape;171;p19"/>
            <p:cNvSpPr txBox="1"/>
            <p:nvPr/>
          </p:nvSpPr>
          <p:spPr>
            <a:xfrm>
              <a:off x="6849900" y="3088400"/>
              <a:ext cx="972600" cy="5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Merriweather"/>
                  <a:ea typeface="Merriweather"/>
                  <a:cs typeface="Merriweather"/>
                  <a:sym typeface="Merriweather"/>
                </a:rPr>
                <a:t>50%</a:t>
              </a:r>
              <a:endParaRPr b="1" sz="2600">
                <a:solidFill>
                  <a:schemeClr val="lt1"/>
                </a:solidFill>
                <a:latin typeface="Merriweather"/>
                <a:ea typeface="Merriweather"/>
                <a:cs typeface="Merriweather"/>
                <a:sym typeface="Merriweather"/>
              </a:endParaRPr>
            </a:p>
          </p:txBody>
        </p:sp>
      </p:grpSp>
      <p:sp>
        <p:nvSpPr>
          <p:cNvPr id="172" name="Google Shape;172;p19"/>
          <p:cNvSpPr/>
          <p:nvPr/>
        </p:nvSpPr>
        <p:spPr>
          <a:xfrm>
            <a:off x="6849900" y="1519375"/>
            <a:ext cx="972600" cy="11616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19"/>
          <p:cNvSpPr/>
          <p:nvPr/>
        </p:nvSpPr>
        <p:spPr>
          <a:xfrm>
            <a:off x="6849900" y="2216919"/>
            <a:ext cx="972600" cy="7416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19"/>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175" name="Google Shape;175;p19"/>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176" name="Google Shape;176;p19"/>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cxnSp>
        <p:nvCxnSpPr>
          <p:cNvPr id="182" name="Google Shape;182;p20"/>
          <p:cNvCxnSpPr/>
          <p:nvPr/>
        </p:nvCxnSpPr>
        <p:spPr>
          <a:xfrm>
            <a:off x="2579025" y="1575725"/>
            <a:ext cx="0" cy="2870400"/>
          </a:xfrm>
          <a:prstGeom prst="straightConnector1">
            <a:avLst/>
          </a:prstGeom>
          <a:noFill/>
          <a:ln cap="flat" cmpd="sng" w="9525">
            <a:solidFill>
              <a:srgbClr val="000000"/>
            </a:solidFill>
            <a:prstDash val="solid"/>
            <a:round/>
            <a:headEnd len="med" w="med" type="none"/>
            <a:tailEnd len="med" w="med" type="none"/>
          </a:ln>
        </p:spPr>
      </p:cxnSp>
      <p:sp>
        <p:nvSpPr>
          <p:cNvPr id="183" name="Google Shape;183;p20"/>
          <p:cNvSpPr txBox="1"/>
          <p:nvPr/>
        </p:nvSpPr>
        <p:spPr>
          <a:xfrm>
            <a:off x="734400" y="2508725"/>
            <a:ext cx="1600500" cy="1004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Last important news</a:t>
            </a:r>
            <a:endParaRPr b="1" sz="2000">
              <a:solidFill>
                <a:schemeClr val="dk2"/>
              </a:solidFill>
              <a:latin typeface="Merriweather"/>
              <a:ea typeface="Merriweather"/>
              <a:cs typeface="Merriweather"/>
              <a:sym typeface="Merriweather"/>
            </a:endParaRPr>
          </a:p>
        </p:txBody>
      </p:sp>
      <p:grpSp>
        <p:nvGrpSpPr>
          <p:cNvPr id="184" name="Google Shape;184;p20"/>
          <p:cNvGrpSpPr/>
          <p:nvPr/>
        </p:nvGrpSpPr>
        <p:grpSpPr>
          <a:xfrm>
            <a:off x="2853600" y="1520575"/>
            <a:ext cx="2659475" cy="888413"/>
            <a:chOff x="2853600" y="1520575"/>
            <a:chExt cx="2659475" cy="888413"/>
          </a:xfrm>
        </p:grpSpPr>
        <p:sp>
          <p:nvSpPr>
            <p:cNvPr id="185" name="Google Shape;185;p20"/>
            <p:cNvSpPr txBox="1"/>
            <p:nvPr/>
          </p:nvSpPr>
          <p:spPr>
            <a:xfrm>
              <a:off x="3380675" y="1520575"/>
              <a:ext cx="21324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Mercury</a:t>
              </a:r>
              <a:endParaRPr b="1" sz="2000">
                <a:solidFill>
                  <a:schemeClr val="dk2"/>
                </a:solidFill>
                <a:latin typeface="Merriweather"/>
                <a:ea typeface="Merriweather"/>
                <a:cs typeface="Merriweather"/>
                <a:sym typeface="Merriweather"/>
              </a:endParaRPr>
            </a:p>
          </p:txBody>
        </p:sp>
        <p:sp>
          <p:nvSpPr>
            <p:cNvPr id="186" name="Google Shape;186;p20"/>
            <p:cNvSpPr txBox="1"/>
            <p:nvPr/>
          </p:nvSpPr>
          <p:spPr>
            <a:xfrm>
              <a:off x="3380675" y="1942788"/>
              <a:ext cx="21324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It’s the closest planet to the Sun</a:t>
              </a:r>
              <a:endParaRPr>
                <a:solidFill>
                  <a:schemeClr val="dk2"/>
                </a:solidFill>
                <a:latin typeface="Merriweather"/>
                <a:ea typeface="Merriweather"/>
                <a:cs typeface="Merriweather"/>
                <a:sym typeface="Merriweather"/>
              </a:endParaRPr>
            </a:p>
          </p:txBody>
        </p:sp>
        <p:sp>
          <p:nvSpPr>
            <p:cNvPr id="187" name="Google Shape;187;p20"/>
            <p:cNvSpPr txBox="1"/>
            <p:nvPr/>
          </p:nvSpPr>
          <p:spPr>
            <a:xfrm>
              <a:off x="2853600" y="1521225"/>
              <a:ext cx="527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01</a:t>
              </a:r>
              <a:endParaRPr b="1" sz="2000">
                <a:solidFill>
                  <a:schemeClr val="lt1"/>
                </a:solidFill>
                <a:latin typeface="Merriweather"/>
                <a:ea typeface="Merriweather"/>
                <a:cs typeface="Merriweather"/>
                <a:sym typeface="Merriweather"/>
              </a:endParaRPr>
            </a:p>
          </p:txBody>
        </p:sp>
      </p:grpSp>
      <p:grpSp>
        <p:nvGrpSpPr>
          <p:cNvPr id="188" name="Google Shape;188;p20"/>
          <p:cNvGrpSpPr/>
          <p:nvPr/>
        </p:nvGrpSpPr>
        <p:grpSpPr>
          <a:xfrm>
            <a:off x="2853600" y="2593525"/>
            <a:ext cx="2659500" cy="890342"/>
            <a:chOff x="2853600" y="2593525"/>
            <a:chExt cx="2659500" cy="890342"/>
          </a:xfrm>
        </p:grpSpPr>
        <p:sp>
          <p:nvSpPr>
            <p:cNvPr id="189" name="Google Shape;189;p20"/>
            <p:cNvSpPr txBox="1"/>
            <p:nvPr/>
          </p:nvSpPr>
          <p:spPr>
            <a:xfrm>
              <a:off x="3380700" y="2593525"/>
              <a:ext cx="2132400" cy="3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Jupiter</a:t>
              </a:r>
              <a:endParaRPr b="1" sz="2000">
                <a:solidFill>
                  <a:schemeClr val="dk2"/>
                </a:solidFill>
                <a:latin typeface="Merriweather"/>
                <a:ea typeface="Merriweather"/>
                <a:cs typeface="Merriweather"/>
                <a:sym typeface="Merriweather"/>
              </a:endParaRPr>
            </a:p>
          </p:txBody>
        </p:sp>
        <p:sp>
          <p:nvSpPr>
            <p:cNvPr id="190" name="Google Shape;190;p20"/>
            <p:cNvSpPr txBox="1"/>
            <p:nvPr/>
          </p:nvSpPr>
          <p:spPr>
            <a:xfrm>
              <a:off x="3380700" y="3018267"/>
              <a:ext cx="21324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Jupiter is the biggest planet of them all</a:t>
              </a:r>
              <a:endParaRPr>
                <a:solidFill>
                  <a:schemeClr val="dk2"/>
                </a:solidFill>
                <a:latin typeface="Merriweather"/>
                <a:ea typeface="Merriweather"/>
                <a:cs typeface="Merriweather"/>
                <a:sym typeface="Merriweather"/>
              </a:endParaRPr>
            </a:p>
          </p:txBody>
        </p:sp>
        <p:sp>
          <p:nvSpPr>
            <p:cNvPr id="191" name="Google Shape;191;p20"/>
            <p:cNvSpPr txBox="1"/>
            <p:nvPr/>
          </p:nvSpPr>
          <p:spPr>
            <a:xfrm>
              <a:off x="2853600" y="2595525"/>
              <a:ext cx="527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02</a:t>
              </a:r>
              <a:endParaRPr b="1" sz="2000">
                <a:solidFill>
                  <a:schemeClr val="lt1"/>
                </a:solidFill>
                <a:latin typeface="Merriweather"/>
                <a:ea typeface="Merriweather"/>
                <a:cs typeface="Merriweather"/>
                <a:sym typeface="Merriweather"/>
              </a:endParaRPr>
            </a:p>
          </p:txBody>
        </p:sp>
      </p:grpSp>
      <p:grpSp>
        <p:nvGrpSpPr>
          <p:cNvPr id="192" name="Google Shape;192;p20"/>
          <p:cNvGrpSpPr/>
          <p:nvPr/>
        </p:nvGrpSpPr>
        <p:grpSpPr>
          <a:xfrm>
            <a:off x="2853600" y="3681900"/>
            <a:ext cx="2659501" cy="888450"/>
            <a:chOff x="2853600" y="3681900"/>
            <a:chExt cx="2659501" cy="888450"/>
          </a:xfrm>
        </p:grpSpPr>
        <p:sp>
          <p:nvSpPr>
            <p:cNvPr id="193" name="Google Shape;193;p20"/>
            <p:cNvSpPr txBox="1"/>
            <p:nvPr/>
          </p:nvSpPr>
          <p:spPr>
            <a:xfrm>
              <a:off x="3380700" y="3681900"/>
              <a:ext cx="21324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Venus</a:t>
              </a:r>
              <a:endParaRPr b="1" sz="2000">
                <a:solidFill>
                  <a:schemeClr val="dk2"/>
                </a:solidFill>
                <a:latin typeface="Merriweather"/>
                <a:ea typeface="Merriweather"/>
                <a:cs typeface="Merriweather"/>
                <a:sym typeface="Merriweather"/>
              </a:endParaRPr>
            </a:p>
          </p:txBody>
        </p:sp>
        <p:sp>
          <p:nvSpPr>
            <p:cNvPr id="194" name="Google Shape;194;p20"/>
            <p:cNvSpPr txBox="1"/>
            <p:nvPr/>
          </p:nvSpPr>
          <p:spPr>
            <a:xfrm>
              <a:off x="3380701" y="4104151"/>
              <a:ext cx="21324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Venus is the second planet from the Sun</a:t>
              </a:r>
              <a:endParaRPr>
                <a:solidFill>
                  <a:schemeClr val="dk2"/>
                </a:solidFill>
                <a:latin typeface="Merriweather"/>
                <a:ea typeface="Merriweather"/>
                <a:cs typeface="Merriweather"/>
                <a:sym typeface="Merriweather"/>
              </a:endParaRPr>
            </a:p>
          </p:txBody>
        </p:sp>
        <p:sp>
          <p:nvSpPr>
            <p:cNvPr id="195" name="Google Shape;195;p20"/>
            <p:cNvSpPr txBox="1"/>
            <p:nvPr/>
          </p:nvSpPr>
          <p:spPr>
            <a:xfrm>
              <a:off x="2853600" y="3682625"/>
              <a:ext cx="527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03</a:t>
              </a:r>
              <a:endParaRPr b="1" sz="2000">
                <a:solidFill>
                  <a:schemeClr val="lt1"/>
                </a:solidFill>
                <a:latin typeface="Merriweather"/>
                <a:ea typeface="Merriweather"/>
                <a:cs typeface="Merriweather"/>
                <a:sym typeface="Merriweather"/>
              </a:endParaRPr>
            </a:p>
          </p:txBody>
        </p:sp>
      </p:grpSp>
      <p:grpSp>
        <p:nvGrpSpPr>
          <p:cNvPr id="196" name="Google Shape;196;p20"/>
          <p:cNvGrpSpPr/>
          <p:nvPr/>
        </p:nvGrpSpPr>
        <p:grpSpPr>
          <a:xfrm>
            <a:off x="5715850" y="1518625"/>
            <a:ext cx="2659500" cy="890109"/>
            <a:chOff x="5715850" y="1518625"/>
            <a:chExt cx="2659500" cy="890109"/>
          </a:xfrm>
        </p:grpSpPr>
        <p:sp>
          <p:nvSpPr>
            <p:cNvPr id="197" name="Google Shape;197;p20"/>
            <p:cNvSpPr txBox="1"/>
            <p:nvPr/>
          </p:nvSpPr>
          <p:spPr>
            <a:xfrm>
              <a:off x="6242950" y="1518625"/>
              <a:ext cx="2132400" cy="3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Saturn</a:t>
              </a:r>
              <a:endParaRPr b="1" sz="2000">
                <a:solidFill>
                  <a:schemeClr val="dk2"/>
                </a:solidFill>
                <a:latin typeface="Merriweather"/>
                <a:ea typeface="Merriweather"/>
                <a:cs typeface="Merriweather"/>
                <a:sym typeface="Merriweather"/>
              </a:endParaRPr>
            </a:p>
          </p:txBody>
        </p:sp>
        <p:sp>
          <p:nvSpPr>
            <p:cNvPr id="198" name="Google Shape;198;p20"/>
            <p:cNvSpPr txBox="1"/>
            <p:nvPr/>
          </p:nvSpPr>
          <p:spPr>
            <a:xfrm>
              <a:off x="6242950" y="1943434"/>
              <a:ext cx="2132400" cy="46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It’s composed of hydrogen and helium</a:t>
              </a:r>
              <a:endParaRPr>
                <a:solidFill>
                  <a:schemeClr val="dk2"/>
                </a:solidFill>
                <a:latin typeface="Merriweather"/>
                <a:ea typeface="Merriweather"/>
                <a:cs typeface="Merriweather"/>
                <a:sym typeface="Merriweather"/>
              </a:endParaRPr>
            </a:p>
          </p:txBody>
        </p:sp>
        <p:sp>
          <p:nvSpPr>
            <p:cNvPr id="199" name="Google Shape;199;p20"/>
            <p:cNvSpPr txBox="1"/>
            <p:nvPr/>
          </p:nvSpPr>
          <p:spPr>
            <a:xfrm>
              <a:off x="5715850" y="1521225"/>
              <a:ext cx="527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04</a:t>
              </a:r>
              <a:endParaRPr b="1" sz="2000">
                <a:solidFill>
                  <a:schemeClr val="lt1"/>
                </a:solidFill>
                <a:latin typeface="Merriweather"/>
                <a:ea typeface="Merriweather"/>
                <a:cs typeface="Merriweather"/>
                <a:sym typeface="Merriweather"/>
              </a:endParaRPr>
            </a:p>
          </p:txBody>
        </p:sp>
      </p:grpSp>
      <p:grpSp>
        <p:nvGrpSpPr>
          <p:cNvPr id="200" name="Google Shape;200;p20"/>
          <p:cNvGrpSpPr/>
          <p:nvPr/>
        </p:nvGrpSpPr>
        <p:grpSpPr>
          <a:xfrm>
            <a:off x="5715850" y="2595397"/>
            <a:ext cx="2659502" cy="888464"/>
            <a:chOff x="5715850" y="2595397"/>
            <a:chExt cx="2659502" cy="888464"/>
          </a:xfrm>
        </p:grpSpPr>
        <p:sp>
          <p:nvSpPr>
            <p:cNvPr id="201" name="Google Shape;201;p20"/>
            <p:cNvSpPr txBox="1"/>
            <p:nvPr/>
          </p:nvSpPr>
          <p:spPr>
            <a:xfrm>
              <a:off x="6242952" y="3018261"/>
              <a:ext cx="21324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Mars is actually a very cold place</a:t>
              </a:r>
              <a:endParaRPr>
                <a:solidFill>
                  <a:schemeClr val="dk2"/>
                </a:solidFill>
                <a:latin typeface="Merriweather"/>
                <a:ea typeface="Merriweather"/>
                <a:cs typeface="Merriweather"/>
                <a:sym typeface="Merriweather"/>
              </a:endParaRPr>
            </a:p>
          </p:txBody>
        </p:sp>
        <p:sp>
          <p:nvSpPr>
            <p:cNvPr id="202" name="Google Shape;202;p20"/>
            <p:cNvSpPr txBox="1"/>
            <p:nvPr/>
          </p:nvSpPr>
          <p:spPr>
            <a:xfrm>
              <a:off x="6242952" y="2595397"/>
              <a:ext cx="2132400" cy="37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Mars</a:t>
              </a:r>
              <a:endParaRPr b="1" sz="2000">
                <a:solidFill>
                  <a:schemeClr val="dk2"/>
                </a:solidFill>
                <a:latin typeface="Merriweather"/>
                <a:ea typeface="Merriweather"/>
                <a:cs typeface="Merriweather"/>
                <a:sym typeface="Merriweather"/>
              </a:endParaRPr>
            </a:p>
          </p:txBody>
        </p:sp>
        <p:sp>
          <p:nvSpPr>
            <p:cNvPr id="203" name="Google Shape;203;p20"/>
            <p:cNvSpPr txBox="1"/>
            <p:nvPr/>
          </p:nvSpPr>
          <p:spPr>
            <a:xfrm>
              <a:off x="5715850" y="2595525"/>
              <a:ext cx="527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05</a:t>
              </a:r>
              <a:endParaRPr b="1" sz="2000">
                <a:solidFill>
                  <a:schemeClr val="lt1"/>
                </a:solidFill>
                <a:latin typeface="Merriweather"/>
                <a:ea typeface="Merriweather"/>
                <a:cs typeface="Merriweather"/>
                <a:sym typeface="Merriweather"/>
              </a:endParaRPr>
            </a:p>
          </p:txBody>
        </p:sp>
      </p:grpSp>
      <p:grpSp>
        <p:nvGrpSpPr>
          <p:cNvPr id="204" name="Google Shape;204;p20"/>
          <p:cNvGrpSpPr/>
          <p:nvPr/>
        </p:nvGrpSpPr>
        <p:grpSpPr>
          <a:xfrm>
            <a:off x="5715850" y="3680025"/>
            <a:ext cx="2659500" cy="890323"/>
            <a:chOff x="5715850" y="3680025"/>
            <a:chExt cx="2659500" cy="890323"/>
          </a:xfrm>
        </p:grpSpPr>
        <p:sp>
          <p:nvSpPr>
            <p:cNvPr id="205" name="Google Shape;205;p20"/>
            <p:cNvSpPr txBox="1"/>
            <p:nvPr/>
          </p:nvSpPr>
          <p:spPr>
            <a:xfrm>
              <a:off x="6242950" y="4104149"/>
              <a:ext cx="21324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It’s the farthest planet from the Sun</a:t>
              </a:r>
              <a:endParaRPr>
                <a:solidFill>
                  <a:schemeClr val="dk2"/>
                </a:solidFill>
                <a:latin typeface="Merriweather"/>
                <a:ea typeface="Merriweather"/>
                <a:cs typeface="Merriweather"/>
                <a:sym typeface="Merriweather"/>
              </a:endParaRPr>
            </a:p>
          </p:txBody>
        </p:sp>
        <p:sp>
          <p:nvSpPr>
            <p:cNvPr id="206" name="Google Shape;206;p20"/>
            <p:cNvSpPr txBox="1"/>
            <p:nvPr/>
          </p:nvSpPr>
          <p:spPr>
            <a:xfrm>
              <a:off x="6242950" y="3680025"/>
              <a:ext cx="2132400" cy="37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Neptune</a:t>
              </a:r>
              <a:endParaRPr b="1" sz="2000">
                <a:solidFill>
                  <a:schemeClr val="dk2"/>
                </a:solidFill>
                <a:latin typeface="Merriweather"/>
                <a:ea typeface="Merriweather"/>
                <a:cs typeface="Merriweather"/>
                <a:sym typeface="Merriweather"/>
              </a:endParaRPr>
            </a:p>
          </p:txBody>
        </p:sp>
        <p:sp>
          <p:nvSpPr>
            <p:cNvPr id="207" name="Google Shape;207;p20"/>
            <p:cNvSpPr txBox="1"/>
            <p:nvPr/>
          </p:nvSpPr>
          <p:spPr>
            <a:xfrm>
              <a:off x="5715850" y="3682625"/>
              <a:ext cx="527100" cy="37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06</a:t>
              </a:r>
              <a:endParaRPr b="1" sz="2000">
                <a:solidFill>
                  <a:schemeClr val="lt1"/>
                </a:solidFill>
                <a:latin typeface="Merriweather"/>
                <a:ea typeface="Merriweather"/>
                <a:cs typeface="Merriweather"/>
                <a:sym typeface="Merriweather"/>
              </a:endParaRPr>
            </a:p>
          </p:txBody>
        </p:sp>
      </p:grpSp>
      <p:sp>
        <p:nvSpPr>
          <p:cNvPr id="208" name="Google Shape;208;p20"/>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209" name="Google Shape;209;p20"/>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210" name="Google Shape;210;p20"/>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216" name="Google Shape;216;p21"/>
          <p:cNvGrpSpPr/>
          <p:nvPr/>
        </p:nvGrpSpPr>
        <p:grpSpPr>
          <a:xfrm>
            <a:off x="730677" y="1520775"/>
            <a:ext cx="4906443" cy="484800"/>
            <a:chOff x="730677" y="1520775"/>
            <a:chExt cx="4906443" cy="484800"/>
          </a:xfrm>
        </p:grpSpPr>
        <p:sp>
          <p:nvSpPr>
            <p:cNvPr id="217" name="Google Shape;217;p21"/>
            <p:cNvSpPr txBox="1"/>
            <p:nvPr/>
          </p:nvSpPr>
          <p:spPr>
            <a:xfrm>
              <a:off x="2908620" y="1520775"/>
              <a:ext cx="27285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Mercury is the closest planet to the Sun</a:t>
              </a:r>
              <a:endParaRPr>
                <a:solidFill>
                  <a:schemeClr val="dk2"/>
                </a:solidFill>
                <a:latin typeface="Merriweather"/>
                <a:ea typeface="Merriweather"/>
                <a:cs typeface="Merriweather"/>
                <a:sym typeface="Merriweather"/>
              </a:endParaRPr>
            </a:p>
          </p:txBody>
        </p:sp>
        <p:sp>
          <p:nvSpPr>
            <p:cNvPr id="218" name="Google Shape;218;p21"/>
            <p:cNvSpPr txBox="1"/>
            <p:nvPr/>
          </p:nvSpPr>
          <p:spPr>
            <a:xfrm>
              <a:off x="1657500" y="1520775"/>
              <a:ext cx="11496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News</a:t>
              </a:r>
              <a:r>
                <a:rPr b="1" lang="en" sz="2000">
                  <a:solidFill>
                    <a:schemeClr val="dk2"/>
                  </a:solidFill>
                  <a:latin typeface="Merriweather"/>
                  <a:ea typeface="Merriweather"/>
                  <a:cs typeface="Merriweather"/>
                  <a:sym typeface="Merriweather"/>
                </a:rPr>
                <a:t> 1</a:t>
              </a:r>
              <a:endParaRPr b="1" sz="2000">
                <a:solidFill>
                  <a:schemeClr val="dk2"/>
                </a:solidFill>
                <a:latin typeface="Merriweather"/>
                <a:ea typeface="Merriweather"/>
                <a:cs typeface="Merriweather"/>
                <a:sym typeface="Merriweather"/>
              </a:endParaRPr>
            </a:p>
          </p:txBody>
        </p:sp>
        <p:sp>
          <p:nvSpPr>
            <p:cNvPr id="219" name="Google Shape;219;p21"/>
            <p:cNvSpPr txBox="1"/>
            <p:nvPr/>
          </p:nvSpPr>
          <p:spPr>
            <a:xfrm>
              <a:off x="730677" y="1520775"/>
              <a:ext cx="825300" cy="484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60%</a:t>
              </a:r>
              <a:endParaRPr b="1" sz="2000">
                <a:solidFill>
                  <a:schemeClr val="lt1"/>
                </a:solidFill>
                <a:latin typeface="Merriweather"/>
                <a:ea typeface="Merriweather"/>
                <a:cs typeface="Merriweather"/>
                <a:sym typeface="Merriweather"/>
              </a:endParaRPr>
            </a:p>
          </p:txBody>
        </p:sp>
      </p:grpSp>
      <p:grpSp>
        <p:nvGrpSpPr>
          <p:cNvPr id="220" name="Google Shape;220;p21"/>
          <p:cNvGrpSpPr/>
          <p:nvPr/>
        </p:nvGrpSpPr>
        <p:grpSpPr>
          <a:xfrm>
            <a:off x="730677" y="2388942"/>
            <a:ext cx="4914973" cy="484800"/>
            <a:chOff x="730677" y="2388942"/>
            <a:chExt cx="4914973" cy="484800"/>
          </a:xfrm>
        </p:grpSpPr>
        <p:sp>
          <p:nvSpPr>
            <p:cNvPr id="221" name="Google Shape;221;p21"/>
            <p:cNvSpPr txBox="1"/>
            <p:nvPr/>
          </p:nvSpPr>
          <p:spPr>
            <a:xfrm>
              <a:off x="2917150" y="2388942"/>
              <a:ext cx="27285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chemeClr val="dk2"/>
                  </a:solidFill>
                  <a:latin typeface="Merriweather"/>
                  <a:ea typeface="Merriweather"/>
                  <a:cs typeface="Merriweather"/>
                  <a:sym typeface="Merriweather"/>
                </a:rPr>
                <a:t>Despite being red, Mars is a cold place</a:t>
              </a:r>
              <a:endParaRPr>
                <a:solidFill>
                  <a:schemeClr val="dk2"/>
                </a:solidFill>
                <a:latin typeface="Merriweather"/>
                <a:ea typeface="Merriweather"/>
                <a:cs typeface="Merriweather"/>
                <a:sym typeface="Merriweather"/>
              </a:endParaRPr>
            </a:p>
          </p:txBody>
        </p:sp>
        <p:sp>
          <p:nvSpPr>
            <p:cNvPr id="222" name="Google Shape;222;p21"/>
            <p:cNvSpPr txBox="1"/>
            <p:nvPr/>
          </p:nvSpPr>
          <p:spPr>
            <a:xfrm>
              <a:off x="1666250" y="2388942"/>
              <a:ext cx="11496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News</a:t>
              </a:r>
              <a:r>
                <a:rPr b="1" lang="en" sz="2000">
                  <a:solidFill>
                    <a:schemeClr val="dk2"/>
                  </a:solidFill>
                  <a:latin typeface="Merriweather"/>
                  <a:ea typeface="Merriweather"/>
                  <a:cs typeface="Merriweather"/>
                  <a:sym typeface="Merriweather"/>
                </a:rPr>
                <a:t> 2 </a:t>
              </a:r>
              <a:endParaRPr b="1" sz="2000">
                <a:solidFill>
                  <a:schemeClr val="dk2"/>
                </a:solidFill>
                <a:latin typeface="Merriweather"/>
                <a:ea typeface="Merriweather"/>
                <a:cs typeface="Merriweather"/>
                <a:sym typeface="Merriweather"/>
              </a:endParaRPr>
            </a:p>
          </p:txBody>
        </p:sp>
        <p:sp>
          <p:nvSpPr>
            <p:cNvPr id="223" name="Google Shape;223;p21"/>
            <p:cNvSpPr txBox="1"/>
            <p:nvPr/>
          </p:nvSpPr>
          <p:spPr>
            <a:xfrm>
              <a:off x="730677" y="2388942"/>
              <a:ext cx="825300" cy="484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40%</a:t>
              </a:r>
              <a:endParaRPr b="1" sz="2000">
                <a:solidFill>
                  <a:schemeClr val="lt1"/>
                </a:solidFill>
                <a:latin typeface="Merriweather"/>
                <a:ea typeface="Merriweather"/>
                <a:cs typeface="Merriweather"/>
                <a:sym typeface="Merriweather"/>
              </a:endParaRPr>
            </a:p>
          </p:txBody>
        </p:sp>
      </p:grpSp>
      <p:grpSp>
        <p:nvGrpSpPr>
          <p:cNvPr id="224" name="Google Shape;224;p21"/>
          <p:cNvGrpSpPr/>
          <p:nvPr/>
        </p:nvGrpSpPr>
        <p:grpSpPr>
          <a:xfrm>
            <a:off x="730677" y="3257108"/>
            <a:ext cx="4914973" cy="484800"/>
            <a:chOff x="730677" y="3257108"/>
            <a:chExt cx="4914973" cy="484800"/>
          </a:xfrm>
        </p:grpSpPr>
        <p:sp>
          <p:nvSpPr>
            <p:cNvPr id="225" name="Google Shape;225;p21"/>
            <p:cNvSpPr txBox="1"/>
            <p:nvPr/>
          </p:nvSpPr>
          <p:spPr>
            <a:xfrm>
              <a:off x="2917150" y="3257108"/>
              <a:ext cx="2728500" cy="48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2"/>
                  </a:solidFill>
                  <a:latin typeface="Merriweather"/>
                  <a:ea typeface="Merriweather"/>
                  <a:cs typeface="Merriweather"/>
                  <a:sym typeface="Merriweather"/>
                </a:rPr>
                <a:t>Venus is the second planet from the Sun</a:t>
              </a:r>
              <a:endParaRPr>
                <a:solidFill>
                  <a:schemeClr val="dk2"/>
                </a:solidFill>
                <a:latin typeface="Merriweather"/>
                <a:ea typeface="Merriweather"/>
                <a:cs typeface="Merriweather"/>
                <a:sym typeface="Merriweather"/>
              </a:endParaRPr>
            </a:p>
          </p:txBody>
        </p:sp>
        <p:sp>
          <p:nvSpPr>
            <p:cNvPr id="226" name="Google Shape;226;p21"/>
            <p:cNvSpPr txBox="1"/>
            <p:nvPr/>
          </p:nvSpPr>
          <p:spPr>
            <a:xfrm>
              <a:off x="1666250" y="3257108"/>
              <a:ext cx="11496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News</a:t>
              </a:r>
              <a:r>
                <a:rPr b="1" lang="en" sz="2000">
                  <a:solidFill>
                    <a:schemeClr val="dk2"/>
                  </a:solidFill>
                  <a:latin typeface="Merriweather"/>
                  <a:ea typeface="Merriweather"/>
                  <a:cs typeface="Merriweather"/>
                  <a:sym typeface="Merriweather"/>
                </a:rPr>
                <a:t> 3 </a:t>
              </a:r>
              <a:endParaRPr b="1" sz="2000">
                <a:solidFill>
                  <a:schemeClr val="dk2"/>
                </a:solidFill>
                <a:latin typeface="Merriweather"/>
                <a:ea typeface="Merriweather"/>
                <a:cs typeface="Merriweather"/>
                <a:sym typeface="Merriweather"/>
              </a:endParaRPr>
            </a:p>
          </p:txBody>
        </p:sp>
        <p:sp>
          <p:nvSpPr>
            <p:cNvPr id="227" name="Google Shape;227;p21"/>
            <p:cNvSpPr txBox="1"/>
            <p:nvPr/>
          </p:nvSpPr>
          <p:spPr>
            <a:xfrm>
              <a:off x="730677" y="3257108"/>
              <a:ext cx="825300" cy="484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2</a:t>
              </a:r>
              <a:r>
                <a:rPr b="1" lang="en" sz="2000">
                  <a:solidFill>
                    <a:schemeClr val="lt1"/>
                  </a:solidFill>
                  <a:latin typeface="Merriweather"/>
                  <a:ea typeface="Merriweather"/>
                  <a:cs typeface="Merriweather"/>
                  <a:sym typeface="Merriweather"/>
                </a:rPr>
                <a:t>0%</a:t>
              </a:r>
              <a:endParaRPr b="1" sz="2000">
                <a:solidFill>
                  <a:schemeClr val="lt1"/>
                </a:solidFill>
                <a:latin typeface="Merriweather"/>
                <a:ea typeface="Merriweather"/>
                <a:cs typeface="Merriweather"/>
                <a:sym typeface="Merriweather"/>
              </a:endParaRPr>
            </a:p>
          </p:txBody>
        </p:sp>
      </p:grpSp>
      <p:grpSp>
        <p:nvGrpSpPr>
          <p:cNvPr id="228" name="Google Shape;228;p21"/>
          <p:cNvGrpSpPr/>
          <p:nvPr/>
        </p:nvGrpSpPr>
        <p:grpSpPr>
          <a:xfrm>
            <a:off x="730677" y="4125275"/>
            <a:ext cx="4914973" cy="484800"/>
            <a:chOff x="730677" y="4125275"/>
            <a:chExt cx="4914973" cy="484800"/>
          </a:xfrm>
        </p:grpSpPr>
        <p:sp>
          <p:nvSpPr>
            <p:cNvPr id="229" name="Google Shape;229;p21"/>
            <p:cNvSpPr txBox="1"/>
            <p:nvPr/>
          </p:nvSpPr>
          <p:spPr>
            <a:xfrm>
              <a:off x="2917150" y="4125275"/>
              <a:ext cx="27285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Jupiter is the biggest planet of them all</a:t>
              </a:r>
              <a:endParaRPr>
                <a:solidFill>
                  <a:schemeClr val="dk2"/>
                </a:solidFill>
                <a:latin typeface="Merriweather"/>
                <a:ea typeface="Merriweather"/>
                <a:cs typeface="Merriweather"/>
                <a:sym typeface="Merriweather"/>
              </a:endParaRPr>
            </a:p>
          </p:txBody>
        </p:sp>
        <p:sp>
          <p:nvSpPr>
            <p:cNvPr id="230" name="Google Shape;230;p21"/>
            <p:cNvSpPr txBox="1"/>
            <p:nvPr/>
          </p:nvSpPr>
          <p:spPr>
            <a:xfrm>
              <a:off x="1666250" y="4125275"/>
              <a:ext cx="11496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Merriweather"/>
                  <a:ea typeface="Merriweather"/>
                  <a:cs typeface="Merriweather"/>
                  <a:sym typeface="Merriweather"/>
                </a:rPr>
                <a:t>News</a:t>
              </a:r>
              <a:r>
                <a:rPr b="1" lang="en" sz="2000">
                  <a:solidFill>
                    <a:schemeClr val="dk2"/>
                  </a:solidFill>
                  <a:latin typeface="Merriweather"/>
                  <a:ea typeface="Merriweather"/>
                  <a:cs typeface="Merriweather"/>
                  <a:sym typeface="Merriweather"/>
                </a:rPr>
                <a:t> 4 </a:t>
              </a:r>
              <a:endParaRPr b="1" sz="2000">
                <a:solidFill>
                  <a:schemeClr val="dk2"/>
                </a:solidFill>
                <a:latin typeface="Merriweather"/>
                <a:ea typeface="Merriweather"/>
                <a:cs typeface="Merriweather"/>
                <a:sym typeface="Merriweather"/>
              </a:endParaRPr>
            </a:p>
          </p:txBody>
        </p:sp>
        <p:sp>
          <p:nvSpPr>
            <p:cNvPr id="231" name="Google Shape;231;p21"/>
            <p:cNvSpPr txBox="1"/>
            <p:nvPr/>
          </p:nvSpPr>
          <p:spPr>
            <a:xfrm>
              <a:off x="730677" y="4125275"/>
              <a:ext cx="825300" cy="484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8</a:t>
              </a:r>
              <a:r>
                <a:rPr b="1" lang="en" sz="2000">
                  <a:solidFill>
                    <a:schemeClr val="lt1"/>
                  </a:solidFill>
                  <a:latin typeface="Merriweather"/>
                  <a:ea typeface="Merriweather"/>
                  <a:cs typeface="Merriweather"/>
                  <a:sym typeface="Merriweather"/>
                </a:rPr>
                <a:t>0%</a:t>
              </a:r>
              <a:endParaRPr b="1" sz="2000">
                <a:solidFill>
                  <a:schemeClr val="lt1"/>
                </a:solidFill>
                <a:latin typeface="Merriweather"/>
                <a:ea typeface="Merriweather"/>
                <a:cs typeface="Merriweather"/>
                <a:sym typeface="Merriweather"/>
              </a:endParaRPr>
            </a:p>
          </p:txBody>
        </p:sp>
      </p:grpSp>
      <p:grpSp>
        <p:nvGrpSpPr>
          <p:cNvPr id="232" name="Google Shape;232;p21"/>
          <p:cNvGrpSpPr/>
          <p:nvPr/>
        </p:nvGrpSpPr>
        <p:grpSpPr>
          <a:xfrm>
            <a:off x="5738650" y="1653984"/>
            <a:ext cx="2652775" cy="218400"/>
            <a:chOff x="5746100" y="1673059"/>
            <a:chExt cx="2652775" cy="218400"/>
          </a:xfrm>
        </p:grpSpPr>
        <p:sp>
          <p:nvSpPr>
            <p:cNvPr id="233" name="Google Shape;233;p21"/>
            <p:cNvSpPr/>
            <p:nvPr/>
          </p:nvSpPr>
          <p:spPr>
            <a:xfrm>
              <a:off x="5746100" y="1673059"/>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a:off x="6016586" y="1673059"/>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a:off x="6287072" y="1673059"/>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a:off x="6557558" y="1673059"/>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6828044" y="1673059"/>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a:off x="7098531" y="1673059"/>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7369017" y="1673059"/>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7639503" y="1673059"/>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a:off x="7909989" y="1673059"/>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8180475" y="1673059"/>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1"/>
          <p:cNvGrpSpPr/>
          <p:nvPr/>
        </p:nvGrpSpPr>
        <p:grpSpPr>
          <a:xfrm>
            <a:off x="5746950" y="4258484"/>
            <a:ext cx="2652775" cy="218400"/>
            <a:chOff x="5754850" y="4258484"/>
            <a:chExt cx="2652775" cy="218400"/>
          </a:xfrm>
        </p:grpSpPr>
        <p:sp>
          <p:nvSpPr>
            <p:cNvPr id="244" name="Google Shape;244;p21"/>
            <p:cNvSpPr/>
            <p:nvPr/>
          </p:nvSpPr>
          <p:spPr>
            <a:xfrm>
              <a:off x="5754850" y="42584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a:off x="6025336" y="42584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a:off x="6295822" y="42584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a:off x="6566308" y="42584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6836794" y="42584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7107281" y="42584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7377767" y="42584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7648253" y="42584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7918739" y="425848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8189225" y="425848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21"/>
          <p:cNvGrpSpPr/>
          <p:nvPr/>
        </p:nvGrpSpPr>
        <p:grpSpPr>
          <a:xfrm>
            <a:off x="5746950" y="3390317"/>
            <a:ext cx="2652775" cy="218400"/>
            <a:chOff x="5754850" y="3418034"/>
            <a:chExt cx="2652775" cy="218400"/>
          </a:xfrm>
        </p:grpSpPr>
        <p:sp>
          <p:nvSpPr>
            <p:cNvPr id="255" name="Google Shape;255;p21"/>
            <p:cNvSpPr/>
            <p:nvPr/>
          </p:nvSpPr>
          <p:spPr>
            <a:xfrm>
              <a:off x="5754850" y="34180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6025336" y="341803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6295822" y="34180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6566308" y="34180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6836794" y="34180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7107281" y="34180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7377767" y="34180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7648253" y="34180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7918739" y="34180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8189225" y="341803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1"/>
          <p:cNvGrpSpPr/>
          <p:nvPr/>
        </p:nvGrpSpPr>
        <p:grpSpPr>
          <a:xfrm>
            <a:off x="5746950" y="2522151"/>
            <a:ext cx="2652775" cy="218400"/>
            <a:chOff x="5754850" y="2534884"/>
            <a:chExt cx="2652775" cy="218400"/>
          </a:xfrm>
        </p:grpSpPr>
        <p:sp>
          <p:nvSpPr>
            <p:cNvPr id="266" name="Google Shape;266;p21"/>
            <p:cNvSpPr/>
            <p:nvPr/>
          </p:nvSpPr>
          <p:spPr>
            <a:xfrm>
              <a:off x="5754850" y="2534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6025336" y="2534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6295822" y="2534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6566308" y="2534884"/>
              <a:ext cx="218400" cy="21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6836794" y="253488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7107281" y="253488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7377767" y="253488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7648253" y="253488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7918739" y="253488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8189225" y="2534884"/>
              <a:ext cx="218400" cy="218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21"/>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277" name="Google Shape;277;p21"/>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278" name="Google Shape;278;p21"/>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2"/>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sp>
        <p:nvSpPr>
          <p:cNvPr id="284" name="Google Shape;284;p22"/>
          <p:cNvSpPr txBox="1"/>
          <p:nvPr/>
        </p:nvSpPr>
        <p:spPr>
          <a:xfrm>
            <a:off x="6220650" y="2397351"/>
            <a:ext cx="22032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a:t>
            </a:r>
            <a:r>
              <a:rPr lang="en">
                <a:solidFill>
                  <a:schemeClr val="dk2"/>
                </a:solidFill>
                <a:latin typeface="Merriweather"/>
                <a:ea typeface="Merriweather"/>
                <a:cs typeface="Merriweather"/>
                <a:sym typeface="Merriweather"/>
              </a:rPr>
              <a:t>Mars is actually a very cold place</a:t>
            </a:r>
            <a:r>
              <a:rPr lang="en">
                <a:solidFill>
                  <a:schemeClr val="dk2"/>
                </a:solidFill>
                <a:latin typeface="Merriweather"/>
                <a:ea typeface="Merriweather"/>
                <a:cs typeface="Merriweather"/>
                <a:sym typeface="Merriweather"/>
              </a:rPr>
              <a:t>”</a:t>
            </a:r>
            <a:endParaRPr>
              <a:solidFill>
                <a:schemeClr val="dk2"/>
              </a:solidFill>
              <a:latin typeface="Merriweather"/>
              <a:ea typeface="Merriweather"/>
              <a:cs typeface="Merriweather"/>
              <a:sym typeface="Merriweather"/>
            </a:endParaRPr>
          </a:p>
        </p:txBody>
      </p:sp>
      <p:sp>
        <p:nvSpPr>
          <p:cNvPr id="285" name="Google Shape;285;p22"/>
          <p:cNvSpPr txBox="1"/>
          <p:nvPr/>
        </p:nvSpPr>
        <p:spPr>
          <a:xfrm>
            <a:off x="6220650" y="1975100"/>
            <a:ext cx="2203200" cy="3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Jack Robson</a:t>
            </a:r>
            <a:endParaRPr b="1" sz="2000">
              <a:solidFill>
                <a:schemeClr val="dk2"/>
              </a:solidFill>
              <a:latin typeface="Merriweather"/>
              <a:ea typeface="Merriweather"/>
              <a:cs typeface="Merriweather"/>
              <a:sym typeface="Merriweather"/>
            </a:endParaRPr>
          </a:p>
        </p:txBody>
      </p:sp>
      <p:grpSp>
        <p:nvGrpSpPr>
          <p:cNvPr id="286" name="Google Shape;286;p22"/>
          <p:cNvGrpSpPr/>
          <p:nvPr/>
        </p:nvGrpSpPr>
        <p:grpSpPr>
          <a:xfrm>
            <a:off x="6220705" y="3682000"/>
            <a:ext cx="2203200" cy="888450"/>
            <a:chOff x="6220705" y="3682000"/>
            <a:chExt cx="2203200" cy="888450"/>
          </a:xfrm>
        </p:grpSpPr>
        <p:sp>
          <p:nvSpPr>
            <p:cNvPr id="287" name="Google Shape;287;p22"/>
            <p:cNvSpPr txBox="1"/>
            <p:nvPr/>
          </p:nvSpPr>
          <p:spPr>
            <a:xfrm>
              <a:off x="6220706" y="4104250"/>
              <a:ext cx="22032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“Neptune is far away from Earth</a:t>
              </a:r>
              <a:r>
                <a:rPr lang="en">
                  <a:solidFill>
                    <a:schemeClr val="dk2"/>
                  </a:solidFill>
                  <a:latin typeface="Merriweather"/>
                  <a:ea typeface="Merriweather"/>
                  <a:cs typeface="Merriweather"/>
                  <a:sym typeface="Merriweather"/>
                </a:rPr>
                <a:t>”</a:t>
              </a:r>
              <a:endParaRPr>
                <a:solidFill>
                  <a:schemeClr val="dk2"/>
                </a:solidFill>
                <a:latin typeface="Merriweather"/>
                <a:ea typeface="Merriweather"/>
                <a:cs typeface="Merriweather"/>
                <a:sym typeface="Merriweather"/>
              </a:endParaRPr>
            </a:p>
          </p:txBody>
        </p:sp>
        <p:sp>
          <p:nvSpPr>
            <p:cNvPr id="288" name="Google Shape;288;p22"/>
            <p:cNvSpPr txBox="1"/>
            <p:nvPr/>
          </p:nvSpPr>
          <p:spPr>
            <a:xfrm>
              <a:off x="6220705" y="3682000"/>
              <a:ext cx="2203200" cy="3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Zu Cho</a:t>
              </a:r>
              <a:endParaRPr b="1" sz="2000">
                <a:solidFill>
                  <a:schemeClr val="dk2"/>
                </a:solidFill>
                <a:latin typeface="Merriweather"/>
                <a:ea typeface="Merriweather"/>
                <a:cs typeface="Merriweather"/>
                <a:sym typeface="Merriweather"/>
              </a:endParaRPr>
            </a:p>
          </p:txBody>
        </p:sp>
      </p:grpSp>
      <p:grpSp>
        <p:nvGrpSpPr>
          <p:cNvPr id="289" name="Google Shape;289;p22"/>
          <p:cNvGrpSpPr/>
          <p:nvPr/>
        </p:nvGrpSpPr>
        <p:grpSpPr>
          <a:xfrm>
            <a:off x="720200" y="1975100"/>
            <a:ext cx="2203200" cy="888451"/>
            <a:chOff x="720200" y="1975100"/>
            <a:chExt cx="2203200" cy="888451"/>
          </a:xfrm>
        </p:grpSpPr>
        <p:sp>
          <p:nvSpPr>
            <p:cNvPr id="290" name="Google Shape;290;p22"/>
            <p:cNvSpPr txBox="1"/>
            <p:nvPr/>
          </p:nvSpPr>
          <p:spPr>
            <a:xfrm>
              <a:off x="720200" y="1975100"/>
              <a:ext cx="2203200" cy="3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Chris Smith</a:t>
              </a:r>
              <a:endParaRPr b="1" sz="2000">
                <a:solidFill>
                  <a:schemeClr val="dk2"/>
                </a:solidFill>
                <a:latin typeface="Merriweather"/>
                <a:ea typeface="Merriweather"/>
                <a:cs typeface="Merriweather"/>
                <a:sym typeface="Merriweather"/>
              </a:endParaRPr>
            </a:p>
          </p:txBody>
        </p:sp>
        <p:sp>
          <p:nvSpPr>
            <p:cNvPr id="291" name="Google Shape;291;p22"/>
            <p:cNvSpPr txBox="1"/>
            <p:nvPr/>
          </p:nvSpPr>
          <p:spPr>
            <a:xfrm>
              <a:off x="720200" y="2397351"/>
              <a:ext cx="22032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“Mercury is the smallest planet</a:t>
              </a:r>
              <a:r>
                <a:rPr lang="en">
                  <a:solidFill>
                    <a:schemeClr val="dk2"/>
                  </a:solidFill>
                  <a:latin typeface="Merriweather"/>
                  <a:ea typeface="Merriweather"/>
                  <a:cs typeface="Merriweather"/>
                  <a:sym typeface="Merriweather"/>
                </a:rPr>
                <a:t>”</a:t>
              </a:r>
              <a:endParaRPr>
                <a:solidFill>
                  <a:schemeClr val="dk2"/>
                </a:solidFill>
                <a:latin typeface="Merriweather"/>
                <a:ea typeface="Merriweather"/>
                <a:cs typeface="Merriweather"/>
                <a:sym typeface="Merriweather"/>
              </a:endParaRPr>
            </a:p>
          </p:txBody>
        </p:sp>
      </p:grpSp>
      <p:sp>
        <p:nvSpPr>
          <p:cNvPr id="292" name="Google Shape;292;p22"/>
          <p:cNvSpPr txBox="1"/>
          <p:nvPr/>
        </p:nvSpPr>
        <p:spPr>
          <a:xfrm>
            <a:off x="3470425" y="1975100"/>
            <a:ext cx="2203200" cy="3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Dan Do</a:t>
            </a:r>
            <a:endParaRPr b="1" sz="2000">
              <a:solidFill>
                <a:schemeClr val="dk2"/>
              </a:solidFill>
              <a:latin typeface="Merriweather"/>
              <a:ea typeface="Merriweather"/>
              <a:cs typeface="Merriweather"/>
              <a:sym typeface="Merriweather"/>
            </a:endParaRPr>
          </a:p>
        </p:txBody>
      </p:sp>
      <p:sp>
        <p:nvSpPr>
          <p:cNvPr id="293" name="Google Shape;293;p22"/>
          <p:cNvSpPr txBox="1"/>
          <p:nvPr/>
        </p:nvSpPr>
        <p:spPr>
          <a:xfrm>
            <a:off x="3470425" y="2397351"/>
            <a:ext cx="22032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a:t>
            </a:r>
            <a:r>
              <a:rPr lang="en">
                <a:solidFill>
                  <a:schemeClr val="dk2"/>
                </a:solidFill>
                <a:latin typeface="Merriweather"/>
                <a:ea typeface="Merriweather"/>
                <a:cs typeface="Merriweather"/>
                <a:sym typeface="Merriweather"/>
              </a:rPr>
              <a:t>Venus is the second planet from the Sun</a:t>
            </a:r>
            <a:r>
              <a:rPr lang="en">
                <a:solidFill>
                  <a:schemeClr val="dk2"/>
                </a:solidFill>
                <a:latin typeface="Merriweather"/>
                <a:ea typeface="Merriweather"/>
                <a:cs typeface="Merriweather"/>
                <a:sym typeface="Merriweather"/>
              </a:rPr>
              <a:t>”</a:t>
            </a:r>
            <a:endParaRPr>
              <a:solidFill>
                <a:schemeClr val="dk2"/>
              </a:solidFill>
              <a:latin typeface="Merriweather"/>
              <a:ea typeface="Merriweather"/>
              <a:cs typeface="Merriweather"/>
              <a:sym typeface="Merriweather"/>
            </a:endParaRPr>
          </a:p>
        </p:txBody>
      </p:sp>
      <p:grpSp>
        <p:nvGrpSpPr>
          <p:cNvPr id="294" name="Google Shape;294;p22"/>
          <p:cNvGrpSpPr/>
          <p:nvPr/>
        </p:nvGrpSpPr>
        <p:grpSpPr>
          <a:xfrm>
            <a:off x="720255" y="3682000"/>
            <a:ext cx="2203200" cy="888450"/>
            <a:chOff x="720255" y="3682000"/>
            <a:chExt cx="2203200" cy="888450"/>
          </a:xfrm>
        </p:grpSpPr>
        <p:sp>
          <p:nvSpPr>
            <p:cNvPr id="295" name="Google Shape;295;p22"/>
            <p:cNvSpPr txBox="1"/>
            <p:nvPr/>
          </p:nvSpPr>
          <p:spPr>
            <a:xfrm>
              <a:off x="720255" y="3682000"/>
              <a:ext cx="2203200" cy="3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Dianne Trots</a:t>
              </a:r>
              <a:endParaRPr b="1" sz="2000">
                <a:solidFill>
                  <a:schemeClr val="dk2"/>
                </a:solidFill>
                <a:latin typeface="Merriweather"/>
                <a:ea typeface="Merriweather"/>
                <a:cs typeface="Merriweather"/>
                <a:sym typeface="Merriweather"/>
              </a:endParaRPr>
            </a:p>
          </p:txBody>
        </p:sp>
        <p:sp>
          <p:nvSpPr>
            <p:cNvPr id="296" name="Google Shape;296;p22"/>
            <p:cNvSpPr txBox="1"/>
            <p:nvPr/>
          </p:nvSpPr>
          <p:spPr>
            <a:xfrm>
              <a:off x="720255" y="4104250"/>
              <a:ext cx="22032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a:t>
              </a:r>
              <a:r>
                <a:rPr lang="en">
                  <a:solidFill>
                    <a:schemeClr val="dk2"/>
                  </a:solidFill>
                  <a:latin typeface="Merriweather"/>
                  <a:ea typeface="Merriweather"/>
                  <a:cs typeface="Merriweather"/>
                  <a:sym typeface="Merriweather"/>
                </a:rPr>
                <a:t>Jupiter is the biggest planet of them all</a:t>
              </a:r>
              <a:r>
                <a:rPr lang="en">
                  <a:solidFill>
                    <a:schemeClr val="dk2"/>
                  </a:solidFill>
                  <a:latin typeface="Merriweather"/>
                  <a:ea typeface="Merriweather"/>
                  <a:cs typeface="Merriweather"/>
                  <a:sym typeface="Merriweather"/>
                </a:rPr>
                <a:t>”</a:t>
              </a:r>
              <a:endParaRPr>
                <a:solidFill>
                  <a:schemeClr val="dk2"/>
                </a:solidFill>
                <a:latin typeface="Merriweather"/>
                <a:ea typeface="Merriweather"/>
                <a:cs typeface="Merriweather"/>
                <a:sym typeface="Merriweather"/>
              </a:endParaRPr>
            </a:p>
          </p:txBody>
        </p:sp>
      </p:grpSp>
      <p:grpSp>
        <p:nvGrpSpPr>
          <p:cNvPr id="297" name="Google Shape;297;p22"/>
          <p:cNvGrpSpPr/>
          <p:nvPr/>
        </p:nvGrpSpPr>
        <p:grpSpPr>
          <a:xfrm>
            <a:off x="3470480" y="3682000"/>
            <a:ext cx="2203200" cy="888450"/>
            <a:chOff x="3470480" y="3682000"/>
            <a:chExt cx="2203200" cy="888450"/>
          </a:xfrm>
        </p:grpSpPr>
        <p:sp>
          <p:nvSpPr>
            <p:cNvPr id="298" name="Google Shape;298;p22"/>
            <p:cNvSpPr txBox="1"/>
            <p:nvPr/>
          </p:nvSpPr>
          <p:spPr>
            <a:xfrm>
              <a:off x="3470480" y="3682000"/>
              <a:ext cx="2203200" cy="3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Merriweather"/>
                  <a:ea typeface="Merriweather"/>
                  <a:cs typeface="Merriweather"/>
                  <a:sym typeface="Merriweather"/>
                </a:rPr>
                <a:t>Anne Marie</a:t>
              </a:r>
              <a:endParaRPr b="1" sz="2000">
                <a:solidFill>
                  <a:schemeClr val="dk2"/>
                </a:solidFill>
                <a:latin typeface="Merriweather"/>
                <a:ea typeface="Merriweather"/>
                <a:cs typeface="Merriweather"/>
                <a:sym typeface="Merriweather"/>
              </a:endParaRPr>
            </a:p>
          </p:txBody>
        </p:sp>
        <p:sp>
          <p:nvSpPr>
            <p:cNvPr id="299" name="Google Shape;299;p22"/>
            <p:cNvSpPr txBox="1"/>
            <p:nvPr/>
          </p:nvSpPr>
          <p:spPr>
            <a:xfrm>
              <a:off x="3470481" y="4104250"/>
              <a:ext cx="2203200" cy="46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“Saturn is a gas giant with several rings</a:t>
              </a:r>
              <a:r>
                <a:rPr lang="en">
                  <a:solidFill>
                    <a:schemeClr val="dk2"/>
                  </a:solidFill>
                  <a:latin typeface="Merriweather"/>
                  <a:ea typeface="Merriweather"/>
                  <a:cs typeface="Merriweather"/>
                  <a:sym typeface="Merriweather"/>
                </a:rPr>
                <a:t>”</a:t>
              </a:r>
              <a:endParaRPr>
                <a:solidFill>
                  <a:schemeClr val="dk2"/>
                </a:solidFill>
                <a:latin typeface="Merriweather"/>
                <a:ea typeface="Merriweather"/>
                <a:cs typeface="Merriweather"/>
                <a:sym typeface="Merriweather"/>
              </a:endParaRPr>
            </a:p>
          </p:txBody>
        </p:sp>
      </p:grpSp>
      <p:grpSp>
        <p:nvGrpSpPr>
          <p:cNvPr id="300" name="Google Shape;300;p22"/>
          <p:cNvGrpSpPr/>
          <p:nvPr/>
        </p:nvGrpSpPr>
        <p:grpSpPr>
          <a:xfrm>
            <a:off x="1060544" y="1543693"/>
            <a:ext cx="1522511" cy="217293"/>
            <a:chOff x="723300" y="4253549"/>
            <a:chExt cx="2276482" cy="324900"/>
          </a:xfrm>
        </p:grpSpPr>
        <p:sp>
          <p:nvSpPr>
            <p:cNvPr id="301" name="Google Shape;301;p22"/>
            <p:cNvSpPr/>
            <p:nvPr/>
          </p:nvSpPr>
          <p:spPr>
            <a:xfrm>
              <a:off x="723300"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1206995"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1690691"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2174386"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2658082" y="4253549"/>
              <a:ext cx="341700" cy="3249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22"/>
          <p:cNvGrpSpPr/>
          <p:nvPr/>
        </p:nvGrpSpPr>
        <p:grpSpPr>
          <a:xfrm>
            <a:off x="1060594" y="3239618"/>
            <a:ext cx="1522511" cy="217293"/>
            <a:chOff x="723300" y="4253549"/>
            <a:chExt cx="2276482" cy="324900"/>
          </a:xfrm>
        </p:grpSpPr>
        <p:sp>
          <p:nvSpPr>
            <p:cNvPr id="307" name="Google Shape;307;p22"/>
            <p:cNvSpPr/>
            <p:nvPr/>
          </p:nvSpPr>
          <p:spPr>
            <a:xfrm>
              <a:off x="723300"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1206995"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1690691"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2174386"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2658082"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22"/>
          <p:cNvGrpSpPr/>
          <p:nvPr/>
        </p:nvGrpSpPr>
        <p:grpSpPr>
          <a:xfrm>
            <a:off x="3810744" y="1549181"/>
            <a:ext cx="1522511" cy="217293"/>
            <a:chOff x="723300" y="4253549"/>
            <a:chExt cx="2276482" cy="324900"/>
          </a:xfrm>
        </p:grpSpPr>
        <p:sp>
          <p:nvSpPr>
            <p:cNvPr id="313" name="Google Shape;313;p22"/>
            <p:cNvSpPr/>
            <p:nvPr/>
          </p:nvSpPr>
          <p:spPr>
            <a:xfrm>
              <a:off x="723300"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206995"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1690691"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2174386" y="4253549"/>
              <a:ext cx="341700" cy="3249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2658082" y="4253549"/>
              <a:ext cx="341700" cy="3249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22"/>
          <p:cNvGrpSpPr/>
          <p:nvPr/>
        </p:nvGrpSpPr>
        <p:grpSpPr>
          <a:xfrm>
            <a:off x="3810794" y="3245106"/>
            <a:ext cx="1522511" cy="217293"/>
            <a:chOff x="723300" y="4253549"/>
            <a:chExt cx="2276482" cy="324900"/>
          </a:xfrm>
        </p:grpSpPr>
        <p:sp>
          <p:nvSpPr>
            <p:cNvPr id="319" name="Google Shape;319;p22"/>
            <p:cNvSpPr/>
            <p:nvPr/>
          </p:nvSpPr>
          <p:spPr>
            <a:xfrm>
              <a:off x="723300"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1206995"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1690691"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2174386"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2658082" y="4253549"/>
              <a:ext cx="341700" cy="3249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22"/>
          <p:cNvGrpSpPr/>
          <p:nvPr/>
        </p:nvGrpSpPr>
        <p:grpSpPr>
          <a:xfrm>
            <a:off x="6560994" y="1549181"/>
            <a:ext cx="1522511" cy="217293"/>
            <a:chOff x="723300" y="4253549"/>
            <a:chExt cx="2276482" cy="324900"/>
          </a:xfrm>
        </p:grpSpPr>
        <p:sp>
          <p:nvSpPr>
            <p:cNvPr id="325" name="Google Shape;325;p22"/>
            <p:cNvSpPr/>
            <p:nvPr/>
          </p:nvSpPr>
          <p:spPr>
            <a:xfrm>
              <a:off x="723300"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206995"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1690691"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2174386" y="4253549"/>
              <a:ext cx="341700" cy="3249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2658082" y="4253549"/>
              <a:ext cx="341700" cy="3249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22"/>
          <p:cNvGrpSpPr/>
          <p:nvPr/>
        </p:nvGrpSpPr>
        <p:grpSpPr>
          <a:xfrm>
            <a:off x="6561044" y="3245106"/>
            <a:ext cx="1522511" cy="217293"/>
            <a:chOff x="723300" y="4253549"/>
            <a:chExt cx="2276482" cy="324900"/>
          </a:xfrm>
        </p:grpSpPr>
        <p:sp>
          <p:nvSpPr>
            <p:cNvPr id="331" name="Google Shape;331;p22"/>
            <p:cNvSpPr/>
            <p:nvPr/>
          </p:nvSpPr>
          <p:spPr>
            <a:xfrm>
              <a:off x="723300"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1206995" y="4253549"/>
              <a:ext cx="341700" cy="32490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1690691" y="4253549"/>
              <a:ext cx="341700" cy="3249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2174386" y="4253549"/>
              <a:ext cx="341700" cy="3249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2658082" y="4253549"/>
              <a:ext cx="341700" cy="3249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22"/>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337" name="Google Shape;337;p22"/>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338" name="Google Shape;338;p22"/>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ctrTitle"/>
          </p:nvPr>
        </p:nvSpPr>
        <p:spPr>
          <a:xfrm>
            <a:off x="734400" y="484632"/>
            <a:ext cx="76752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daily news infographics</a:t>
            </a:r>
            <a:endParaRPr/>
          </a:p>
        </p:txBody>
      </p:sp>
      <p:grpSp>
        <p:nvGrpSpPr>
          <p:cNvPr id="344" name="Google Shape;344;p23"/>
          <p:cNvGrpSpPr/>
          <p:nvPr/>
        </p:nvGrpSpPr>
        <p:grpSpPr>
          <a:xfrm>
            <a:off x="3000957" y="1611484"/>
            <a:ext cx="5408646" cy="2881383"/>
            <a:chOff x="233350" y="949250"/>
            <a:chExt cx="7137300" cy="3802300"/>
          </a:xfrm>
        </p:grpSpPr>
        <p:sp>
          <p:nvSpPr>
            <p:cNvPr id="345" name="Google Shape;345;p23"/>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23"/>
          <p:cNvSpPr txBox="1"/>
          <p:nvPr/>
        </p:nvSpPr>
        <p:spPr>
          <a:xfrm>
            <a:off x="950100" y="2085800"/>
            <a:ext cx="1540800" cy="3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Merriweather"/>
                <a:ea typeface="Merriweather"/>
                <a:cs typeface="Merriweather"/>
                <a:sym typeface="Merriweather"/>
              </a:rPr>
              <a:t>Mercury</a:t>
            </a:r>
            <a:endParaRPr b="1" sz="2000">
              <a:solidFill>
                <a:srgbClr val="000000"/>
              </a:solidFill>
              <a:latin typeface="Merriweather"/>
              <a:ea typeface="Merriweather"/>
              <a:cs typeface="Merriweather"/>
              <a:sym typeface="Merriweather"/>
            </a:endParaRPr>
          </a:p>
        </p:txBody>
      </p:sp>
      <p:sp>
        <p:nvSpPr>
          <p:cNvPr id="397" name="Google Shape;397;p23"/>
          <p:cNvSpPr txBox="1"/>
          <p:nvPr/>
        </p:nvSpPr>
        <p:spPr>
          <a:xfrm>
            <a:off x="950100" y="2508015"/>
            <a:ext cx="20028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erriweather"/>
                <a:ea typeface="Merriweather"/>
                <a:cs typeface="Merriweather"/>
                <a:sym typeface="Merriweather"/>
              </a:rPr>
              <a:t>It’s the closest planet to the Sun</a:t>
            </a:r>
            <a:endParaRPr>
              <a:solidFill>
                <a:srgbClr val="000000"/>
              </a:solidFill>
              <a:latin typeface="Merriweather"/>
              <a:ea typeface="Merriweather"/>
              <a:cs typeface="Merriweather"/>
              <a:sym typeface="Merriweather"/>
            </a:endParaRPr>
          </a:p>
        </p:txBody>
      </p:sp>
      <p:sp>
        <p:nvSpPr>
          <p:cNvPr id="398" name="Google Shape;398;p23"/>
          <p:cNvSpPr/>
          <p:nvPr/>
        </p:nvSpPr>
        <p:spPr>
          <a:xfrm>
            <a:off x="3702025" y="2163809"/>
            <a:ext cx="218400" cy="21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4235575" y="3279201"/>
            <a:ext cx="136800" cy="1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731700" y="2163809"/>
            <a:ext cx="218400" cy="218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txBox="1"/>
          <p:nvPr/>
        </p:nvSpPr>
        <p:spPr>
          <a:xfrm>
            <a:off x="720000" y="1043500"/>
            <a:ext cx="1540800" cy="174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1C2226"/>
                </a:solidFill>
                <a:latin typeface="Merriweather"/>
                <a:ea typeface="Merriweather"/>
                <a:cs typeface="Merriweather"/>
                <a:sym typeface="Merriweather"/>
              </a:rPr>
              <a:t>Friday </a:t>
            </a:r>
            <a:r>
              <a:rPr lang="en" sz="1200">
                <a:solidFill>
                  <a:srgbClr val="1C2226"/>
                </a:solidFill>
                <a:latin typeface="Merriweather"/>
                <a:ea typeface="Merriweather"/>
                <a:cs typeface="Merriweather"/>
                <a:sym typeface="Merriweather"/>
              </a:rPr>
              <a:t>08/05/2xxx</a:t>
            </a:r>
            <a:endParaRPr sz="1200">
              <a:solidFill>
                <a:srgbClr val="1C2226"/>
              </a:solidFill>
              <a:latin typeface="Merriweather"/>
              <a:ea typeface="Merriweather"/>
              <a:cs typeface="Merriweather"/>
              <a:sym typeface="Merriweather"/>
            </a:endParaRPr>
          </a:p>
        </p:txBody>
      </p:sp>
      <p:sp>
        <p:nvSpPr>
          <p:cNvPr id="402" name="Google Shape;402;p23"/>
          <p:cNvSpPr txBox="1"/>
          <p:nvPr/>
        </p:nvSpPr>
        <p:spPr>
          <a:xfrm>
            <a:off x="3799350" y="1044100"/>
            <a:ext cx="1545300" cy="1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C2226"/>
                </a:solidFill>
                <a:latin typeface="Merriweather"/>
                <a:ea typeface="Merriweather"/>
                <a:cs typeface="Merriweather"/>
                <a:sym typeface="Merriweather"/>
              </a:rPr>
              <a:t>Infographics</a:t>
            </a:r>
            <a:endParaRPr sz="1200">
              <a:solidFill>
                <a:srgbClr val="1C2226"/>
              </a:solidFill>
              <a:latin typeface="Merriweather"/>
              <a:ea typeface="Merriweather"/>
              <a:cs typeface="Merriweather"/>
              <a:sym typeface="Merriweather"/>
            </a:endParaRPr>
          </a:p>
        </p:txBody>
      </p:sp>
      <p:sp>
        <p:nvSpPr>
          <p:cNvPr id="403" name="Google Shape;403;p23"/>
          <p:cNvSpPr txBox="1"/>
          <p:nvPr/>
        </p:nvSpPr>
        <p:spPr>
          <a:xfrm>
            <a:off x="6883200" y="1044100"/>
            <a:ext cx="1545300" cy="173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rgbClr val="1C2226"/>
                </a:solidFill>
                <a:latin typeface="Merriweather"/>
                <a:ea typeface="Merriweather"/>
                <a:cs typeface="Merriweather"/>
                <a:sym typeface="Merriweather"/>
              </a:rPr>
              <a:t>Edition: 001</a:t>
            </a:r>
            <a:endParaRPr sz="1200">
              <a:solidFill>
                <a:srgbClr val="1C2226"/>
              </a:solidFill>
              <a:latin typeface="Merriweather"/>
              <a:ea typeface="Merriweather"/>
              <a:cs typeface="Merriweather"/>
              <a:sym typeface="Merriweather"/>
            </a:endParaRPr>
          </a:p>
        </p:txBody>
      </p:sp>
      <p:cxnSp>
        <p:nvCxnSpPr>
          <p:cNvPr id="404" name="Google Shape;404;p23"/>
          <p:cNvCxnSpPr>
            <a:stCxn id="396" idx="3"/>
            <a:endCxn id="398" idx="1"/>
          </p:cNvCxnSpPr>
          <p:nvPr/>
        </p:nvCxnSpPr>
        <p:spPr>
          <a:xfrm>
            <a:off x="2490900" y="2273000"/>
            <a:ext cx="1211100" cy="600"/>
          </a:xfrm>
          <a:prstGeom prst="bentConnector3">
            <a:avLst>
              <a:gd fmla="val 50001" name="adj1"/>
            </a:avLst>
          </a:prstGeom>
          <a:noFill/>
          <a:ln cap="flat" cmpd="sng" w="9525">
            <a:solidFill>
              <a:schemeClr val="dk2"/>
            </a:solidFill>
            <a:prstDash val="solid"/>
            <a:round/>
            <a:headEnd len="med" w="med" type="none"/>
            <a:tailEnd len="med" w="med" type="diamond"/>
          </a:ln>
        </p:spPr>
      </p:cxnSp>
      <p:cxnSp>
        <p:nvCxnSpPr>
          <p:cNvPr id="405" name="Google Shape;405;p23"/>
          <p:cNvCxnSpPr>
            <a:endCxn id="399" idx="1"/>
          </p:cNvCxnSpPr>
          <p:nvPr/>
        </p:nvCxnSpPr>
        <p:spPr>
          <a:xfrm>
            <a:off x="2490775" y="3347001"/>
            <a:ext cx="1744800" cy="600"/>
          </a:xfrm>
          <a:prstGeom prst="bentConnector3">
            <a:avLst>
              <a:gd fmla="val 50000" name="adj1"/>
            </a:avLst>
          </a:prstGeom>
          <a:noFill/>
          <a:ln cap="flat" cmpd="sng" w="9525">
            <a:solidFill>
              <a:schemeClr val="dk2"/>
            </a:solidFill>
            <a:prstDash val="solid"/>
            <a:round/>
            <a:headEnd len="med" w="med" type="none"/>
            <a:tailEnd len="med" w="med" type="diamond"/>
          </a:ln>
        </p:spPr>
      </p:cxnSp>
      <p:grpSp>
        <p:nvGrpSpPr>
          <p:cNvPr id="406" name="Google Shape;406;p23"/>
          <p:cNvGrpSpPr/>
          <p:nvPr/>
        </p:nvGrpSpPr>
        <p:grpSpPr>
          <a:xfrm>
            <a:off x="731700" y="3158751"/>
            <a:ext cx="2221224" cy="890348"/>
            <a:chOff x="731700" y="3158751"/>
            <a:chExt cx="2221224" cy="890348"/>
          </a:xfrm>
        </p:grpSpPr>
        <p:sp>
          <p:nvSpPr>
            <p:cNvPr id="407" name="Google Shape;407;p23"/>
            <p:cNvSpPr txBox="1"/>
            <p:nvPr/>
          </p:nvSpPr>
          <p:spPr>
            <a:xfrm>
              <a:off x="950118" y="3158751"/>
              <a:ext cx="1540800" cy="3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Merriweather"/>
                  <a:ea typeface="Merriweather"/>
                  <a:cs typeface="Merriweather"/>
                  <a:sym typeface="Merriweather"/>
                </a:rPr>
                <a:t>Jupiter</a:t>
              </a:r>
              <a:endParaRPr b="1" sz="2000">
                <a:solidFill>
                  <a:srgbClr val="000000"/>
                </a:solidFill>
                <a:latin typeface="Merriweather"/>
                <a:ea typeface="Merriweather"/>
                <a:cs typeface="Merriweather"/>
                <a:sym typeface="Merriweather"/>
              </a:endParaRPr>
            </a:p>
          </p:txBody>
        </p:sp>
        <p:sp>
          <p:nvSpPr>
            <p:cNvPr id="408" name="Google Shape;408;p23"/>
            <p:cNvSpPr txBox="1"/>
            <p:nvPr/>
          </p:nvSpPr>
          <p:spPr>
            <a:xfrm>
              <a:off x="950124" y="3583500"/>
              <a:ext cx="20028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erriweather"/>
                  <a:ea typeface="Merriweather"/>
                  <a:cs typeface="Merriweather"/>
                  <a:sym typeface="Merriweather"/>
                </a:rPr>
                <a:t>Jupiter is the biggest planet of them all</a:t>
              </a:r>
              <a:endParaRPr>
                <a:solidFill>
                  <a:srgbClr val="000000"/>
                </a:solidFill>
                <a:latin typeface="Merriweather"/>
                <a:ea typeface="Merriweather"/>
                <a:cs typeface="Merriweather"/>
                <a:sym typeface="Merriweather"/>
              </a:endParaRPr>
            </a:p>
          </p:txBody>
        </p:sp>
        <p:sp>
          <p:nvSpPr>
            <p:cNvPr id="409" name="Google Shape;409;p23"/>
            <p:cNvSpPr/>
            <p:nvPr/>
          </p:nvSpPr>
          <p:spPr>
            <a:xfrm>
              <a:off x="731700" y="3238109"/>
              <a:ext cx="218400" cy="218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 Daily News by Slidesgo">
  <a:themeElements>
    <a:clrScheme name="Simple Light">
      <a:dk1>
        <a:srgbClr val="1C2226"/>
      </a:dk1>
      <a:lt1>
        <a:srgbClr val="F1EEED"/>
      </a:lt1>
      <a:dk2>
        <a:srgbClr val="1C2226"/>
      </a:dk2>
      <a:lt2>
        <a:srgbClr val="888C8C"/>
      </a:lt2>
      <a:accent1>
        <a:srgbClr val="D9D9D9"/>
      </a:accent1>
      <a:accent2>
        <a:srgbClr val="1C2226"/>
      </a:accent2>
      <a:accent3>
        <a:srgbClr val="595C5C"/>
      </a:accent3>
      <a:accent4>
        <a:srgbClr val="888C8C"/>
      </a:accent4>
      <a:accent5>
        <a:srgbClr val="C7C7C7"/>
      </a:accent5>
      <a:accent6>
        <a:srgbClr val="1C2226"/>
      </a:accent6>
      <a:hlink>
        <a:srgbClr val="1C22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