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8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9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11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8" r:id="rId2"/>
    <p:sldMasterId id="2147483706" r:id="rId3"/>
    <p:sldMasterId id="2147483698" r:id="rId4"/>
    <p:sldMasterId id="2147483713" r:id="rId5"/>
    <p:sldMasterId id="2147483716" r:id="rId6"/>
    <p:sldMasterId id="2147483718" r:id="rId7"/>
    <p:sldMasterId id="2147483720" r:id="rId8"/>
    <p:sldMasterId id="2147483723" r:id="rId9"/>
    <p:sldMasterId id="2147483729" r:id="rId10"/>
    <p:sldMasterId id="2147483733" r:id="rId11"/>
    <p:sldMasterId id="2147483739" r:id="rId12"/>
    <p:sldMasterId id="2147483747" r:id="rId13"/>
    <p:sldMasterId id="2147483754" r:id="rId14"/>
    <p:sldMasterId id="2147483759" r:id="rId15"/>
    <p:sldMasterId id="2147483772" r:id="rId16"/>
  </p:sldMasterIdLst>
  <p:notesMasterIdLst>
    <p:notesMasterId r:id="rId40"/>
  </p:notesMasterIdLst>
  <p:handoutMasterIdLst>
    <p:handoutMasterId r:id="rId41"/>
  </p:handoutMasterIdLst>
  <p:sldIdLst>
    <p:sldId id="350" r:id="rId17"/>
    <p:sldId id="568" r:id="rId18"/>
    <p:sldId id="531" r:id="rId19"/>
    <p:sldId id="569" r:id="rId20"/>
    <p:sldId id="553" r:id="rId21"/>
    <p:sldId id="490" r:id="rId22"/>
    <p:sldId id="567" r:id="rId23"/>
    <p:sldId id="566" r:id="rId24"/>
    <p:sldId id="530" r:id="rId25"/>
    <p:sldId id="565" r:id="rId26"/>
    <p:sldId id="546" r:id="rId27"/>
    <p:sldId id="577" r:id="rId28"/>
    <p:sldId id="538" r:id="rId29"/>
    <p:sldId id="576" r:id="rId30"/>
    <p:sldId id="572" r:id="rId31"/>
    <p:sldId id="575" r:id="rId32"/>
    <p:sldId id="573" r:id="rId33"/>
    <p:sldId id="564" r:id="rId34"/>
    <p:sldId id="574" r:id="rId35"/>
    <p:sldId id="570" r:id="rId36"/>
    <p:sldId id="578" r:id="rId37"/>
    <p:sldId id="579" r:id="rId38"/>
    <p:sldId id="352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hualong" initials="guhl" lastIdx="1" clrIdx="0"/>
  <p:cmAuthor id="1" name="侯关士" initials="hgs" lastIdx="0" clrIdx="1">
    <p:extLst>
      <p:ext uri="{19B8F6BF-5375-455C-9EA6-DF929625EA0E}">
        <p15:presenceInfo xmlns:p15="http://schemas.microsoft.com/office/powerpoint/2012/main" userId="侯关士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B1E1"/>
    <a:srgbClr val="77AADF"/>
    <a:srgbClr val="89B2E0"/>
    <a:srgbClr val="8BB3E3"/>
    <a:srgbClr val="0053BD"/>
    <a:srgbClr val="E0D6BE"/>
    <a:srgbClr val="F0ECF4"/>
    <a:srgbClr val="F4F3F4"/>
    <a:srgbClr val="E50012"/>
    <a:srgbClr val="FB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8" autoAdjust="0"/>
    <p:restoredTop sz="62703" autoAdjust="0"/>
  </p:normalViewPr>
  <p:slideViewPr>
    <p:cSldViewPr>
      <p:cViewPr varScale="1">
        <p:scale>
          <a:sx n="57" d="100"/>
          <a:sy n="57" d="100"/>
        </p:scale>
        <p:origin x="2202" y="78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-78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86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>
        <p:guide orient="horz" pos="2880"/>
        <p:guide pos="2160"/>
      </p:guideLst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tableStyles" Target="tableStyles.xml"/><Relationship Id="rId20" Type="http://schemas.openxmlformats.org/officeDocument/2006/relationships/slide" Target="slides/slide4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07CF9-A56F-4604-8A4E-2AADA9F5050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5E619928-7D63-4B8C-96A9-AE9665A73753}">
      <dgm:prSet phldrT="[文本]"/>
      <dgm:spPr/>
      <dgm:t>
        <a:bodyPr/>
        <a:lstStyle/>
        <a:p>
          <a:r>
            <a:rPr lang="zh-CN" altLang="en-US" dirty="0" smtClean="0"/>
            <a:t>语言</a:t>
          </a:r>
          <a:endParaRPr lang="zh-CN" altLang="en-US" dirty="0"/>
        </a:p>
      </dgm:t>
    </dgm:pt>
    <dgm:pt modelId="{9C86BE57-EB2B-469D-918E-45E49DF694B4}" type="parTrans" cxnId="{31018C5F-A1DE-4305-957A-373966F97933}">
      <dgm:prSet/>
      <dgm:spPr/>
      <dgm:t>
        <a:bodyPr/>
        <a:lstStyle/>
        <a:p>
          <a:endParaRPr lang="zh-CN" altLang="en-US"/>
        </a:p>
      </dgm:t>
    </dgm:pt>
    <dgm:pt modelId="{FFC4B1FA-DB3B-42C4-BB0A-D7189ED7AB33}" type="sibTrans" cxnId="{31018C5F-A1DE-4305-957A-373966F97933}">
      <dgm:prSet/>
      <dgm:spPr/>
      <dgm:t>
        <a:bodyPr/>
        <a:lstStyle/>
        <a:p>
          <a:endParaRPr lang="zh-CN" altLang="en-US"/>
        </a:p>
      </dgm:t>
    </dgm:pt>
    <dgm:pt modelId="{D6A91875-00FF-40C5-BC44-DF7CC3E8F9C4}">
      <dgm:prSet phldrT="[文本]"/>
      <dgm:spPr/>
      <dgm:t>
        <a:bodyPr/>
        <a:lstStyle/>
        <a:p>
          <a:r>
            <a:rPr lang="zh-CN" altLang="en-US" dirty="0" smtClean="0"/>
            <a:t>库</a:t>
          </a:r>
          <a:endParaRPr lang="zh-CN" altLang="en-US" dirty="0"/>
        </a:p>
      </dgm:t>
    </dgm:pt>
    <dgm:pt modelId="{1EBE39D2-94B2-4E87-ACB7-1497008DDEA9}" type="parTrans" cxnId="{3852E206-9493-418F-BA72-6AA70103F8EF}">
      <dgm:prSet/>
      <dgm:spPr/>
      <dgm:t>
        <a:bodyPr/>
        <a:lstStyle/>
        <a:p>
          <a:endParaRPr lang="zh-CN" altLang="en-US"/>
        </a:p>
      </dgm:t>
    </dgm:pt>
    <dgm:pt modelId="{0ECB191A-BDE6-4C49-ABB7-02D364DF0DE1}" type="sibTrans" cxnId="{3852E206-9493-418F-BA72-6AA70103F8EF}">
      <dgm:prSet/>
      <dgm:spPr/>
      <dgm:t>
        <a:bodyPr/>
        <a:lstStyle/>
        <a:p>
          <a:endParaRPr lang="zh-CN" altLang="en-US"/>
        </a:p>
      </dgm:t>
    </dgm:pt>
    <dgm:pt modelId="{CA63A8C0-CE0B-4933-8AFC-D60580FE32BA}">
      <dgm:prSet phldrT="[文本]"/>
      <dgm:spPr/>
      <dgm:t>
        <a:bodyPr/>
        <a:lstStyle/>
        <a:p>
          <a:r>
            <a:rPr lang="zh-CN" altLang="en-US" dirty="0" smtClean="0"/>
            <a:t>框架</a:t>
          </a:r>
          <a:endParaRPr lang="zh-CN" altLang="en-US" dirty="0"/>
        </a:p>
      </dgm:t>
    </dgm:pt>
    <dgm:pt modelId="{4CA747D7-6BF0-452F-94B8-6FB38AD3DF6C}" type="parTrans" cxnId="{79648CE9-737C-4718-99A6-DCEF0DB60446}">
      <dgm:prSet/>
      <dgm:spPr/>
      <dgm:t>
        <a:bodyPr/>
        <a:lstStyle/>
        <a:p>
          <a:endParaRPr lang="zh-CN" altLang="en-US"/>
        </a:p>
      </dgm:t>
    </dgm:pt>
    <dgm:pt modelId="{DCC11F68-7E5E-4C59-A1AE-E1DF11AC27C4}" type="sibTrans" cxnId="{79648CE9-737C-4718-99A6-DCEF0DB60446}">
      <dgm:prSet/>
      <dgm:spPr/>
      <dgm:t>
        <a:bodyPr/>
        <a:lstStyle/>
        <a:p>
          <a:endParaRPr lang="zh-CN" altLang="en-US"/>
        </a:p>
      </dgm:t>
    </dgm:pt>
    <dgm:pt modelId="{0CE5399A-811F-4E12-B48D-11875532753C}" type="pres">
      <dgm:prSet presAssocID="{CB807CF9-A56F-4604-8A4E-2AADA9F5050D}" presName="compositeShape" presStyleCnt="0">
        <dgm:presLayoutVars>
          <dgm:chMax val="7"/>
          <dgm:dir/>
          <dgm:resizeHandles val="exact"/>
        </dgm:presLayoutVars>
      </dgm:prSet>
      <dgm:spPr/>
    </dgm:pt>
    <dgm:pt modelId="{4ED1221C-C81E-4DC9-981D-DE33C6BF198A}" type="pres">
      <dgm:prSet presAssocID="{5E619928-7D63-4B8C-96A9-AE9665A73753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617AF461-E2B7-4D75-A819-81FBA8A5C732}" type="pres">
      <dgm:prSet presAssocID="{5E619928-7D63-4B8C-96A9-AE9665A7375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9DBEFB-E6CE-40B0-8E34-BBA057C0307E}" type="pres">
      <dgm:prSet presAssocID="{D6A91875-00FF-40C5-BC44-DF7CC3E8F9C4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8F9FD83F-BDCC-4383-9E2E-75179C843779}" type="pres">
      <dgm:prSet presAssocID="{D6A91875-00FF-40C5-BC44-DF7CC3E8F9C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43DF62-D161-48F1-AE54-AADA8A35ED06}" type="pres">
      <dgm:prSet presAssocID="{CA63A8C0-CE0B-4933-8AFC-D60580FE32BA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43123E66-9521-4555-9784-50F15303FAED}" type="pres">
      <dgm:prSet presAssocID="{CA63A8C0-CE0B-4933-8AFC-D60580FE32B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6A106D-532A-409C-9F95-5A548CD0219D}" type="presOf" srcId="{5E619928-7D63-4B8C-96A9-AE9665A73753}" destId="{617AF461-E2B7-4D75-A819-81FBA8A5C732}" srcOrd="1" destOrd="0" presId="urn:microsoft.com/office/officeart/2005/8/layout/venn1"/>
    <dgm:cxn modelId="{D898DFE2-B83D-4BD8-BA94-132F0965BAF2}" type="presOf" srcId="{CA63A8C0-CE0B-4933-8AFC-D60580FE32BA}" destId="{7443DF62-D161-48F1-AE54-AADA8A35ED06}" srcOrd="0" destOrd="0" presId="urn:microsoft.com/office/officeart/2005/8/layout/venn1"/>
    <dgm:cxn modelId="{109CD7C8-0B7E-4B13-9FCC-0BB28F5C2564}" type="presOf" srcId="{CB807CF9-A56F-4604-8A4E-2AADA9F5050D}" destId="{0CE5399A-811F-4E12-B48D-11875532753C}" srcOrd="0" destOrd="0" presId="urn:microsoft.com/office/officeart/2005/8/layout/venn1"/>
    <dgm:cxn modelId="{6D6932B8-F3AE-4B22-8264-463AFA2AEC51}" type="presOf" srcId="{D6A91875-00FF-40C5-BC44-DF7CC3E8F9C4}" destId="{4A9DBEFB-E6CE-40B0-8E34-BBA057C0307E}" srcOrd="0" destOrd="0" presId="urn:microsoft.com/office/officeart/2005/8/layout/venn1"/>
    <dgm:cxn modelId="{4F8A877C-52AE-478B-B17C-F9BD94FA28B4}" type="presOf" srcId="{CA63A8C0-CE0B-4933-8AFC-D60580FE32BA}" destId="{43123E66-9521-4555-9784-50F15303FAED}" srcOrd="1" destOrd="0" presId="urn:microsoft.com/office/officeart/2005/8/layout/venn1"/>
    <dgm:cxn modelId="{79648CE9-737C-4718-99A6-DCEF0DB60446}" srcId="{CB807CF9-A56F-4604-8A4E-2AADA9F5050D}" destId="{CA63A8C0-CE0B-4933-8AFC-D60580FE32BA}" srcOrd="2" destOrd="0" parTransId="{4CA747D7-6BF0-452F-94B8-6FB38AD3DF6C}" sibTransId="{DCC11F68-7E5E-4C59-A1AE-E1DF11AC27C4}"/>
    <dgm:cxn modelId="{3852E206-9493-418F-BA72-6AA70103F8EF}" srcId="{CB807CF9-A56F-4604-8A4E-2AADA9F5050D}" destId="{D6A91875-00FF-40C5-BC44-DF7CC3E8F9C4}" srcOrd="1" destOrd="0" parTransId="{1EBE39D2-94B2-4E87-ACB7-1497008DDEA9}" sibTransId="{0ECB191A-BDE6-4C49-ABB7-02D364DF0DE1}"/>
    <dgm:cxn modelId="{C5B3D0F0-D49C-4F61-A37C-BA34BE4C48D1}" type="presOf" srcId="{5E619928-7D63-4B8C-96A9-AE9665A73753}" destId="{4ED1221C-C81E-4DC9-981D-DE33C6BF198A}" srcOrd="0" destOrd="0" presId="urn:microsoft.com/office/officeart/2005/8/layout/venn1"/>
    <dgm:cxn modelId="{281713A4-B161-41DB-9944-E6670E497423}" type="presOf" srcId="{D6A91875-00FF-40C5-BC44-DF7CC3E8F9C4}" destId="{8F9FD83F-BDCC-4383-9E2E-75179C843779}" srcOrd="1" destOrd="0" presId="urn:microsoft.com/office/officeart/2005/8/layout/venn1"/>
    <dgm:cxn modelId="{31018C5F-A1DE-4305-957A-373966F97933}" srcId="{CB807CF9-A56F-4604-8A4E-2AADA9F5050D}" destId="{5E619928-7D63-4B8C-96A9-AE9665A73753}" srcOrd="0" destOrd="0" parTransId="{9C86BE57-EB2B-469D-918E-45E49DF694B4}" sibTransId="{FFC4B1FA-DB3B-42C4-BB0A-D7189ED7AB33}"/>
    <dgm:cxn modelId="{B0A2E23B-3840-4C0C-AE07-C9019426B8F3}" type="presParOf" srcId="{0CE5399A-811F-4E12-B48D-11875532753C}" destId="{4ED1221C-C81E-4DC9-981D-DE33C6BF198A}" srcOrd="0" destOrd="0" presId="urn:microsoft.com/office/officeart/2005/8/layout/venn1"/>
    <dgm:cxn modelId="{F2AEE309-D238-4238-ACE1-420463936398}" type="presParOf" srcId="{0CE5399A-811F-4E12-B48D-11875532753C}" destId="{617AF461-E2B7-4D75-A819-81FBA8A5C732}" srcOrd="1" destOrd="0" presId="urn:microsoft.com/office/officeart/2005/8/layout/venn1"/>
    <dgm:cxn modelId="{437CB324-CE11-4213-BB1F-C6EA1C69EC16}" type="presParOf" srcId="{0CE5399A-811F-4E12-B48D-11875532753C}" destId="{4A9DBEFB-E6CE-40B0-8E34-BBA057C0307E}" srcOrd="2" destOrd="0" presId="urn:microsoft.com/office/officeart/2005/8/layout/venn1"/>
    <dgm:cxn modelId="{4196D8FD-1DCD-4290-86A8-DC914096D373}" type="presParOf" srcId="{0CE5399A-811F-4E12-B48D-11875532753C}" destId="{8F9FD83F-BDCC-4383-9E2E-75179C843779}" srcOrd="3" destOrd="0" presId="urn:microsoft.com/office/officeart/2005/8/layout/venn1"/>
    <dgm:cxn modelId="{D5BC98E3-98CC-44FD-B70E-7514E696E9A9}" type="presParOf" srcId="{0CE5399A-811F-4E12-B48D-11875532753C}" destId="{7443DF62-D161-48F1-AE54-AADA8A35ED06}" srcOrd="4" destOrd="0" presId="urn:microsoft.com/office/officeart/2005/8/layout/venn1"/>
    <dgm:cxn modelId="{911349AF-FD81-4A15-92FD-F8CD365138E6}" type="presParOf" srcId="{0CE5399A-811F-4E12-B48D-11875532753C}" destId="{43123E66-9521-4555-9784-50F15303FAE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296CA5-AEDE-40E4-80F1-059F2865F4A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2B7157-F3E8-4642-8F97-1A42F4B9AF1C}">
      <dgm:prSet phldrT="[文本]"/>
      <dgm:spPr/>
      <dgm:t>
        <a:bodyPr/>
        <a:lstStyle/>
        <a:p>
          <a:r>
            <a:rPr lang="zh-CN" altLang="en-US" dirty="0" smtClean="0"/>
            <a:t>声明式</a:t>
          </a:r>
          <a:endParaRPr lang="zh-CN" altLang="en-US" dirty="0"/>
        </a:p>
      </dgm:t>
    </dgm:pt>
    <dgm:pt modelId="{5901D870-9394-4595-BBCB-00C4371501B0}" type="parTrans" cxnId="{00E82546-AB6F-4BFE-9705-74FB4CC87B01}">
      <dgm:prSet/>
      <dgm:spPr/>
      <dgm:t>
        <a:bodyPr/>
        <a:lstStyle/>
        <a:p>
          <a:endParaRPr lang="zh-CN" altLang="en-US"/>
        </a:p>
      </dgm:t>
    </dgm:pt>
    <dgm:pt modelId="{1FDFFA07-EB72-4791-8881-6AF191DF9695}" type="sibTrans" cxnId="{00E82546-AB6F-4BFE-9705-74FB4CC87B01}">
      <dgm:prSet/>
      <dgm:spPr/>
      <dgm:t>
        <a:bodyPr/>
        <a:lstStyle/>
        <a:p>
          <a:endParaRPr lang="zh-CN" altLang="en-US"/>
        </a:p>
      </dgm:t>
    </dgm:pt>
    <dgm:pt modelId="{96D9FE82-A53B-4349-947E-FF5578D60E87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 smtClean="0"/>
            <a:t>函数式</a:t>
          </a:r>
          <a:endParaRPr lang="zh-CN" altLang="en-US" dirty="0"/>
        </a:p>
      </dgm:t>
    </dgm:pt>
    <dgm:pt modelId="{60A044C6-BF1D-4F87-BBF1-E3B2400B8B35}" type="parTrans" cxnId="{3F504BAC-269E-449C-89B9-B60696CC281A}">
      <dgm:prSet/>
      <dgm:spPr/>
      <dgm:t>
        <a:bodyPr/>
        <a:lstStyle/>
        <a:p>
          <a:endParaRPr lang="zh-CN" altLang="en-US"/>
        </a:p>
      </dgm:t>
    </dgm:pt>
    <dgm:pt modelId="{578C5DF9-C62E-4A5C-926D-982DFCE2C355}" type="sibTrans" cxnId="{3F504BAC-269E-449C-89B9-B60696CC281A}">
      <dgm:prSet/>
      <dgm:spPr/>
      <dgm:t>
        <a:bodyPr/>
        <a:lstStyle/>
        <a:p>
          <a:endParaRPr lang="zh-CN" altLang="en-US"/>
        </a:p>
      </dgm:t>
    </dgm:pt>
    <dgm:pt modelId="{735D4FD3-9CFF-4860-BC5C-A0E8E28C8FBB}">
      <dgm:prSet phldrT="[文本]"/>
      <dgm:spPr/>
      <dgm:t>
        <a:bodyPr/>
        <a:lstStyle/>
        <a:p>
          <a:r>
            <a:rPr lang="zh-CN" altLang="en-US" dirty="0" smtClean="0"/>
            <a:t>响应式</a:t>
          </a:r>
          <a:endParaRPr lang="zh-CN" altLang="en-US" dirty="0"/>
        </a:p>
      </dgm:t>
    </dgm:pt>
    <dgm:pt modelId="{E62F6231-B9B4-4AB2-8AE4-30AC86BEBFBC}" type="parTrans" cxnId="{E4BAD284-F058-4451-A7F1-1DF908F0AA1C}">
      <dgm:prSet/>
      <dgm:spPr/>
      <dgm:t>
        <a:bodyPr/>
        <a:lstStyle/>
        <a:p>
          <a:endParaRPr lang="zh-CN" altLang="en-US"/>
        </a:p>
      </dgm:t>
    </dgm:pt>
    <dgm:pt modelId="{52449E38-728F-4B08-AFE7-A6EB26D41BD5}" type="sibTrans" cxnId="{E4BAD284-F058-4451-A7F1-1DF908F0AA1C}">
      <dgm:prSet/>
      <dgm:spPr/>
      <dgm:t>
        <a:bodyPr/>
        <a:lstStyle/>
        <a:p>
          <a:endParaRPr lang="zh-CN" altLang="en-US"/>
        </a:p>
      </dgm:t>
    </dgm:pt>
    <dgm:pt modelId="{786F0470-D479-4462-A458-8E97CA37FE2B}">
      <dgm:prSet phldrT="[文本]"/>
      <dgm:spPr/>
      <dgm:t>
        <a:bodyPr/>
        <a:lstStyle/>
        <a:p>
          <a:r>
            <a:rPr lang="zh-CN" altLang="en-US" dirty="0" smtClean="0"/>
            <a:t>命令式</a:t>
          </a:r>
          <a:endParaRPr lang="zh-CN" altLang="en-US" dirty="0"/>
        </a:p>
      </dgm:t>
    </dgm:pt>
    <dgm:pt modelId="{C29FDB37-715A-4BBE-8384-A1215B09E334}" type="parTrans" cxnId="{C6613565-891D-44B4-BA6F-EF9740A37A1F}">
      <dgm:prSet/>
      <dgm:spPr/>
      <dgm:t>
        <a:bodyPr/>
        <a:lstStyle/>
        <a:p>
          <a:endParaRPr lang="zh-CN" altLang="en-US"/>
        </a:p>
      </dgm:t>
    </dgm:pt>
    <dgm:pt modelId="{081FB6CE-5A7C-46D2-9D4C-8EBB658B7E32}" type="sibTrans" cxnId="{C6613565-891D-44B4-BA6F-EF9740A37A1F}">
      <dgm:prSet/>
      <dgm:spPr/>
      <dgm:t>
        <a:bodyPr/>
        <a:lstStyle/>
        <a:p>
          <a:endParaRPr lang="zh-CN" altLang="en-US"/>
        </a:p>
      </dgm:t>
    </dgm:pt>
    <dgm:pt modelId="{711B8B8E-C794-4566-8348-6476D83A9BCC}">
      <dgm:prSet phldrT="[文本]"/>
      <dgm:spPr/>
      <dgm:t>
        <a:bodyPr/>
        <a:lstStyle/>
        <a:p>
          <a:r>
            <a:rPr lang="zh-CN" altLang="en-US" dirty="0" smtClean="0"/>
            <a:t>过程式</a:t>
          </a:r>
          <a:endParaRPr lang="zh-CN" altLang="en-US" dirty="0"/>
        </a:p>
      </dgm:t>
    </dgm:pt>
    <dgm:pt modelId="{EF1F1B9F-677D-415E-B718-B4FEC0BEC3F0}" type="parTrans" cxnId="{B8D0379F-35FC-439D-8D32-9A704773CFC0}">
      <dgm:prSet/>
      <dgm:spPr/>
      <dgm:t>
        <a:bodyPr/>
        <a:lstStyle/>
        <a:p>
          <a:endParaRPr lang="zh-CN" altLang="en-US"/>
        </a:p>
      </dgm:t>
    </dgm:pt>
    <dgm:pt modelId="{6B6E2AE3-F4B3-4F83-9378-006D996907D2}" type="sibTrans" cxnId="{B8D0379F-35FC-439D-8D32-9A704773CFC0}">
      <dgm:prSet/>
      <dgm:spPr/>
      <dgm:t>
        <a:bodyPr/>
        <a:lstStyle/>
        <a:p>
          <a:endParaRPr lang="zh-CN" altLang="en-US"/>
        </a:p>
      </dgm:t>
    </dgm:pt>
    <dgm:pt modelId="{E1FEFEE1-5677-4DD7-B39D-B99110C687DB}">
      <dgm:prSet phldrT="[文本]"/>
      <dgm:spPr/>
      <dgm:t>
        <a:bodyPr/>
        <a:lstStyle/>
        <a:p>
          <a:r>
            <a:rPr lang="zh-CN" altLang="en-US" dirty="0" smtClean="0"/>
            <a:t>面对对象</a:t>
          </a:r>
          <a:endParaRPr lang="zh-CN" altLang="en-US" dirty="0"/>
        </a:p>
      </dgm:t>
    </dgm:pt>
    <dgm:pt modelId="{B4B1357F-0987-40F2-9726-71E68628F790}" type="parTrans" cxnId="{4BB4783A-0D2C-4958-8321-C25A70306BF4}">
      <dgm:prSet/>
      <dgm:spPr/>
      <dgm:t>
        <a:bodyPr/>
        <a:lstStyle/>
        <a:p>
          <a:endParaRPr lang="zh-CN" altLang="en-US"/>
        </a:p>
      </dgm:t>
    </dgm:pt>
    <dgm:pt modelId="{BD7BF731-1CBE-4E9D-8728-CE9F3F18F8E0}" type="sibTrans" cxnId="{4BB4783A-0D2C-4958-8321-C25A70306BF4}">
      <dgm:prSet/>
      <dgm:spPr/>
      <dgm:t>
        <a:bodyPr/>
        <a:lstStyle/>
        <a:p>
          <a:endParaRPr lang="zh-CN" altLang="en-US"/>
        </a:p>
      </dgm:t>
    </dgm:pt>
    <dgm:pt modelId="{2E487759-D2E8-4D07-937B-E1EC196ECC72}">
      <dgm:prSet phldrT="[文本]"/>
      <dgm:spPr/>
      <dgm:t>
        <a:bodyPr/>
        <a:lstStyle/>
        <a:p>
          <a:r>
            <a:rPr lang="zh-CN" altLang="en-US" dirty="0" smtClean="0"/>
            <a:t>基于类</a:t>
          </a:r>
          <a:endParaRPr lang="zh-CN" altLang="en-US" dirty="0"/>
        </a:p>
      </dgm:t>
    </dgm:pt>
    <dgm:pt modelId="{6E1B2D41-F6A5-44FC-95FB-814E7BF34DFE}" type="parTrans" cxnId="{D9C5B125-0C35-4F46-B208-891F5222DA1C}">
      <dgm:prSet/>
      <dgm:spPr/>
      <dgm:t>
        <a:bodyPr/>
        <a:lstStyle/>
        <a:p>
          <a:endParaRPr lang="zh-CN" altLang="en-US"/>
        </a:p>
      </dgm:t>
    </dgm:pt>
    <dgm:pt modelId="{5C950B45-CD6F-4B37-8C69-9DCBB9D4411F}" type="sibTrans" cxnId="{D9C5B125-0C35-4F46-B208-891F5222DA1C}">
      <dgm:prSet/>
      <dgm:spPr/>
      <dgm:t>
        <a:bodyPr/>
        <a:lstStyle/>
        <a:p>
          <a:endParaRPr lang="zh-CN" altLang="en-US"/>
        </a:p>
      </dgm:t>
    </dgm:pt>
    <dgm:pt modelId="{A0F1B4A5-5FCA-47A5-8040-B6CBB6453479}">
      <dgm:prSet phldrT="[文本]"/>
      <dgm:spPr/>
      <dgm:t>
        <a:bodyPr/>
        <a:lstStyle/>
        <a:p>
          <a:r>
            <a:rPr lang="zh-CN" altLang="en-US" dirty="0" smtClean="0"/>
            <a:t>基于</a:t>
          </a:r>
          <a:r>
            <a:rPr lang="en-US" altLang="zh-CN" dirty="0" smtClean="0"/>
            <a:t>Prototype</a:t>
          </a:r>
          <a:endParaRPr lang="zh-CN" altLang="en-US" dirty="0"/>
        </a:p>
      </dgm:t>
    </dgm:pt>
    <dgm:pt modelId="{9F9D39EE-32D6-4642-9D1E-DAF7B378CDD2}" type="parTrans" cxnId="{9D5CDB39-6CAE-4B60-A16D-D637EDC0BF82}">
      <dgm:prSet/>
      <dgm:spPr/>
      <dgm:t>
        <a:bodyPr/>
        <a:lstStyle/>
        <a:p>
          <a:endParaRPr lang="zh-CN" altLang="en-US"/>
        </a:p>
      </dgm:t>
    </dgm:pt>
    <dgm:pt modelId="{2DF276CA-E3EB-4D2D-92A1-6B7AC9B43088}" type="sibTrans" cxnId="{9D5CDB39-6CAE-4B60-A16D-D637EDC0BF82}">
      <dgm:prSet/>
      <dgm:spPr/>
      <dgm:t>
        <a:bodyPr/>
        <a:lstStyle/>
        <a:p>
          <a:endParaRPr lang="zh-CN" altLang="en-US"/>
        </a:p>
      </dgm:t>
    </dgm:pt>
    <dgm:pt modelId="{39EDCE30-4065-462D-A491-6EF56F04D944}" type="pres">
      <dgm:prSet presAssocID="{14296CA5-AEDE-40E4-80F1-059F2865F4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1D34D79-ADB3-44CC-A286-615982D604F6}" type="pres">
      <dgm:prSet presAssocID="{6F2B7157-F3E8-4642-8F97-1A42F4B9AF1C}" presName="hierRoot1" presStyleCnt="0">
        <dgm:presLayoutVars>
          <dgm:hierBranch val="init"/>
        </dgm:presLayoutVars>
      </dgm:prSet>
      <dgm:spPr/>
    </dgm:pt>
    <dgm:pt modelId="{352A983F-A5C6-44AE-A68F-1EBD472EC071}" type="pres">
      <dgm:prSet presAssocID="{6F2B7157-F3E8-4642-8F97-1A42F4B9AF1C}" presName="rootComposite1" presStyleCnt="0"/>
      <dgm:spPr/>
    </dgm:pt>
    <dgm:pt modelId="{B4B1A7CF-942A-44C3-9ABC-7B9F83D51ED5}" type="pres">
      <dgm:prSet presAssocID="{6F2B7157-F3E8-4642-8F97-1A42F4B9AF1C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A79879-2CEF-47AB-8242-E6F17FD7B0B9}" type="pres">
      <dgm:prSet presAssocID="{6F2B7157-F3E8-4642-8F97-1A42F4B9AF1C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7EB9CD1-04EC-4D8D-8DF5-CAFC1350C54E}" type="pres">
      <dgm:prSet presAssocID="{6F2B7157-F3E8-4642-8F97-1A42F4B9AF1C}" presName="hierChild2" presStyleCnt="0"/>
      <dgm:spPr/>
    </dgm:pt>
    <dgm:pt modelId="{69D863C9-A544-4050-8DCC-A20B2A4CD8B2}" type="pres">
      <dgm:prSet presAssocID="{60A044C6-BF1D-4F87-BBF1-E3B2400B8B35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603FDF4B-7E87-4C1E-A50C-D00D05380B46}" type="pres">
      <dgm:prSet presAssocID="{96D9FE82-A53B-4349-947E-FF5578D60E87}" presName="hierRoot2" presStyleCnt="0">
        <dgm:presLayoutVars>
          <dgm:hierBranch val="init"/>
        </dgm:presLayoutVars>
      </dgm:prSet>
      <dgm:spPr/>
    </dgm:pt>
    <dgm:pt modelId="{ED55E519-97F0-4752-8F73-61B96AE794A2}" type="pres">
      <dgm:prSet presAssocID="{96D9FE82-A53B-4349-947E-FF5578D60E87}" presName="rootComposite" presStyleCnt="0"/>
      <dgm:spPr/>
    </dgm:pt>
    <dgm:pt modelId="{6B578ED4-914F-4A56-95D9-6036026DB213}" type="pres">
      <dgm:prSet presAssocID="{96D9FE82-A53B-4349-947E-FF5578D60E87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46F098-48B2-4956-9EBB-21B43527315F}" type="pres">
      <dgm:prSet presAssocID="{96D9FE82-A53B-4349-947E-FF5578D60E87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68715BAE-7810-4A97-99E6-283A7CF47022}" type="pres">
      <dgm:prSet presAssocID="{96D9FE82-A53B-4349-947E-FF5578D60E87}" presName="hierChild4" presStyleCnt="0"/>
      <dgm:spPr/>
    </dgm:pt>
    <dgm:pt modelId="{982F6A9F-6C3F-460E-8B1C-43A68D7F974D}" type="pres">
      <dgm:prSet presAssocID="{96D9FE82-A53B-4349-947E-FF5578D60E87}" presName="hierChild5" presStyleCnt="0"/>
      <dgm:spPr/>
    </dgm:pt>
    <dgm:pt modelId="{8FAE5837-4070-4139-B72C-8E6E63AB15C3}" type="pres">
      <dgm:prSet presAssocID="{E62F6231-B9B4-4AB2-8AE4-30AC86BEBFBC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B537297C-70A7-4924-8E9F-52A86A2E5F60}" type="pres">
      <dgm:prSet presAssocID="{735D4FD3-9CFF-4860-BC5C-A0E8E28C8FBB}" presName="hierRoot2" presStyleCnt="0">
        <dgm:presLayoutVars>
          <dgm:hierBranch val="init"/>
        </dgm:presLayoutVars>
      </dgm:prSet>
      <dgm:spPr/>
    </dgm:pt>
    <dgm:pt modelId="{3BD92BAE-835D-484C-BCFD-1A6B0890A06A}" type="pres">
      <dgm:prSet presAssocID="{735D4FD3-9CFF-4860-BC5C-A0E8E28C8FBB}" presName="rootComposite" presStyleCnt="0"/>
      <dgm:spPr/>
    </dgm:pt>
    <dgm:pt modelId="{AE4DA6BD-A76F-4B2A-B809-B93D20613BD7}" type="pres">
      <dgm:prSet presAssocID="{735D4FD3-9CFF-4860-BC5C-A0E8E28C8FB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B763D9-15E7-49C2-944C-7BD5D4EB721A}" type="pres">
      <dgm:prSet presAssocID="{735D4FD3-9CFF-4860-BC5C-A0E8E28C8FBB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1C076529-6CBC-4ECB-8454-B31706572458}" type="pres">
      <dgm:prSet presAssocID="{735D4FD3-9CFF-4860-BC5C-A0E8E28C8FBB}" presName="hierChild4" presStyleCnt="0"/>
      <dgm:spPr/>
    </dgm:pt>
    <dgm:pt modelId="{BCA2B123-B87A-4179-99B7-8F2019820FF4}" type="pres">
      <dgm:prSet presAssocID="{735D4FD3-9CFF-4860-BC5C-A0E8E28C8FBB}" presName="hierChild5" presStyleCnt="0"/>
      <dgm:spPr/>
    </dgm:pt>
    <dgm:pt modelId="{14F1BEA4-70C9-4D07-89EB-170CB74DD4FC}" type="pres">
      <dgm:prSet presAssocID="{6F2B7157-F3E8-4642-8F97-1A42F4B9AF1C}" presName="hierChild3" presStyleCnt="0"/>
      <dgm:spPr/>
    </dgm:pt>
    <dgm:pt modelId="{FD0F83AD-4B59-409C-8B6B-8B3D4D9FEB71}" type="pres">
      <dgm:prSet presAssocID="{786F0470-D479-4462-A458-8E97CA37FE2B}" presName="hierRoot1" presStyleCnt="0">
        <dgm:presLayoutVars>
          <dgm:hierBranch val="init"/>
        </dgm:presLayoutVars>
      </dgm:prSet>
      <dgm:spPr/>
    </dgm:pt>
    <dgm:pt modelId="{672A3DEF-B9EF-4F2B-ADD3-BCDB67A96DD7}" type="pres">
      <dgm:prSet presAssocID="{786F0470-D479-4462-A458-8E97CA37FE2B}" presName="rootComposite1" presStyleCnt="0"/>
      <dgm:spPr/>
    </dgm:pt>
    <dgm:pt modelId="{4E4B855F-24BF-4078-AB16-F554FD5CB61C}" type="pres">
      <dgm:prSet presAssocID="{786F0470-D479-4462-A458-8E97CA37FE2B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3BA9E9-9CF7-45FC-8A3C-CD66F3A31C40}" type="pres">
      <dgm:prSet presAssocID="{786F0470-D479-4462-A458-8E97CA37FE2B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5993A85-0C9D-4D5C-A68B-0B29890A7F9B}" type="pres">
      <dgm:prSet presAssocID="{786F0470-D479-4462-A458-8E97CA37FE2B}" presName="hierChild2" presStyleCnt="0"/>
      <dgm:spPr/>
    </dgm:pt>
    <dgm:pt modelId="{0178E90D-0680-4F89-8E7F-BA32BECAD6CC}" type="pres">
      <dgm:prSet presAssocID="{EF1F1B9F-677D-415E-B718-B4FEC0BEC3F0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1E0728E5-21D8-49D4-A49F-867961ED34F9}" type="pres">
      <dgm:prSet presAssocID="{711B8B8E-C794-4566-8348-6476D83A9BCC}" presName="hierRoot2" presStyleCnt="0">
        <dgm:presLayoutVars>
          <dgm:hierBranch val="init"/>
        </dgm:presLayoutVars>
      </dgm:prSet>
      <dgm:spPr/>
    </dgm:pt>
    <dgm:pt modelId="{95F85B50-F91F-4371-A74F-4C19B668CE6C}" type="pres">
      <dgm:prSet presAssocID="{711B8B8E-C794-4566-8348-6476D83A9BCC}" presName="rootComposite" presStyleCnt="0"/>
      <dgm:spPr/>
    </dgm:pt>
    <dgm:pt modelId="{B0A83237-A16E-461B-BC98-55DDDD4C03F3}" type="pres">
      <dgm:prSet presAssocID="{711B8B8E-C794-4566-8348-6476D83A9BC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BA142E-64AF-4A0B-AEAC-3B512951EE37}" type="pres">
      <dgm:prSet presAssocID="{711B8B8E-C794-4566-8348-6476D83A9BCC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28C8011D-1E30-449C-8238-80C936873C1E}" type="pres">
      <dgm:prSet presAssocID="{711B8B8E-C794-4566-8348-6476D83A9BCC}" presName="hierChild4" presStyleCnt="0"/>
      <dgm:spPr/>
    </dgm:pt>
    <dgm:pt modelId="{A100DBDB-7292-4620-9A6C-0D92D5CE99A1}" type="pres">
      <dgm:prSet presAssocID="{711B8B8E-C794-4566-8348-6476D83A9BCC}" presName="hierChild5" presStyleCnt="0"/>
      <dgm:spPr/>
    </dgm:pt>
    <dgm:pt modelId="{D739E742-C5AB-4FC5-9E65-8858C4ECAD88}" type="pres">
      <dgm:prSet presAssocID="{B4B1357F-0987-40F2-9726-71E68628F790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D6231727-18CB-4D15-9E8E-4B0A2A300380}" type="pres">
      <dgm:prSet presAssocID="{E1FEFEE1-5677-4DD7-B39D-B99110C687DB}" presName="hierRoot2" presStyleCnt="0">
        <dgm:presLayoutVars>
          <dgm:hierBranch val="init"/>
        </dgm:presLayoutVars>
      </dgm:prSet>
      <dgm:spPr/>
    </dgm:pt>
    <dgm:pt modelId="{632824CA-0A40-4560-A7AA-A983CF4F742C}" type="pres">
      <dgm:prSet presAssocID="{E1FEFEE1-5677-4DD7-B39D-B99110C687DB}" presName="rootComposite" presStyleCnt="0"/>
      <dgm:spPr/>
    </dgm:pt>
    <dgm:pt modelId="{28F7BBDF-F453-468D-ACB8-FB6998168C69}" type="pres">
      <dgm:prSet presAssocID="{E1FEFEE1-5677-4DD7-B39D-B99110C687DB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A4076D-57A3-4E60-954F-4B03201AA54F}" type="pres">
      <dgm:prSet presAssocID="{E1FEFEE1-5677-4DD7-B39D-B99110C687DB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C4897233-EFE6-450B-AAE7-0C21ACE075EF}" type="pres">
      <dgm:prSet presAssocID="{E1FEFEE1-5677-4DD7-B39D-B99110C687DB}" presName="hierChild4" presStyleCnt="0"/>
      <dgm:spPr/>
    </dgm:pt>
    <dgm:pt modelId="{3EBC1A84-3EF2-4FDE-BAC2-ADACDE7F73E3}" type="pres">
      <dgm:prSet presAssocID="{6E1B2D41-F6A5-44FC-95FB-814E7BF34DFE}" presName="Name37" presStyleLbl="parChTrans1D3" presStyleIdx="0" presStyleCnt="2"/>
      <dgm:spPr/>
      <dgm:t>
        <a:bodyPr/>
        <a:lstStyle/>
        <a:p>
          <a:endParaRPr lang="zh-CN" altLang="en-US"/>
        </a:p>
      </dgm:t>
    </dgm:pt>
    <dgm:pt modelId="{732884B0-86C5-43DA-8A46-D5D6256EC90B}" type="pres">
      <dgm:prSet presAssocID="{2E487759-D2E8-4D07-937B-E1EC196ECC72}" presName="hierRoot2" presStyleCnt="0">
        <dgm:presLayoutVars>
          <dgm:hierBranch val="init"/>
        </dgm:presLayoutVars>
      </dgm:prSet>
      <dgm:spPr/>
    </dgm:pt>
    <dgm:pt modelId="{9725C9B9-C0CD-4372-B09A-565FAEB9D06C}" type="pres">
      <dgm:prSet presAssocID="{2E487759-D2E8-4D07-937B-E1EC196ECC72}" presName="rootComposite" presStyleCnt="0"/>
      <dgm:spPr/>
    </dgm:pt>
    <dgm:pt modelId="{789C0B47-BF61-43E7-A312-4A81A8ABDB11}" type="pres">
      <dgm:prSet presAssocID="{2E487759-D2E8-4D07-937B-E1EC196ECC72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7B98B5-F355-4386-83A2-31E2E9C7865A}" type="pres">
      <dgm:prSet presAssocID="{2E487759-D2E8-4D07-937B-E1EC196ECC72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EBFED8BF-B861-418E-AFA7-C21A5FC81816}" type="pres">
      <dgm:prSet presAssocID="{2E487759-D2E8-4D07-937B-E1EC196ECC72}" presName="hierChild4" presStyleCnt="0"/>
      <dgm:spPr/>
    </dgm:pt>
    <dgm:pt modelId="{E74AA5CB-D5E8-44D3-B8AA-8F5BA0761FBE}" type="pres">
      <dgm:prSet presAssocID="{2E487759-D2E8-4D07-937B-E1EC196ECC72}" presName="hierChild5" presStyleCnt="0"/>
      <dgm:spPr/>
    </dgm:pt>
    <dgm:pt modelId="{6CD67F28-57C2-4948-B9DB-4DD690345748}" type="pres">
      <dgm:prSet presAssocID="{9F9D39EE-32D6-4642-9D1E-DAF7B378CDD2}" presName="Name37" presStyleLbl="parChTrans1D3" presStyleIdx="1" presStyleCnt="2"/>
      <dgm:spPr/>
      <dgm:t>
        <a:bodyPr/>
        <a:lstStyle/>
        <a:p>
          <a:endParaRPr lang="zh-CN" altLang="en-US"/>
        </a:p>
      </dgm:t>
    </dgm:pt>
    <dgm:pt modelId="{58214596-62F6-4CD3-840D-60C2B33F18B8}" type="pres">
      <dgm:prSet presAssocID="{A0F1B4A5-5FCA-47A5-8040-B6CBB6453479}" presName="hierRoot2" presStyleCnt="0">
        <dgm:presLayoutVars>
          <dgm:hierBranch val="init"/>
        </dgm:presLayoutVars>
      </dgm:prSet>
      <dgm:spPr/>
    </dgm:pt>
    <dgm:pt modelId="{8372C65B-9901-45B7-8523-C471863943AC}" type="pres">
      <dgm:prSet presAssocID="{A0F1B4A5-5FCA-47A5-8040-B6CBB6453479}" presName="rootComposite" presStyleCnt="0"/>
      <dgm:spPr/>
    </dgm:pt>
    <dgm:pt modelId="{DA4BBF49-4E2F-4AAD-BB38-6165C527E561}" type="pres">
      <dgm:prSet presAssocID="{A0F1B4A5-5FCA-47A5-8040-B6CBB6453479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784B62-1672-41BB-BC8A-36ED15C99956}" type="pres">
      <dgm:prSet presAssocID="{A0F1B4A5-5FCA-47A5-8040-B6CBB6453479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8C7A5170-FB46-4946-9151-100B01042BE9}" type="pres">
      <dgm:prSet presAssocID="{A0F1B4A5-5FCA-47A5-8040-B6CBB6453479}" presName="hierChild4" presStyleCnt="0"/>
      <dgm:spPr/>
    </dgm:pt>
    <dgm:pt modelId="{7FA9F464-A9EB-462F-9558-AFEC7C19DC65}" type="pres">
      <dgm:prSet presAssocID="{A0F1B4A5-5FCA-47A5-8040-B6CBB6453479}" presName="hierChild5" presStyleCnt="0"/>
      <dgm:spPr/>
    </dgm:pt>
    <dgm:pt modelId="{98D43906-4BA8-48F9-9CB4-8C40D72FEC88}" type="pres">
      <dgm:prSet presAssocID="{E1FEFEE1-5677-4DD7-B39D-B99110C687DB}" presName="hierChild5" presStyleCnt="0"/>
      <dgm:spPr/>
    </dgm:pt>
    <dgm:pt modelId="{1ACB8364-5873-4A78-A433-D69289675155}" type="pres">
      <dgm:prSet presAssocID="{786F0470-D479-4462-A458-8E97CA37FE2B}" presName="hierChild3" presStyleCnt="0"/>
      <dgm:spPr/>
    </dgm:pt>
  </dgm:ptLst>
  <dgm:cxnLst>
    <dgm:cxn modelId="{DFF7CDC1-F3C7-4C9F-AC6D-A9104EC9D5B7}" type="presOf" srcId="{6F2B7157-F3E8-4642-8F97-1A42F4B9AF1C}" destId="{DBA79879-2CEF-47AB-8242-E6F17FD7B0B9}" srcOrd="1" destOrd="0" presId="urn:microsoft.com/office/officeart/2005/8/layout/orgChart1"/>
    <dgm:cxn modelId="{13F00904-5118-495A-A3D0-1A6FE8E9EA4B}" type="presOf" srcId="{711B8B8E-C794-4566-8348-6476D83A9BCC}" destId="{B6BA142E-64AF-4A0B-AEAC-3B512951EE37}" srcOrd="1" destOrd="0" presId="urn:microsoft.com/office/officeart/2005/8/layout/orgChart1"/>
    <dgm:cxn modelId="{B3337ABF-6FD5-4E72-B69E-50EC59831386}" type="presOf" srcId="{735D4FD3-9CFF-4860-BC5C-A0E8E28C8FBB}" destId="{23B763D9-15E7-49C2-944C-7BD5D4EB721A}" srcOrd="1" destOrd="0" presId="urn:microsoft.com/office/officeart/2005/8/layout/orgChart1"/>
    <dgm:cxn modelId="{7AD851F3-3E62-48FB-9F27-55EAE3C88621}" type="presOf" srcId="{6E1B2D41-F6A5-44FC-95FB-814E7BF34DFE}" destId="{3EBC1A84-3EF2-4FDE-BAC2-ADACDE7F73E3}" srcOrd="0" destOrd="0" presId="urn:microsoft.com/office/officeart/2005/8/layout/orgChart1"/>
    <dgm:cxn modelId="{91DCB46C-A8B4-416A-A9AF-DC572DCD2726}" type="presOf" srcId="{2E487759-D2E8-4D07-937B-E1EC196ECC72}" destId="{789C0B47-BF61-43E7-A312-4A81A8ABDB11}" srcOrd="0" destOrd="0" presId="urn:microsoft.com/office/officeart/2005/8/layout/orgChart1"/>
    <dgm:cxn modelId="{7D96D811-701C-4E32-8BEF-486389E96742}" type="presOf" srcId="{14296CA5-AEDE-40E4-80F1-059F2865F4AD}" destId="{39EDCE30-4065-462D-A491-6EF56F04D944}" srcOrd="0" destOrd="0" presId="urn:microsoft.com/office/officeart/2005/8/layout/orgChart1"/>
    <dgm:cxn modelId="{8A9A9A1A-BE5E-4A23-AA97-CC9EFA401360}" type="presOf" srcId="{A0F1B4A5-5FCA-47A5-8040-B6CBB6453479}" destId="{CC784B62-1672-41BB-BC8A-36ED15C99956}" srcOrd="1" destOrd="0" presId="urn:microsoft.com/office/officeart/2005/8/layout/orgChart1"/>
    <dgm:cxn modelId="{C6613565-891D-44B4-BA6F-EF9740A37A1F}" srcId="{14296CA5-AEDE-40E4-80F1-059F2865F4AD}" destId="{786F0470-D479-4462-A458-8E97CA37FE2B}" srcOrd="1" destOrd="0" parTransId="{C29FDB37-715A-4BBE-8384-A1215B09E334}" sibTransId="{081FB6CE-5A7C-46D2-9D4C-8EBB658B7E32}"/>
    <dgm:cxn modelId="{360E3107-E76E-4770-ADCC-54E22AFCF914}" type="presOf" srcId="{B4B1357F-0987-40F2-9726-71E68628F790}" destId="{D739E742-C5AB-4FC5-9E65-8858C4ECAD88}" srcOrd="0" destOrd="0" presId="urn:microsoft.com/office/officeart/2005/8/layout/orgChart1"/>
    <dgm:cxn modelId="{5357890E-3E2D-4329-AB31-5B281602FF46}" type="presOf" srcId="{2E487759-D2E8-4D07-937B-E1EC196ECC72}" destId="{D27B98B5-F355-4386-83A2-31E2E9C7865A}" srcOrd="1" destOrd="0" presId="urn:microsoft.com/office/officeart/2005/8/layout/orgChart1"/>
    <dgm:cxn modelId="{4B52CF2E-435B-4EC2-B92D-D4C9355331B5}" type="presOf" srcId="{735D4FD3-9CFF-4860-BC5C-A0E8E28C8FBB}" destId="{AE4DA6BD-A76F-4B2A-B809-B93D20613BD7}" srcOrd="0" destOrd="0" presId="urn:microsoft.com/office/officeart/2005/8/layout/orgChart1"/>
    <dgm:cxn modelId="{70635BA2-C748-4573-A75F-B1F4E9826CB9}" type="presOf" srcId="{711B8B8E-C794-4566-8348-6476D83A9BCC}" destId="{B0A83237-A16E-461B-BC98-55DDDD4C03F3}" srcOrd="0" destOrd="0" presId="urn:microsoft.com/office/officeart/2005/8/layout/orgChart1"/>
    <dgm:cxn modelId="{98F7A9A7-0614-41D3-8198-8BB178DEC3A7}" type="presOf" srcId="{9F9D39EE-32D6-4642-9D1E-DAF7B378CDD2}" destId="{6CD67F28-57C2-4948-B9DB-4DD690345748}" srcOrd="0" destOrd="0" presId="urn:microsoft.com/office/officeart/2005/8/layout/orgChart1"/>
    <dgm:cxn modelId="{2074D5F7-A6B4-475D-A0A7-012AD755A7E0}" type="presOf" srcId="{E1FEFEE1-5677-4DD7-B39D-B99110C687DB}" destId="{28F7BBDF-F453-468D-ACB8-FB6998168C69}" srcOrd="0" destOrd="0" presId="urn:microsoft.com/office/officeart/2005/8/layout/orgChart1"/>
    <dgm:cxn modelId="{750CB09D-D497-4011-9C1F-4B9C48AB23F7}" type="presOf" srcId="{60A044C6-BF1D-4F87-BBF1-E3B2400B8B35}" destId="{69D863C9-A544-4050-8DCC-A20B2A4CD8B2}" srcOrd="0" destOrd="0" presId="urn:microsoft.com/office/officeart/2005/8/layout/orgChart1"/>
    <dgm:cxn modelId="{A1618B46-3DBD-470D-A7B4-9345720D9970}" type="presOf" srcId="{E62F6231-B9B4-4AB2-8AE4-30AC86BEBFBC}" destId="{8FAE5837-4070-4139-B72C-8E6E63AB15C3}" srcOrd="0" destOrd="0" presId="urn:microsoft.com/office/officeart/2005/8/layout/orgChart1"/>
    <dgm:cxn modelId="{2BFEFA8F-3E5C-4C9E-B3E2-D05DDD31E7CD}" type="presOf" srcId="{EF1F1B9F-677D-415E-B718-B4FEC0BEC3F0}" destId="{0178E90D-0680-4F89-8E7F-BA32BECAD6CC}" srcOrd="0" destOrd="0" presId="urn:microsoft.com/office/officeart/2005/8/layout/orgChart1"/>
    <dgm:cxn modelId="{08785971-D469-465B-8A4E-E42359ED8F3D}" type="presOf" srcId="{96D9FE82-A53B-4349-947E-FF5578D60E87}" destId="{6B578ED4-914F-4A56-95D9-6036026DB213}" srcOrd="0" destOrd="0" presId="urn:microsoft.com/office/officeart/2005/8/layout/orgChart1"/>
    <dgm:cxn modelId="{9D5CDB39-6CAE-4B60-A16D-D637EDC0BF82}" srcId="{E1FEFEE1-5677-4DD7-B39D-B99110C687DB}" destId="{A0F1B4A5-5FCA-47A5-8040-B6CBB6453479}" srcOrd="1" destOrd="0" parTransId="{9F9D39EE-32D6-4642-9D1E-DAF7B378CDD2}" sibTransId="{2DF276CA-E3EB-4D2D-92A1-6B7AC9B43088}"/>
    <dgm:cxn modelId="{AEC0D15E-7B2B-4553-8348-FA98ED4537E4}" type="presOf" srcId="{A0F1B4A5-5FCA-47A5-8040-B6CBB6453479}" destId="{DA4BBF49-4E2F-4AAD-BB38-6165C527E561}" srcOrd="0" destOrd="0" presId="urn:microsoft.com/office/officeart/2005/8/layout/orgChart1"/>
    <dgm:cxn modelId="{D9C5B125-0C35-4F46-B208-891F5222DA1C}" srcId="{E1FEFEE1-5677-4DD7-B39D-B99110C687DB}" destId="{2E487759-D2E8-4D07-937B-E1EC196ECC72}" srcOrd="0" destOrd="0" parTransId="{6E1B2D41-F6A5-44FC-95FB-814E7BF34DFE}" sibTransId="{5C950B45-CD6F-4B37-8C69-9DCBB9D4411F}"/>
    <dgm:cxn modelId="{E4BAD284-F058-4451-A7F1-1DF908F0AA1C}" srcId="{6F2B7157-F3E8-4642-8F97-1A42F4B9AF1C}" destId="{735D4FD3-9CFF-4860-BC5C-A0E8E28C8FBB}" srcOrd="1" destOrd="0" parTransId="{E62F6231-B9B4-4AB2-8AE4-30AC86BEBFBC}" sibTransId="{52449E38-728F-4B08-AFE7-A6EB26D41BD5}"/>
    <dgm:cxn modelId="{B8D0379F-35FC-439D-8D32-9A704773CFC0}" srcId="{786F0470-D479-4462-A458-8E97CA37FE2B}" destId="{711B8B8E-C794-4566-8348-6476D83A9BCC}" srcOrd="0" destOrd="0" parTransId="{EF1F1B9F-677D-415E-B718-B4FEC0BEC3F0}" sibTransId="{6B6E2AE3-F4B3-4F83-9378-006D996907D2}"/>
    <dgm:cxn modelId="{77894947-FA4A-49F6-B92B-CB7D922E4599}" type="presOf" srcId="{96D9FE82-A53B-4349-947E-FF5578D60E87}" destId="{5646F098-48B2-4956-9EBB-21B43527315F}" srcOrd="1" destOrd="0" presId="urn:microsoft.com/office/officeart/2005/8/layout/orgChart1"/>
    <dgm:cxn modelId="{3F504BAC-269E-449C-89B9-B60696CC281A}" srcId="{6F2B7157-F3E8-4642-8F97-1A42F4B9AF1C}" destId="{96D9FE82-A53B-4349-947E-FF5578D60E87}" srcOrd="0" destOrd="0" parTransId="{60A044C6-BF1D-4F87-BBF1-E3B2400B8B35}" sibTransId="{578C5DF9-C62E-4A5C-926D-982DFCE2C355}"/>
    <dgm:cxn modelId="{00E82546-AB6F-4BFE-9705-74FB4CC87B01}" srcId="{14296CA5-AEDE-40E4-80F1-059F2865F4AD}" destId="{6F2B7157-F3E8-4642-8F97-1A42F4B9AF1C}" srcOrd="0" destOrd="0" parTransId="{5901D870-9394-4595-BBCB-00C4371501B0}" sibTransId="{1FDFFA07-EB72-4791-8881-6AF191DF9695}"/>
    <dgm:cxn modelId="{6C9B27C9-FB2E-426F-BDD7-619FCA1A7520}" type="presOf" srcId="{786F0470-D479-4462-A458-8E97CA37FE2B}" destId="{2F3BA9E9-9CF7-45FC-8A3C-CD66F3A31C40}" srcOrd="1" destOrd="0" presId="urn:microsoft.com/office/officeart/2005/8/layout/orgChart1"/>
    <dgm:cxn modelId="{B02EF85D-BEC2-4F99-9183-2E62F6E05C66}" type="presOf" srcId="{E1FEFEE1-5677-4DD7-B39D-B99110C687DB}" destId="{64A4076D-57A3-4E60-954F-4B03201AA54F}" srcOrd="1" destOrd="0" presId="urn:microsoft.com/office/officeart/2005/8/layout/orgChart1"/>
    <dgm:cxn modelId="{D8FF28A0-DF17-4D66-BF5A-CBB23C096A09}" type="presOf" srcId="{6F2B7157-F3E8-4642-8F97-1A42F4B9AF1C}" destId="{B4B1A7CF-942A-44C3-9ABC-7B9F83D51ED5}" srcOrd="0" destOrd="0" presId="urn:microsoft.com/office/officeart/2005/8/layout/orgChart1"/>
    <dgm:cxn modelId="{4BB4783A-0D2C-4958-8321-C25A70306BF4}" srcId="{786F0470-D479-4462-A458-8E97CA37FE2B}" destId="{E1FEFEE1-5677-4DD7-B39D-B99110C687DB}" srcOrd="1" destOrd="0" parTransId="{B4B1357F-0987-40F2-9726-71E68628F790}" sibTransId="{BD7BF731-1CBE-4E9D-8728-CE9F3F18F8E0}"/>
    <dgm:cxn modelId="{EF6192F1-8428-435C-B2A2-14796403EFB4}" type="presOf" srcId="{786F0470-D479-4462-A458-8E97CA37FE2B}" destId="{4E4B855F-24BF-4078-AB16-F554FD5CB61C}" srcOrd="0" destOrd="0" presId="urn:microsoft.com/office/officeart/2005/8/layout/orgChart1"/>
    <dgm:cxn modelId="{4CE78588-C533-49BD-A422-9100B9DD86C2}" type="presParOf" srcId="{39EDCE30-4065-462D-A491-6EF56F04D944}" destId="{11D34D79-ADB3-44CC-A286-615982D604F6}" srcOrd="0" destOrd="0" presId="urn:microsoft.com/office/officeart/2005/8/layout/orgChart1"/>
    <dgm:cxn modelId="{42A8A788-8B73-40C2-A8AC-8BDF6CD572E3}" type="presParOf" srcId="{11D34D79-ADB3-44CC-A286-615982D604F6}" destId="{352A983F-A5C6-44AE-A68F-1EBD472EC071}" srcOrd="0" destOrd="0" presId="urn:microsoft.com/office/officeart/2005/8/layout/orgChart1"/>
    <dgm:cxn modelId="{9F4D3631-43CD-4CA5-B410-9449465F1F8B}" type="presParOf" srcId="{352A983F-A5C6-44AE-A68F-1EBD472EC071}" destId="{B4B1A7CF-942A-44C3-9ABC-7B9F83D51ED5}" srcOrd="0" destOrd="0" presId="urn:microsoft.com/office/officeart/2005/8/layout/orgChart1"/>
    <dgm:cxn modelId="{1B567577-F5D3-437E-92ED-49C9F575939D}" type="presParOf" srcId="{352A983F-A5C6-44AE-A68F-1EBD472EC071}" destId="{DBA79879-2CEF-47AB-8242-E6F17FD7B0B9}" srcOrd="1" destOrd="0" presId="urn:microsoft.com/office/officeart/2005/8/layout/orgChart1"/>
    <dgm:cxn modelId="{D761A5EF-5520-4F99-B91F-AADDD7840363}" type="presParOf" srcId="{11D34D79-ADB3-44CC-A286-615982D604F6}" destId="{F7EB9CD1-04EC-4D8D-8DF5-CAFC1350C54E}" srcOrd="1" destOrd="0" presId="urn:microsoft.com/office/officeart/2005/8/layout/orgChart1"/>
    <dgm:cxn modelId="{9E7BF202-0D02-44A1-BB61-A031ABC2A28B}" type="presParOf" srcId="{F7EB9CD1-04EC-4D8D-8DF5-CAFC1350C54E}" destId="{69D863C9-A544-4050-8DCC-A20B2A4CD8B2}" srcOrd="0" destOrd="0" presId="urn:microsoft.com/office/officeart/2005/8/layout/orgChart1"/>
    <dgm:cxn modelId="{7DC3AACD-86E5-4EA8-95EF-52ED6046CA70}" type="presParOf" srcId="{F7EB9CD1-04EC-4D8D-8DF5-CAFC1350C54E}" destId="{603FDF4B-7E87-4C1E-A50C-D00D05380B46}" srcOrd="1" destOrd="0" presId="urn:microsoft.com/office/officeart/2005/8/layout/orgChart1"/>
    <dgm:cxn modelId="{F39CE574-6870-4407-8E07-241BC7AB19B9}" type="presParOf" srcId="{603FDF4B-7E87-4C1E-A50C-D00D05380B46}" destId="{ED55E519-97F0-4752-8F73-61B96AE794A2}" srcOrd="0" destOrd="0" presId="urn:microsoft.com/office/officeart/2005/8/layout/orgChart1"/>
    <dgm:cxn modelId="{239350FB-4398-4773-89DF-BD231DF9C3F1}" type="presParOf" srcId="{ED55E519-97F0-4752-8F73-61B96AE794A2}" destId="{6B578ED4-914F-4A56-95D9-6036026DB213}" srcOrd="0" destOrd="0" presId="urn:microsoft.com/office/officeart/2005/8/layout/orgChart1"/>
    <dgm:cxn modelId="{4F870C5B-73C9-42B8-AC4A-7F9470B9E4BB}" type="presParOf" srcId="{ED55E519-97F0-4752-8F73-61B96AE794A2}" destId="{5646F098-48B2-4956-9EBB-21B43527315F}" srcOrd="1" destOrd="0" presId="urn:microsoft.com/office/officeart/2005/8/layout/orgChart1"/>
    <dgm:cxn modelId="{4A139F85-BCB4-416D-96CE-D8CC8606BA10}" type="presParOf" srcId="{603FDF4B-7E87-4C1E-A50C-D00D05380B46}" destId="{68715BAE-7810-4A97-99E6-283A7CF47022}" srcOrd="1" destOrd="0" presId="urn:microsoft.com/office/officeart/2005/8/layout/orgChart1"/>
    <dgm:cxn modelId="{CA9165B6-36B7-46F3-98BC-F6A8E4B728C4}" type="presParOf" srcId="{603FDF4B-7E87-4C1E-A50C-D00D05380B46}" destId="{982F6A9F-6C3F-460E-8B1C-43A68D7F974D}" srcOrd="2" destOrd="0" presId="urn:microsoft.com/office/officeart/2005/8/layout/orgChart1"/>
    <dgm:cxn modelId="{939A6B39-E3E6-4296-8ACA-190D2C90EA08}" type="presParOf" srcId="{F7EB9CD1-04EC-4D8D-8DF5-CAFC1350C54E}" destId="{8FAE5837-4070-4139-B72C-8E6E63AB15C3}" srcOrd="2" destOrd="0" presId="urn:microsoft.com/office/officeart/2005/8/layout/orgChart1"/>
    <dgm:cxn modelId="{C723C556-79C2-4BFD-8F2B-0393CD7F56DF}" type="presParOf" srcId="{F7EB9CD1-04EC-4D8D-8DF5-CAFC1350C54E}" destId="{B537297C-70A7-4924-8E9F-52A86A2E5F60}" srcOrd="3" destOrd="0" presId="urn:microsoft.com/office/officeart/2005/8/layout/orgChart1"/>
    <dgm:cxn modelId="{17DEA3AA-0748-4361-87F9-A89C254AD7D3}" type="presParOf" srcId="{B537297C-70A7-4924-8E9F-52A86A2E5F60}" destId="{3BD92BAE-835D-484C-BCFD-1A6B0890A06A}" srcOrd="0" destOrd="0" presId="urn:microsoft.com/office/officeart/2005/8/layout/orgChart1"/>
    <dgm:cxn modelId="{88F5A132-750F-443A-8880-10E2690F5CB1}" type="presParOf" srcId="{3BD92BAE-835D-484C-BCFD-1A6B0890A06A}" destId="{AE4DA6BD-A76F-4B2A-B809-B93D20613BD7}" srcOrd="0" destOrd="0" presId="urn:microsoft.com/office/officeart/2005/8/layout/orgChart1"/>
    <dgm:cxn modelId="{4E8B6B04-A05F-4BBB-AFFB-7503B7405643}" type="presParOf" srcId="{3BD92BAE-835D-484C-BCFD-1A6B0890A06A}" destId="{23B763D9-15E7-49C2-944C-7BD5D4EB721A}" srcOrd="1" destOrd="0" presId="urn:microsoft.com/office/officeart/2005/8/layout/orgChart1"/>
    <dgm:cxn modelId="{B3054060-EA0E-47D8-9655-1ECE802B9935}" type="presParOf" srcId="{B537297C-70A7-4924-8E9F-52A86A2E5F60}" destId="{1C076529-6CBC-4ECB-8454-B31706572458}" srcOrd="1" destOrd="0" presId="urn:microsoft.com/office/officeart/2005/8/layout/orgChart1"/>
    <dgm:cxn modelId="{6993F548-34A4-41C3-8062-1D491266363D}" type="presParOf" srcId="{B537297C-70A7-4924-8E9F-52A86A2E5F60}" destId="{BCA2B123-B87A-4179-99B7-8F2019820FF4}" srcOrd="2" destOrd="0" presId="urn:microsoft.com/office/officeart/2005/8/layout/orgChart1"/>
    <dgm:cxn modelId="{3636244D-1351-43E3-8053-7E0F0CB242D6}" type="presParOf" srcId="{11D34D79-ADB3-44CC-A286-615982D604F6}" destId="{14F1BEA4-70C9-4D07-89EB-170CB74DD4FC}" srcOrd="2" destOrd="0" presId="urn:microsoft.com/office/officeart/2005/8/layout/orgChart1"/>
    <dgm:cxn modelId="{431F4275-78B2-4D60-98D6-005089252519}" type="presParOf" srcId="{39EDCE30-4065-462D-A491-6EF56F04D944}" destId="{FD0F83AD-4B59-409C-8B6B-8B3D4D9FEB71}" srcOrd="1" destOrd="0" presId="urn:microsoft.com/office/officeart/2005/8/layout/orgChart1"/>
    <dgm:cxn modelId="{099CD85D-4418-4C37-9730-48B332BC2509}" type="presParOf" srcId="{FD0F83AD-4B59-409C-8B6B-8B3D4D9FEB71}" destId="{672A3DEF-B9EF-4F2B-ADD3-BCDB67A96DD7}" srcOrd="0" destOrd="0" presId="urn:microsoft.com/office/officeart/2005/8/layout/orgChart1"/>
    <dgm:cxn modelId="{69D8675A-8EF6-474B-B69A-1A73425A3C4C}" type="presParOf" srcId="{672A3DEF-B9EF-4F2B-ADD3-BCDB67A96DD7}" destId="{4E4B855F-24BF-4078-AB16-F554FD5CB61C}" srcOrd="0" destOrd="0" presId="urn:microsoft.com/office/officeart/2005/8/layout/orgChart1"/>
    <dgm:cxn modelId="{6D166559-333E-4DB3-A33A-30BC5F2BDF2D}" type="presParOf" srcId="{672A3DEF-B9EF-4F2B-ADD3-BCDB67A96DD7}" destId="{2F3BA9E9-9CF7-45FC-8A3C-CD66F3A31C40}" srcOrd="1" destOrd="0" presId="urn:microsoft.com/office/officeart/2005/8/layout/orgChart1"/>
    <dgm:cxn modelId="{E9447BE0-72C3-4872-95F5-2EA64DFB7243}" type="presParOf" srcId="{FD0F83AD-4B59-409C-8B6B-8B3D4D9FEB71}" destId="{D5993A85-0C9D-4D5C-A68B-0B29890A7F9B}" srcOrd="1" destOrd="0" presId="urn:microsoft.com/office/officeart/2005/8/layout/orgChart1"/>
    <dgm:cxn modelId="{5CCEAB47-A2A1-4910-B12A-E13BDF2D30BC}" type="presParOf" srcId="{D5993A85-0C9D-4D5C-A68B-0B29890A7F9B}" destId="{0178E90D-0680-4F89-8E7F-BA32BECAD6CC}" srcOrd="0" destOrd="0" presId="urn:microsoft.com/office/officeart/2005/8/layout/orgChart1"/>
    <dgm:cxn modelId="{8E3D8A48-239A-4BD1-8FEF-C2EF6953899D}" type="presParOf" srcId="{D5993A85-0C9D-4D5C-A68B-0B29890A7F9B}" destId="{1E0728E5-21D8-49D4-A49F-867961ED34F9}" srcOrd="1" destOrd="0" presId="urn:microsoft.com/office/officeart/2005/8/layout/orgChart1"/>
    <dgm:cxn modelId="{E56B2517-7715-4738-8324-B8B6B233A92D}" type="presParOf" srcId="{1E0728E5-21D8-49D4-A49F-867961ED34F9}" destId="{95F85B50-F91F-4371-A74F-4C19B668CE6C}" srcOrd="0" destOrd="0" presId="urn:microsoft.com/office/officeart/2005/8/layout/orgChart1"/>
    <dgm:cxn modelId="{BC4A2841-D479-4E3D-8FB6-A0E9BE4FBC90}" type="presParOf" srcId="{95F85B50-F91F-4371-A74F-4C19B668CE6C}" destId="{B0A83237-A16E-461B-BC98-55DDDD4C03F3}" srcOrd="0" destOrd="0" presId="urn:microsoft.com/office/officeart/2005/8/layout/orgChart1"/>
    <dgm:cxn modelId="{4C910D1D-22C6-4122-A9BF-0C7E1B55E3AD}" type="presParOf" srcId="{95F85B50-F91F-4371-A74F-4C19B668CE6C}" destId="{B6BA142E-64AF-4A0B-AEAC-3B512951EE37}" srcOrd="1" destOrd="0" presId="urn:microsoft.com/office/officeart/2005/8/layout/orgChart1"/>
    <dgm:cxn modelId="{5702DAE9-D746-4A01-9E5B-DF932B785CEF}" type="presParOf" srcId="{1E0728E5-21D8-49D4-A49F-867961ED34F9}" destId="{28C8011D-1E30-449C-8238-80C936873C1E}" srcOrd="1" destOrd="0" presId="urn:microsoft.com/office/officeart/2005/8/layout/orgChart1"/>
    <dgm:cxn modelId="{434CE760-FB9F-4D8D-A389-652A36780E84}" type="presParOf" srcId="{1E0728E5-21D8-49D4-A49F-867961ED34F9}" destId="{A100DBDB-7292-4620-9A6C-0D92D5CE99A1}" srcOrd="2" destOrd="0" presId="urn:microsoft.com/office/officeart/2005/8/layout/orgChart1"/>
    <dgm:cxn modelId="{C99259FA-B1F4-49FD-8C9D-6909276B393B}" type="presParOf" srcId="{D5993A85-0C9D-4D5C-A68B-0B29890A7F9B}" destId="{D739E742-C5AB-4FC5-9E65-8858C4ECAD88}" srcOrd="2" destOrd="0" presId="urn:microsoft.com/office/officeart/2005/8/layout/orgChart1"/>
    <dgm:cxn modelId="{14252EC3-3A68-46CA-B0DF-8FE20AA97CD7}" type="presParOf" srcId="{D5993A85-0C9D-4D5C-A68B-0B29890A7F9B}" destId="{D6231727-18CB-4D15-9E8E-4B0A2A300380}" srcOrd="3" destOrd="0" presId="urn:microsoft.com/office/officeart/2005/8/layout/orgChart1"/>
    <dgm:cxn modelId="{AE05A188-B675-45B7-93C2-D77240387FFD}" type="presParOf" srcId="{D6231727-18CB-4D15-9E8E-4B0A2A300380}" destId="{632824CA-0A40-4560-A7AA-A983CF4F742C}" srcOrd="0" destOrd="0" presId="urn:microsoft.com/office/officeart/2005/8/layout/orgChart1"/>
    <dgm:cxn modelId="{BDF0C4EF-F172-4C3C-91EE-05D698CEAC61}" type="presParOf" srcId="{632824CA-0A40-4560-A7AA-A983CF4F742C}" destId="{28F7BBDF-F453-468D-ACB8-FB6998168C69}" srcOrd="0" destOrd="0" presId="urn:microsoft.com/office/officeart/2005/8/layout/orgChart1"/>
    <dgm:cxn modelId="{8F4F547B-0174-4745-A102-46CED26C466E}" type="presParOf" srcId="{632824CA-0A40-4560-A7AA-A983CF4F742C}" destId="{64A4076D-57A3-4E60-954F-4B03201AA54F}" srcOrd="1" destOrd="0" presId="urn:microsoft.com/office/officeart/2005/8/layout/orgChart1"/>
    <dgm:cxn modelId="{8C3E01DA-BA44-4A82-8CD1-34BC510E09C8}" type="presParOf" srcId="{D6231727-18CB-4D15-9E8E-4B0A2A300380}" destId="{C4897233-EFE6-450B-AAE7-0C21ACE075EF}" srcOrd="1" destOrd="0" presId="urn:microsoft.com/office/officeart/2005/8/layout/orgChart1"/>
    <dgm:cxn modelId="{A838A9DF-4CAA-40B2-8A24-18422405F66B}" type="presParOf" srcId="{C4897233-EFE6-450B-AAE7-0C21ACE075EF}" destId="{3EBC1A84-3EF2-4FDE-BAC2-ADACDE7F73E3}" srcOrd="0" destOrd="0" presId="urn:microsoft.com/office/officeart/2005/8/layout/orgChart1"/>
    <dgm:cxn modelId="{74C3A888-1BA3-40A0-B3EB-2F7EB757FDA1}" type="presParOf" srcId="{C4897233-EFE6-450B-AAE7-0C21ACE075EF}" destId="{732884B0-86C5-43DA-8A46-D5D6256EC90B}" srcOrd="1" destOrd="0" presId="urn:microsoft.com/office/officeart/2005/8/layout/orgChart1"/>
    <dgm:cxn modelId="{06CE5A33-7363-4F7E-B91A-FA8EBD4EC5E8}" type="presParOf" srcId="{732884B0-86C5-43DA-8A46-D5D6256EC90B}" destId="{9725C9B9-C0CD-4372-B09A-565FAEB9D06C}" srcOrd="0" destOrd="0" presId="urn:microsoft.com/office/officeart/2005/8/layout/orgChart1"/>
    <dgm:cxn modelId="{1DD8DD93-FFCE-4DAD-BAD0-748A7BD1D31A}" type="presParOf" srcId="{9725C9B9-C0CD-4372-B09A-565FAEB9D06C}" destId="{789C0B47-BF61-43E7-A312-4A81A8ABDB11}" srcOrd="0" destOrd="0" presId="urn:microsoft.com/office/officeart/2005/8/layout/orgChart1"/>
    <dgm:cxn modelId="{6FC8D726-CC54-4E8D-BCD8-DC98D5E619DB}" type="presParOf" srcId="{9725C9B9-C0CD-4372-B09A-565FAEB9D06C}" destId="{D27B98B5-F355-4386-83A2-31E2E9C7865A}" srcOrd="1" destOrd="0" presId="urn:microsoft.com/office/officeart/2005/8/layout/orgChart1"/>
    <dgm:cxn modelId="{4B73C051-A882-4C1D-A124-5722F74E79FB}" type="presParOf" srcId="{732884B0-86C5-43DA-8A46-D5D6256EC90B}" destId="{EBFED8BF-B861-418E-AFA7-C21A5FC81816}" srcOrd="1" destOrd="0" presId="urn:microsoft.com/office/officeart/2005/8/layout/orgChart1"/>
    <dgm:cxn modelId="{A285B9EB-BE78-4321-B477-6681A36409B1}" type="presParOf" srcId="{732884B0-86C5-43DA-8A46-D5D6256EC90B}" destId="{E74AA5CB-D5E8-44D3-B8AA-8F5BA0761FBE}" srcOrd="2" destOrd="0" presId="urn:microsoft.com/office/officeart/2005/8/layout/orgChart1"/>
    <dgm:cxn modelId="{1F3C878F-59DC-49B2-82DB-C20EC9119311}" type="presParOf" srcId="{C4897233-EFE6-450B-AAE7-0C21ACE075EF}" destId="{6CD67F28-57C2-4948-B9DB-4DD690345748}" srcOrd="2" destOrd="0" presId="urn:microsoft.com/office/officeart/2005/8/layout/orgChart1"/>
    <dgm:cxn modelId="{C4EA8DA6-2A82-4145-9372-492FA7E82506}" type="presParOf" srcId="{C4897233-EFE6-450B-AAE7-0C21ACE075EF}" destId="{58214596-62F6-4CD3-840D-60C2B33F18B8}" srcOrd="3" destOrd="0" presId="urn:microsoft.com/office/officeart/2005/8/layout/orgChart1"/>
    <dgm:cxn modelId="{8006A578-577D-4099-88CB-20033B3B4F40}" type="presParOf" srcId="{58214596-62F6-4CD3-840D-60C2B33F18B8}" destId="{8372C65B-9901-45B7-8523-C471863943AC}" srcOrd="0" destOrd="0" presId="urn:microsoft.com/office/officeart/2005/8/layout/orgChart1"/>
    <dgm:cxn modelId="{F92AC330-3A73-41A9-97DD-69820EEF9078}" type="presParOf" srcId="{8372C65B-9901-45B7-8523-C471863943AC}" destId="{DA4BBF49-4E2F-4AAD-BB38-6165C527E561}" srcOrd="0" destOrd="0" presId="urn:microsoft.com/office/officeart/2005/8/layout/orgChart1"/>
    <dgm:cxn modelId="{AC2BD9EB-92CF-48B8-AF30-1F796E011C8C}" type="presParOf" srcId="{8372C65B-9901-45B7-8523-C471863943AC}" destId="{CC784B62-1672-41BB-BC8A-36ED15C99956}" srcOrd="1" destOrd="0" presId="urn:microsoft.com/office/officeart/2005/8/layout/orgChart1"/>
    <dgm:cxn modelId="{4BDEA880-9720-4A6C-BBA0-98DE20E81BB1}" type="presParOf" srcId="{58214596-62F6-4CD3-840D-60C2B33F18B8}" destId="{8C7A5170-FB46-4946-9151-100B01042BE9}" srcOrd="1" destOrd="0" presId="urn:microsoft.com/office/officeart/2005/8/layout/orgChart1"/>
    <dgm:cxn modelId="{8F1BB24C-B304-4667-A315-C49EA71206E6}" type="presParOf" srcId="{58214596-62F6-4CD3-840D-60C2B33F18B8}" destId="{7FA9F464-A9EB-462F-9558-AFEC7C19DC65}" srcOrd="2" destOrd="0" presId="urn:microsoft.com/office/officeart/2005/8/layout/orgChart1"/>
    <dgm:cxn modelId="{61187D66-D745-4F6D-87F7-DCBCBE2380D0}" type="presParOf" srcId="{D6231727-18CB-4D15-9E8E-4B0A2A300380}" destId="{98D43906-4BA8-48F9-9CB4-8C40D72FEC88}" srcOrd="2" destOrd="0" presId="urn:microsoft.com/office/officeart/2005/8/layout/orgChart1"/>
    <dgm:cxn modelId="{74A634F3-79FF-4AB2-AB71-A82511D96518}" type="presParOf" srcId="{FD0F83AD-4B59-409C-8B6B-8B3D4D9FEB71}" destId="{1ACB8364-5873-4A78-A433-D6928967515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1221C-C81E-4DC9-981D-DE33C6BF198A}">
      <dsp:nvSpPr>
        <dsp:cNvPr id="0" name=""/>
        <dsp:cNvSpPr/>
      </dsp:nvSpPr>
      <dsp:spPr>
        <a:xfrm>
          <a:off x="1897354" y="60641"/>
          <a:ext cx="2910795" cy="29107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400" kern="1200" dirty="0" smtClean="0"/>
            <a:t>语言</a:t>
          </a:r>
          <a:endParaRPr lang="zh-CN" altLang="en-US" sz="6400" kern="1200" dirty="0"/>
        </a:p>
      </dsp:txBody>
      <dsp:txXfrm>
        <a:off x="2285460" y="570030"/>
        <a:ext cx="2134583" cy="1309858"/>
      </dsp:txXfrm>
    </dsp:sp>
    <dsp:sp modelId="{4A9DBEFB-E6CE-40B0-8E34-BBA057C0307E}">
      <dsp:nvSpPr>
        <dsp:cNvPr id="0" name=""/>
        <dsp:cNvSpPr/>
      </dsp:nvSpPr>
      <dsp:spPr>
        <a:xfrm>
          <a:off x="2947666" y="1879888"/>
          <a:ext cx="2910795" cy="29107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400" kern="1200" dirty="0" smtClean="0"/>
            <a:t>库</a:t>
          </a:r>
          <a:endParaRPr lang="zh-CN" altLang="en-US" sz="6400" kern="1200" dirty="0"/>
        </a:p>
      </dsp:txBody>
      <dsp:txXfrm>
        <a:off x="3837884" y="2631844"/>
        <a:ext cx="1746477" cy="1600937"/>
      </dsp:txXfrm>
    </dsp:sp>
    <dsp:sp modelId="{7443DF62-D161-48F1-AE54-AADA8A35ED06}">
      <dsp:nvSpPr>
        <dsp:cNvPr id="0" name=""/>
        <dsp:cNvSpPr/>
      </dsp:nvSpPr>
      <dsp:spPr>
        <a:xfrm>
          <a:off x="847042" y="1879888"/>
          <a:ext cx="2910795" cy="29107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400" kern="1200" dirty="0" smtClean="0"/>
            <a:t>框架</a:t>
          </a:r>
          <a:endParaRPr lang="zh-CN" altLang="en-US" sz="6400" kern="1200" dirty="0"/>
        </a:p>
      </dsp:txBody>
      <dsp:txXfrm>
        <a:off x="1121142" y="2631844"/>
        <a:ext cx="1746477" cy="1600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67F28-57C2-4948-B9DB-4DD690345748}">
      <dsp:nvSpPr>
        <dsp:cNvPr id="0" name=""/>
        <dsp:cNvSpPr/>
      </dsp:nvSpPr>
      <dsp:spPr>
        <a:xfrm>
          <a:off x="5939178" y="2423620"/>
          <a:ext cx="238730" cy="1862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2096"/>
              </a:lnTo>
              <a:lnTo>
                <a:pt x="238730" y="18620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C1A84-3EF2-4FDE-BAC2-ADACDE7F73E3}">
      <dsp:nvSpPr>
        <dsp:cNvPr id="0" name=""/>
        <dsp:cNvSpPr/>
      </dsp:nvSpPr>
      <dsp:spPr>
        <a:xfrm>
          <a:off x="5939178" y="2423620"/>
          <a:ext cx="238730" cy="732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106"/>
              </a:lnTo>
              <a:lnTo>
                <a:pt x="238730" y="7321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E742-C5AB-4FC5-9E65-8858C4ECAD88}">
      <dsp:nvSpPr>
        <dsp:cNvPr id="0" name=""/>
        <dsp:cNvSpPr/>
      </dsp:nvSpPr>
      <dsp:spPr>
        <a:xfrm>
          <a:off x="5612914" y="1293630"/>
          <a:ext cx="962878" cy="334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111"/>
              </a:lnTo>
              <a:lnTo>
                <a:pt x="962878" y="167111"/>
              </a:lnTo>
              <a:lnTo>
                <a:pt x="962878" y="3342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E90D-0680-4F89-8E7F-BA32BECAD6CC}">
      <dsp:nvSpPr>
        <dsp:cNvPr id="0" name=""/>
        <dsp:cNvSpPr/>
      </dsp:nvSpPr>
      <dsp:spPr>
        <a:xfrm>
          <a:off x="4650035" y="1293630"/>
          <a:ext cx="962878" cy="334222"/>
        </a:xfrm>
        <a:custGeom>
          <a:avLst/>
          <a:gdLst/>
          <a:ahLst/>
          <a:cxnLst/>
          <a:rect l="0" t="0" r="0" b="0"/>
          <a:pathLst>
            <a:path>
              <a:moveTo>
                <a:pt x="962878" y="0"/>
              </a:moveTo>
              <a:lnTo>
                <a:pt x="962878" y="167111"/>
              </a:lnTo>
              <a:lnTo>
                <a:pt x="0" y="167111"/>
              </a:lnTo>
              <a:lnTo>
                <a:pt x="0" y="3342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E5837-4070-4139-B72C-8E6E63AB15C3}">
      <dsp:nvSpPr>
        <dsp:cNvPr id="0" name=""/>
        <dsp:cNvSpPr/>
      </dsp:nvSpPr>
      <dsp:spPr>
        <a:xfrm>
          <a:off x="1761398" y="1293630"/>
          <a:ext cx="962878" cy="334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111"/>
              </a:lnTo>
              <a:lnTo>
                <a:pt x="962878" y="167111"/>
              </a:lnTo>
              <a:lnTo>
                <a:pt x="962878" y="3342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D863C9-A544-4050-8DCC-A20B2A4CD8B2}">
      <dsp:nvSpPr>
        <dsp:cNvPr id="0" name=""/>
        <dsp:cNvSpPr/>
      </dsp:nvSpPr>
      <dsp:spPr>
        <a:xfrm>
          <a:off x="798519" y="1293630"/>
          <a:ext cx="962878" cy="334222"/>
        </a:xfrm>
        <a:custGeom>
          <a:avLst/>
          <a:gdLst/>
          <a:ahLst/>
          <a:cxnLst/>
          <a:rect l="0" t="0" r="0" b="0"/>
          <a:pathLst>
            <a:path>
              <a:moveTo>
                <a:pt x="962878" y="0"/>
              </a:moveTo>
              <a:lnTo>
                <a:pt x="962878" y="167111"/>
              </a:lnTo>
              <a:lnTo>
                <a:pt x="0" y="167111"/>
              </a:lnTo>
              <a:lnTo>
                <a:pt x="0" y="3342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1A7CF-942A-44C3-9ABC-7B9F83D51ED5}">
      <dsp:nvSpPr>
        <dsp:cNvPr id="0" name=""/>
        <dsp:cNvSpPr/>
      </dsp:nvSpPr>
      <dsp:spPr>
        <a:xfrm>
          <a:off x="965630" y="497862"/>
          <a:ext cx="1591535" cy="79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声明式</a:t>
          </a:r>
          <a:endParaRPr lang="zh-CN" altLang="en-US" sz="2200" kern="1200" dirty="0"/>
        </a:p>
      </dsp:txBody>
      <dsp:txXfrm>
        <a:off x="965630" y="497862"/>
        <a:ext cx="1591535" cy="795767"/>
      </dsp:txXfrm>
    </dsp:sp>
    <dsp:sp modelId="{6B578ED4-914F-4A56-95D9-6036026DB213}">
      <dsp:nvSpPr>
        <dsp:cNvPr id="0" name=""/>
        <dsp:cNvSpPr/>
      </dsp:nvSpPr>
      <dsp:spPr>
        <a:xfrm>
          <a:off x="2751" y="1627853"/>
          <a:ext cx="1591535" cy="79576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函数式</a:t>
          </a:r>
          <a:endParaRPr lang="zh-CN" altLang="en-US" sz="2200" kern="1200" dirty="0"/>
        </a:p>
      </dsp:txBody>
      <dsp:txXfrm>
        <a:off x="2751" y="1627853"/>
        <a:ext cx="1591535" cy="795767"/>
      </dsp:txXfrm>
    </dsp:sp>
    <dsp:sp modelId="{AE4DA6BD-A76F-4B2A-B809-B93D20613BD7}">
      <dsp:nvSpPr>
        <dsp:cNvPr id="0" name=""/>
        <dsp:cNvSpPr/>
      </dsp:nvSpPr>
      <dsp:spPr>
        <a:xfrm>
          <a:off x="1928509" y="1627853"/>
          <a:ext cx="1591535" cy="79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响应式</a:t>
          </a:r>
          <a:endParaRPr lang="zh-CN" altLang="en-US" sz="2200" kern="1200" dirty="0"/>
        </a:p>
      </dsp:txBody>
      <dsp:txXfrm>
        <a:off x="1928509" y="1627853"/>
        <a:ext cx="1591535" cy="795767"/>
      </dsp:txXfrm>
    </dsp:sp>
    <dsp:sp modelId="{4E4B855F-24BF-4078-AB16-F554FD5CB61C}">
      <dsp:nvSpPr>
        <dsp:cNvPr id="0" name=""/>
        <dsp:cNvSpPr/>
      </dsp:nvSpPr>
      <dsp:spPr>
        <a:xfrm>
          <a:off x="4817146" y="497862"/>
          <a:ext cx="1591535" cy="79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命令式</a:t>
          </a:r>
          <a:endParaRPr lang="zh-CN" altLang="en-US" sz="2200" kern="1200" dirty="0"/>
        </a:p>
      </dsp:txBody>
      <dsp:txXfrm>
        <a:off x="4817146" y="497862"/>
        <a:ext cx="1591535" cy="795767"/>
      </dsp:txXfrm>
    </dsp:sp>
    <dsp:sp modelId="{B0A83237-A16E-461B-BC98-55DDDD4C03F3}">
      <dsp:nvSpPr>
        <dsp:cNvPr id="0" name=""/>
        <dsp:cNvSpPr/>
      </dsp:nvSpPr>
      <dsp:spPr>
        <a:xfrm>
          <a:off x="3854267" y="1627853"/>
          <a:ext cx="1591535" cy="79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过程式</a:t>
          </a:r>
          <a:endParaRPr lang="zh-CN" altLang="en-US" sz="2200" kern="1200" dirty="0"/>
        </a:p>
      </dsp:txBody>
      <dsp:txXfrm>
        <a:off x="3854267" y="1627853"/>
        <a:ext cx="1591535" cy="795767"/>
      </dsp:txXfrm>
    </dsp:sp>
    <dsp:sp modelId="{28F7BBDF-F453-468D-ACB8-FB6998168C69}">
      <dsp:nvSpPr>
        <dsp:cNvPr id="0" name=""/>
        <dsp:cNvSpPr/>
      </dsp:nvSpPr>
      <dsp:spPr>
        <a:xfrm>
          <a:off x="5780025" y="1627853"/>
          <a:ext cx="1591535" cy="79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面对对象</a:t>
          </a:r>
          <a:endParaRPr lang="zh-CN" altLang="en-US" sz="2200" kern="1200" dirty="0"/>
        </a:p>
      </dsp:txBody>
      <dsp:txXfrm>
        <a:off x="5780025" y="1627853"/>
        <a:ext cx="1591535" cy="795767"/>
      </dsp:txXfrm>
    </dsp:sp>
    <dsp:sp modelId="{789C0B47-BF61-43E7-A312-4A81A8ABDB11}">
      <dsp:nvSpPr>
        <dsp:cNvPr id="0" name=""/>
        <dsp:cNvSpPr/>
      </dsp:nvSpPr>
      <dsp:spPr>
        <a:xfrm>
          <a:off x="6177909" y="2757843"/>
          <a:ext cx="1591535" cy="79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基于类</a:t>
          </a:r>
          <a:endParaRPr lang="zh-CN" altLang="en-US" sz="2200" kern="1200" dirty="0"/>
        </a:p>
      </dsp:txBody>
      <dsp:txXfrm>
        <a:off x="6177909" y="2757843"/>
        <a:ext cx="1591535" cy="795767"/>
      </dsp:txXfrm>
    </dsp:sp>
    <dsp:sp modelId="{DA4BBF49-4E2F-4AAD-BB38-6165C527E561}">
      <dsp:nvSpPr>
        <dsp:cNvPr id="0" name=""/>
        <dsp:cNvSpPr/>
      </dsp:nvSpPr>
      <dsp:spPr>
        <a:xfrm>
          <a:off x="6177909" y="3887833"/>
          <a:ext cx="1591535" cy="79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基于</a:t>
          </a:r>
          <a:r>
            <a:rPr lang="en-US" altLang="zh-CN" sz="2200" kern="1200" dirty="0" smtClean="0"/>
            <a:t>Prototype</a:t>
          </a:r>
          <a:endParaRPr lang="zh-CN" altLang="en-US" sz="2200" kern="1200" dirty="0"/>
        </a:p>
      </dsp:txBody>
      <dsp:txXfrm>
        <a:off x="6177909" y="3887833"/>
        <a:ext cx="1591535" cy="795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7BE417A-74B7-4DD6-8635-2A6BDBE3BE61}" type="datetimeFigureOut">
              <a:rPr lang="zh-CN" altLang="en-US"/>
              <a:pPr>
                <a:defRPr/>
              </a:pPr>
              <a:t>2017/5/13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84B8670-73E0-40B9-BA20-21C3C7A7DB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56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8E7BB0E-506F-4EF9-AD42-BE2452C4FE4C}" type="datetimeFigureOut">
              <a:rPr lang="zh-CN" altLang="en-US"/>
              <a:pPr>
                <a:defRPr/>
              </a:pPr>
              <a:t>2017/5/13</a:t>
            </a:fld>
            <a:endParaRPr lang="zh-CN" altLang="en-US"/>
          </a:p>
        </p:txBody>
      </p:sp>
      <p:sp>
        <p:nvSpPr>
          <p:cNvPr id="348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717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064ABAA-B256-4913-9CAE-8505AFC46C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00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网上很容易找到的描述。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43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形式语言与自动机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从语言角度考虑问题，有限状态自动机（正则表达式），线性有界自动机</a:t>
            </a:r>
            <a:endParaRPr lang="en-US" altLang="zh-CN" dirty="0" smtClean="0"/>
          </a:p>
          <a:p>
            <a:r>
              <a:rPr lang="zh-CN" altLang="en-US" dirty="0" smtClean="0"/>
              <a:t>范畴理论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从计算角度考虑问题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219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"</a:t>
            </a:r>
            <a:r>
              <a:rPr lang="zh-CN" altLang="en-US" dirty="0" smtClean="0"/>
              <a:t>范畴就是使用箭头连接的物体。</a:t>
            </a:r>
            <a:r>
              <a:rPr lang="en-US" altLang="zh-CN" dirty="0" smtClean="0"/>
              <a:t>"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 mathematics, a category is an algebraic structure that comprises "objects" that are linked by "arrows".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891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71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119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44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208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73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70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5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8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编程范式</a:t>
            </a:r>
            <a:r>
              <a:rPr lang="en-US" altLang="zh-CN" dirty="0" smtClean="0"/>
              <a:t>(Programming paradigm)</a:t>
            </a:r>
            <a:r>
              <a:rPr lang="zh-CN" altLang="en-US" dirty="0" smtClean="0"/>
              <a:t>有几十种，这里列出的仅仅是主流的几种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82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1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8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82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10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56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4ABAA-B256-4913-9CAE-8505AFC46C2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1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743140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12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A1EDB7-BFCF-4D18-9C15-705C4FFB3DC6}" type="datetimeFigureOut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21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6477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29718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85490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A1EDB7-BFCF-4D18-9C15-705C4FFB3DC6}" type="datetimeFigureOut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42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694144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6477000" cy="5857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2971800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40257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010400" cy="5857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1143000"/>
            <a:ext cx="7239000" cy="3200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27A1EDB7-BFCF-4D18-9C15-705C4FFB3DC6}" type="datetimeFigureOut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314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143139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0426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A1EDB7-BFCF-4D18-9C15-705C4FFB3DC6}" type="datetimeFigureOut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046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6477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29718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935664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A1EDB7-BFCF-4D18-9C15-705C4FFB3DC6}" type="datetimeFigureOut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338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7010400" cy="58578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337183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6477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29718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686953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637944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94097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0005" y="2160002"/>
            <a:ext cx="8424000" cy="800219"/>
          </a:xfrm>
        </p:spPr>
        <p:txBody>
          <a:bodyPr lIns="0" tIns="0" rIns="0" bIns="0" rtlCol="0" anchor="t">
            <a:spAutoFit/>
          </a:bodyPr>
          <a:lstStyle>
            <a:lvl1pPr algn="l" defTabSz="911764" rtl="0" eaLnBrk="1" latinLnBrk="0" hangingPunct="1">
              <a:spcBef>
                <a:spcPct val="0"/>
              </a:spcBef>
              <a:buNone/>
              <a:defRPr lang="en-GB" sz="5200" b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360363" y="6570663"/>
            <a:ext cx="360362" cy="122237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rgbClr val="FFFFFF"/>
                </a:solidFill>
                <a:latin typeface="Arial"/>
                <a:ea typeface="+mn-ea"/>
              </a:defRPr>
            </a:lvl1pPr>
          </a:lstStyle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720725" y="6570663"/>
            <a:ext cx="5399088" cy="12223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+mn-ea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83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411479" y="1399032"/>
            <a:ext cx="8330184" cy="4882896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228600" marR="0" indent="-227013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7" y="391665"/>
            <a:ext cx="8330184" cy="3046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defRPr sz="220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176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411479" y="1399032"/>
            <a:ext cx="8330184" cy="4882896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228600" marR="0" indent="-227013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7" y="391665"/>
            <a:ext cx="8330184" cy="3046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defRPr sz="220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48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7010400" cy="58578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90751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3916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0005" y="2160002"/>
            <a:ext cx="8424000" cy="800219"/>
          </a:xfrm>
        </p:spPr>
        <p:txBody>
          <a:bodyPr lIns="0" tIns="0" rIns="0" bIns="0" rtlCol="0" anchor="t">
            <a:spAutoFit/>
          </a:bodyPr>
          <a:lstStyle>
            <a:lvl1pPr algn="l" defTabSz="911764" rtl="0" eaLnBrk="1" latinLnBrk="0" hangingPunct="1">
              <a:spcBef>
                <a:spcPct val="0"/>
              </a:spcBef>
              <a:buNone/>
              <a:defRPr lang="en-GB" sz="5200" b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360363" y="6570663"/>
            <a:ext cx="360362" cy="122237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rgbClr val="FFFFFF"/>
                </a:solidFill>
                <a:latin typeface="Arial"/>
                <a:ea typeface="+mn-ea"/>
              </a:defRPr>
            </a:lvl1pPr>
          </a:lstStyle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720725" y="6570663"/>
            <a:ext cx="5399088" cy="12223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+mn-ea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5839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411479" y="1399032"/>
            <a:ext cx="8330184" cy="4882896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228600" marR="0" indent="-227013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7" y="391665"/>
            <a:ext cx="8330184" cy="3046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defRPr sz="220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995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411479" y="1399032"/>
            <a:ext cx="8330184" cy="4882896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228600" marR="0" indent="-227013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7" y="391665"/>
            <a:ext cx="8330184" cy="3046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defRPr sz="220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017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6477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29718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972511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596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010400" cy="5857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A1EDB7-BFCF-4D18-9C15-705C4FFB3DC6}" type="datetimeFigureOut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37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A1EDB7-BFCF-4D18-9C15-705C4FFB3DC6}" type="datetimeFigureOut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1E88E9-30A8-44F7-B320-93506A77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3274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6477000" cy="58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29718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spcBef>
                <a:spcPts val="1200"/>
              </a:spcBef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05147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236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550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849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043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083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917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2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0613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150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593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B0FC-639C-4E93-A210-0DDDB6707A7F}" type="datetimeFigureOut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339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4"/>
            <a:ext cx="9144538" cy="68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276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4"/>
            <a:ext cx="9144538" cy="68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227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3888" y="6254751"/>
            <a:ext cx="2057400" cy="365125"/>
          </a:xfrm>
        </p:spPr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4188" y="6254751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88" y="6254751"/>
            <a:ext cx="2057400" cy="365125"/>
          </a:xfrm>
        </p:spPr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086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1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6778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0215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924675" cy="4984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"/>
            <a:ext cx="9144000" cy="68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0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4"/>
            <a:ext cx="9144538" cy="68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861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4"/>
            <a:ext cx="9144538" cy="68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761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5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202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4"/>
            <a:ext cx="9144538" cy="68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5075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8115300" y="88900"/>
            <a:ext cx="866775" cy="78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677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987425"/>
            <a:ext cx="2949178" cy="10699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723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987425"/>
            <a:ext cx="2949178" cy="10699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8018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241301"/>
            <a:ext cx="7886700" cy="8509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719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909637"/>
            <a:ext cx="1971675" cy="5267326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909637"/>
            <a:ext cx="5800725" cy="52673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05551"/>
            <a:ext cx="2057400" cy="365125"/>
          </a:xfrm>
        </p:spPr>
        <p:txBody>
          <a:bodyPr/>
          <a:lstStyle/>
          <a:p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05551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05551"/>
            <a:ext cx="2057400" cy="365125"/>
          </a:xfrm>
        </p:spPr>
        <p:txBody>
          <a:bodyPr/>
          <a:lstStyle/>
          <a:p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4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11.xml"/><Relationship Id="rId11" Type="http://schemas.openxmlformats.org/officeDocument/2006/relationships/image" Target="../media/image19.png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17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.xml"/><Relationship Id="rId13" Type="http://schemas.openxmlformats.org/officeDocument/2006/relationships/image" Target="../media/image22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20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35.xml"/><Relationship Id="rId7" Type="http://schemas.openxmlformats.org/officeDocument/2006/relationships/theme" Target="../theme/theme13.xml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36.xml"/><Relationship Id="rId9" Type="http://schemas.openxmlformats.org/officeDocument/2006/relationships/image" Target="../media/image13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2.png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4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image" Target="../media/image23.png"/><Relationship Id="rId2" Type="http://schemas.openxmlformats.org/officeDocument/2006/relationships/slideLayout" Target="../slideLayouts/slideLayout55.xml"/><Relationship Id="rId16" Type="http://schemas.openxmlformats.org/officeDocument/2006/relationships/theme" Target="../theme/theme16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heme" Target="../theme/them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heme" Target="../theme/them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heme" Target="../theme/theme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9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9.xml"/><Relationship Id="rId11" Type="http://schemas.openxmlformats.org/officeDocument/2006/relationships/image" Target="../media/image17.png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 descr="2012云长城PPT模板1.13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97063" y="3214688"/>
            <a:ext cx="53467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576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439863" y="2452688"/>
            <a:ext cx="63325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9" name="图片 2" descr="用友中文标识.png"/>
          <p:cNvPicPr>
            <a:picLocks noChangeAspect="1"/>
          </p:cNvPicPr>
          <p:nvPr userDrawn="1"/>
        </p:nvPicPr>
        <p:blipFill>
          <a:blip r:embed="rId4" cstate="print"/>
          <a:srcRect l="20094" t="21057" r="23207" b="24387"/>
          <a:stretch>
            <a:fillRect/>
          </a:stretch>
        </p:blipFill>
        <p:spPr bwMode="auto">
          <a:xfrm>
            <a:off x="242888" y="149225"/>
            <a:ext cx="1166812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7"/>
          <p:cNvSpPr txBox="1">
            <a:spLocks noChangeArrowheads="1"/>
          </p:cNvSpPr>
          <p:nvPr userDrawn="1"/>
        </p:nvSpPr>
        <p:spPr bwMode="auto">
          <a:xfrm>
            <a:off x="6742113" y="6553200"/>
            <a:ext cx="2130425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/>
              <a:t>2012 Yonyou Software Co.,Ltd.</a:t>
            </a:r>
            <a:endParaRPr kumimoji="1" lang="zh-CN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>
          <a:solidFill>
            <a:schemeClr val="tx1"/>
          </a:solidFill>
          <a:latin typeface="+mn-lt"/>
          <a:ea typeface="宋体" pitchFamily="2" charset="-122"/>
          <a:cs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\\192.168.1.155\desktop\图片3副本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143000"/>
            <a:ext cx="9144000" cy="340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6" descr="E:\yinfeifei\2012年工作项目\UFIDA用友 2012\2012软件园PPT模板 新\11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3522663"/>
            <a:ext cx="31718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880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transition spd="slow"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C:\Documents and Settings\Administrator\桌面\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-7938"/>
            <a:ext cx="1322388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>
          <a:xfrm>
            <a:off x="1322388" y="0"/>
            <a:ext cx="0" cy="6865938"/>
          </a:xfrm>
          <a:prstGeom prst="line">
            <a:avLst/>
          </a:prstGeom>
          <a:ln w="25400">
            <a:solidFill>
              <a:srgbClr val="CA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7278688" y="6553200"/>
            <a:ext cx="1789112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>
                <a:solidFill>
                  <a:srgbClr val="7F7F7F"/>
                </a:solidFill>
                <a:latin typeface="Arial" pitchFamily="34" charset="0"/>
                <a:ea typeface="宋体" pitchFamily="2" charset="-122"/>
              </a:rPr>
              <a:t>Yonyou Software Co.,Ltd.</a:t>
            </a:r>
            <a:endParaRPr kumimoji="1" lang="zh-CN" altLang="en-US" sz="1100">
              <a:solidFill>
                <a:srgbClr val="7F7F7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100138"/>
            <a:ext cx="54721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9256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  <p:pic>
        <p:nvPicPr>
          <p:cNvPr id="4103" name="Picture 7" descr="E:\yinfeifei\2012年工作项目\UFIDA用友 2012\2012软件园PPT模板 新\未标题-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74063" y="134938"/>
            <a:ext cx="5334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633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Font typeface="Arial" charset="0"/>
        <a:buBlip>
          <a:blip r:embed="rId9"/>
        </a:buBlip>
        <a:defRPr kumimoji="1" sz="2400">
          <a:solidFill>
            <a:schemeClr val="tx1"/>
          </a:solidFill>
          <a:latin typeface="+mn-ea"/>
          <a:ea typeface="+mn-ea"/>
          <a:cs typeface="微软雅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Blip>
          <a:blip r:embed="rId10"/>
        </a:buBlip>
        <a:defRPr kumimoji="1" sz="2000">
          <a:solidFill>
            <a:schemeClr val="tx1"/>
          </a:solidFill>
          <a:latin typeface="+mn-ea"/>
          <a:ea typeface="+mn-ea"/>
          <a:cs typeface="微软雅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50000"/>
        <a:buFont typeface="Arial" charset="0"/>
        <a:buBlip>
          <a:blip r:embed="rId11"/>
        </a:buBlip>
        <a:defRPr kumimoji="1" sz="1600">
          <a:solidFill>
            <a:schemeClr val="tx1"/>
          </a:solidFill>
          <a:latin typeface="+mn-ea"/>
          <a:ea typeface="+mn-ea"/>
          <a:cs typeface="微软雅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" descr="E:\yinfeifei\2012年工作项目\UFIDA用友 2012\2012软件园PPT模板 新\未标题-5.png"/>
          <p:cNvPicPr>
            <a:picLocks noChangeAspect="1" noChangeArrowheads="1"/>
          </p:cNvPicPr>
          <p:nvPr/>
        </p:nvPicPr>
        <p:blipFill>
          <a:blip r:embed="rId9" cstate="print"/>
          <a:srcRect t="18951"/>
          <a:stretch>
            <a:fillRect/>
          </a:stretch>
        </p:blipFill>
        <p:spPr bwMode="auto">
          <a:xfrm>
            <a:off x="0" y="0"/>
            <a:ext cx="91440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7010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278688" y="6553200"/>
            <a:ext cx="1789112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>
                <a:solidFill>
                  <a:srgbClr val="7F7F7F"/>
                </a:solidFill>
                <a:latin typeface="Arial" pitchFamily="34" charset="0"/>
                <a:ea typeface="宋体" pitchFamily="2" charset="-122"/>
              </a:rPr>
              <a:t>Yonyou Software Co.,Ltd.</a:t>
            </a:r>
            <a:endParaRPr kumimoji="1" lang="zh-CN" altLang="en-US" sz="1100">
              <a:solidFill>
                <a:srgbClr val="7F7F7F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125" name="Picture 7" descr="E:\yinfeifei\2012年工作项目\UFIDA用友 2012\2012软件园PPT模板 新\未标题-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74063" y="134938"/>
            <a:ext cx="5334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文本占位符 2"/>
          <p:cNvSpPr>
            <a:spLocks noGrp="1" noChangeArrowheads="1"/>
          </p:cNvSpPr>
          <p:nvPr/>
        </p:nvSpPr>
        <p:spPr bwMode="auto">
          <a:xfrm>
            <a:off x="1752600" y="17732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kumimoji="1" lang="zh-CN" altLang="en-US" sz="2800">
                <a:solidFill>
                  <a:srgbClr val="C00000"/>
                </a:solidFill>
                <a:latin typeface="Calibri" pitchFamily="34" charset="0"/>
                <a:ea typeface="黑体" pitchFamily="2" charset="-122"/>
              </a:rPr>
              <a:t>            </a:t>
            </a:r>
            <a:endParaRPr kumimoji="1" lang="en-US" altLang="zh-CN" sz="2800">
              <a:solidFill>
                <a:srgbClr val="C00000"/>
              </a:solidFill>
              <a:latin typeface="Calibri" pitchFamily="34" charset="0"/>
              <a:ea typeface="黑体" pitchFamily="2" charset="-122"/>
            </a:endParaRPr>
          </a:p>
          <a:p>
            <a:pPr marL="0" lvl="1" eaLnBrk="0" hangingPunct="0">
              <a:defRPr/>
            </a:pPr>
            <a:r>
              <a:rPr kumimoji="1" lang="zh-CN" altLang="en-US" sz="2800">
                <a:solidFill>
                  <a:srgbClr val="C00000"/>
                </a:solidFill>
                <a:latin typeface="Calibri" pitchFamily="34" charset="0"/>
                <a:ea typeface="黑体" pitchFamily="2" charset="-122"/>
              </a:rPr>
              <a:t>   </a:t>
            </a:r>
            <a:endParaRPr kumimoji="1" lang="en-US" altLang="zh-CN" sz="2800">
              <a:solidFill>
                <a:srgbClr val="C00000"/>
              </a:solidFill>
              <a:latin typeface="Calibri" pitchFamily="34" charset="0"/>
              <a:ea typeface="黑体" pitchFamily="2" charset="-122"/>
            </a:endParaRPr>
          </a:p>
          <a:p>
            <a:pPr marL="0" lvl="2" eaLnBrk="0" hangingPunct="0">
              <a:defRPr/>
            </a:pPr>
            <a:r>
              <a:rPr kumimoji="1" lang="zh-CN" altLang="en-US" sz="2800">
                <a:solidFill>
                  <a:srgbClr val="C00000"/>
                </a:solidFill>
                <a:latin typeface="Calibri" pitchFamily="34" charset="0"/>
                <a:ea typeface="黑体" pitchFamily="2" charset="-122"/>
              </a:rPr>
              <a:t>   </a:t>
            </a:r>
          </a:p>
        </p:txBody>
      </p:sp>
      <p:sp>
        <p:nvSpPr>
          <p:cNvPr id="51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71805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黑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11"/>
        </a:buBlip>
        <a:defRPr kumimoji="1" sz="2000">
          <a:solidFill>
            <a:schemeClr val="tx1"/>
          </a:solidFill>
          <a:latin typeface="+mn-ea"/>
          <a:ea typeface="+mn-ea"/>
          <a:cs typeface="微软雅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2"/>
        </a:buBlip>
        <a:defRPr kumimoji="1" sz="2000">
          <a:solidFill>
            <a:schemeClr val="tx1"/>
          </a:solidFill>
          <a:latin typeface="+mn-ea"/>
          <a:ea typeface="+mn-ea"/>
          <a:cs typeface="微软雅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50000"/>
        <a:buBlip>
          <a:blip r:embed="rId13"/>
        </a:buBlip>
        <a:defRPr kumimoji="1" sz="1600">
          <a:solidFill>
            <a:schemeClr val="tx1"/>
          </a:solidFill>
          <a:latin typeface="+mn-ea"/>
          <a:ea typeface="+mn-ea"/>
          <a:cs typeface="微软雅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" descr="E:\yinfeifei\2012年工作项目\UFIDA用友 2012\2012软件园PPT模板 新\未标题-5.png"/>
          <p:cNvPicPr>
            <a:picLocks noChangeAspect="1" noChangeArrowheads="1"/>
          </p:cNvPicPr>
          <p:nvPr/>
        </p:nvPicPr>
        <p:blipFill>
          <a:blip r:embed="rId8" cstate="print"/>
          <a:srcRect t="18951"/>
          <a:stretch>
            <a:fillRect/>
          </a:stretch>
        </p:blipFill>
        <p:spPr bwMode="auto">
          <a:xfrm>
            <a:off x="0" y="0"/>
            <a:ext cx="91440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7010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278688" y="6553200"/>
            <a:ext cx="1789112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>
                <a:solidFill>
                  <a:srgbClr val="7F7F7F"/>
                </a:solidFill>
                <a:latin typeface="Arial" pitchFamily="34" charset="0"/>
                <a:ea typeface="宋体" pitchFamily="2" charset="-122"/>
              </a:rPr>
              <a:t>Yonyou Software Co.,Ltd.</a:t>
            </a:r>
            <a:endParaRPr kumimoji="1" lang="zh-CN" altLang="en-US" sz="1100">
              <a:solidFill>
                <a:srgbClr val="7F7F7F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125" name="Picture 7" descr="E:\yinfeifei\2012年工作项目\UFIDA用友 2012\2012软件园PPT模板 新\未标题-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74063" y="134938"/>
            <a:ext cx="5334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文本占位符 2"/>
          <p:cNvSpPr>
            <a:spLocks noGrp="1" noChangeArrowheads="1"/>
          </p:cNvSpPr>
          <p:nvPr/>
        </p:nvSpPr>
        <p:spPr bwMode="auto">
          <a:xfrm>
            <a:off x="1752600" y="17732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kumimoji="1" lang="zh-CN" altLang="en-US" sz="2800">
                <a:solidFill>
                  <a:srgbClr val="C00000"/>
                </a:solidFill>
                <a:latin typeface="Calibri" pitchFamily="34" charset="0"/>
                <a:ea typeface="黑体" pitchFamily="2" charset="-122"/>
              </a:rPr>
              <a:t>            </a:t>
            </a:r>
            <a:endParaRPr kumimoji="1" lang="en-US" altLang="zh-CN" sz="2800">
              <a:solidFill>
                <a:srgbClr val="C00000"/>
              </a:solidFill>
              <a:latin typeface="Calibri" pitchFamily="34" charset="0"/>
              <a:ea typeface="黑体" pitchFamily="2" charset="-122"/>
            </a:endParaRPr>
          </a:p>
          <a:p>
            <a:pPr marL="0" lvl="1" eaLnBrk="0" hangingPunct="0">
              <a:defRPr/>
            </a:pPr>
            <a:r>
              <a:rPr kumimoji="1" lang="zh-CN" altLang="en-US" sz="2800">
                <a:solidFill>
                  <a:srgbClr val="C00000"/>
                </a:solidFill>
                <a:latin typeface="Calibri" pitchFamily="34" charset="0"/>
                <a:ea typeface="黑体" pitchFamily="2" charset="-122"/>
              </a:rPr>
              <a:t>   </a:t>
            </a:r>
            <a:endParaRPr kumimoji="1" lang="en-US" altLang="zh-CN" sz="2800">
              <a:solidFill>
                <a:srgbClr val="C00000"/>
              </a:solidFill>
              <a:latin typeface="Calibri" pitchFamily="34" charset="0"/>
              <a:ea typeface="黑体" pitchFamily="2" charset="-122"/>
            </a:endParaRPr>
          </a:p>
          <a:p>
            <a:pPr marL="0" lvl="2" eaLnBrk="0" hangingPunct="0">
              <a:defRPr/>
            </a:pPr>
            <a:r>
              <a:rPr kumimoji="1" lang="zh-CN" altLang="en-US" sz="2800">
                <a:solidFill>
                  <a:srgbClr val="C00000"/>
                </a:solidFill>
                <a:latin typeface="Calibri" pitchFamily="34" charset="0"/>
                <a:ea typeface="黑体" pitchFamily="2" charset="-122"/>
              </a:rPr>
              <a:t>   </a:t>
            </a:r>
          </a:p>
        </p:txBody>
      </p:sp>
      <p:sp>
        <p:nvSpPr>
          <p:cNvPr id="51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2867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黑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10"/>
        </a:buBlip>
        <a:defRPr kumimoji="1" sz="2000">
          <a:solidFill>
            <a:schemeClr val="tx1"/>
          </a:solidFill>
          <a:latin typeface="+mn-ea"/>
          <a:ea typeface="+mn-ea"/>
          <a:cs typeface="微软雅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1"/>
        </a:buBlip>
        <a:defRPr kumimoji="1" sz="2000">
          <a:solidFill>
            <a:schemeClr val="tx1"/>
          </a:solidFill>
          <a:latin typeface="+mn-ea"/>
          <a:ea typeface="+mn-ea"/>
          <a:cs typeface="微软雅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50000"/>
        <a:buBlip>
          <a:blip r:embed="rId12"/>
        </a:buBlip>
        <a:defRPr kumimoji="1" sz="1600">
          <a:solidFill>
            <a:schemeClr val="tx1"/>
          </a:solidFill>
          <a:latin typeface="+mn-ea"/>
          <a:ea typeface="+mn-ea"/>
          <a:cs typeface="微软雅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\\192.168.1.155\desktop\图片2副本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4508500"/>
            <a:ext cx="69484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576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5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5004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053" name="Picture 7" descr="E:\yinfeifei\2012年工作项目\UFIDA用友 2012\2012软件园PPT模板 新\未标题-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134938"/>
            <a:ext cx="5334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386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C00000"/>
          </a:solidFill>
          <a:latin typeface="+mn-lt"/>
          <a:ea typeface="+mn-ea"/>
          <a:cs typeface="微软雅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宋体" pitchFamily="2" charset="-122"/>
          <a:cs typeface="宋体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B0FC-639C-4E93-A210-0DDDB6707A7F}" type="datetimeFigureOut">
              <a:rPr lang="zh-CN" altLang="en-US" smtClean="0"/>
              <a:pPr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3A8E6-5EAA-4E76-BCA5-19846A1049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16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AE2BC8B-FFD1-4F58-870F-8EF74B884EC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2017/5/13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78E177E-EED9-4AA4-BA16-7D2042F33269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5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6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 descr="2012云长城PPT模板1.123.png"/>
          <p:cNvPicPr>
            <a:picLocks noChangeAspect="1"/>
          </p:cNvPicPr>
          <p:nvPr userDrawn="1"/>
        </p:nvPicPr>
        <p:blipFill>
          <a:blip r:embed="rId4" cstate="print"/>
          <a:srcRect t="80969"/>
          <a:stretch>
            <a:fillRect/>
          </a:stretch>
        </p:blipFill>
        <p:spPr bwMode="auto">
          <a:xfrm>
            <a:off x="0" y="5553075"/>
            <a:ext cx="91440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62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685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053" name="图片 5" descr="用友中文标识.png"/>
          <p:cNvPicPr>
            <a:picLocks noChangeAspect="1"/>
          </p:cNvPicPr>
          <p:nvPr userDrawn="1"/>
        </p:nvPicPr>
        <p:blipFill>
          <a:blip r:embed="rId5" cstate="print"/>
          <a:srcRect l="20094" t="21057" r="23207" b="24387"/>
          <a:stretch>
            <a:fillRect/>
          </a:stretch>
        </p:blipFill>
        <p:spPr bwMode="auto">
          <a:xfrm>
            <a:off x="7848600" y="76200"/>
            <a:ext cx="10556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>
            <a:spLocks noChangeArrowheads="1"/>
          </p:cNvSpPr>
          <p:nvPr userDrawn="1"/>
        </p:nvSpPr>
        <p:spPr bwMode="auto">
          <a:xfrm>
            <a:off x="6742113" y="6553200"/>
            <a:ext cx="2130425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/>
              <a:t>2012 Yonyou Software Co.,Ltd.</a:t>
            </a:r>
            <a:endParaRPr kumimoji="1" lang="zh-CN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6"/>
        </a:buBlip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7"/>
        </a:buBlip>
        <a:defRPr kumimoji="1" sz="20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8"/>
        </a:buBlip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3075" name="矩形 4"/>
          <p:cNvSpPr>
            <a:spLocks noChangeArrowheads="1"/>
          </p:cNvSpPr>
          <p:nvPr userDrawn="1"/>
        </p:nvSpPr>
        <p:spPr bwMode="auto">
          <a:xfrm>
            <a:off x="609600" y="5715000"/>
            <a:ext cx="85344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0" y="19050"/>
            <a:ext cx="7010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3077" name="图片 2" descr="用友云中文标识.png"/>
          <p:cNvPicPr>
            <a:picLocks noChangeAspect="1"/>
          </p:cNvPicPr>
          <p:nvPr userDrawn="1"/>
        </p:nvPicPr>
        <p:blipFill>
          <a:blip r:embed="rId4" cstate="print"/>
          <a:srcRect l="31004" t="18736" r="34114" b="38774"/>
          <a:stretch>
            <a:fillRect/>
          </a:stretch>
        </p:blipFill>
        <p:spPr bwMode="auto">
          <a:xfrm>
            <a:off x="8029575" y="177800"/>
            <a:ext cx="9175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图片 1" descr="2012云长城PPT模板1.123.png"/>
          <p:cNvPicPr>
            <a:picLocks noChangeAspect="1"/>
          </p:cNvPicPr>
          <p:nvPr userDrawn="1"/>
        </p:nvPicPr>
        <p:blipFill>
          <a:blip r:embed="rId5" cstate="print"/>
          <a:srcRect t="81572" b="5779"/>
          <a:stretch>
            <a:fillRect/>
          </a:stretch>
        </p:blipFill>
        <p:spPr bwMode="auto">
          <a:xfrm>
            <a:off x="0" y="5991225"/>
            <a:ext cx="91440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黑体" pitchFamily="2" charset="-122"/>
          <a:cs typeface="黑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6"/>
        </a:buBlip>
        <a:defRPr kumimoji="1" sz="20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7"/>
        </a:buBlip>
        <a:defRPr kumimoji="1" sz="28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Blip>
          <a:blip r:embed="rId7"/>
        </a:buBlip>
        <a:defRPr kumimoji="1" sz="16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6"/>
          <p:cNvSpPr txBox="1">
            <a:spLocks noChangeArrowheads="1"/>
          </p:cNvSpPr>
          <p:nvPr userDrawn="1"/>
        </p:nvSpPr>
        <p:spPr bwMode="auto">
          <a:xfrm>
            <a:off x="3778250" y="4495800"/>
            <a:ext cx="1954213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www.yonyou.com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5" descr="C:\Documents and Settings\Administrator\桌面\未标题-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371600"/>
            <a:ext cx="5697538" cy="331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 descr="2012云长城PPT模板1.123.png"/>
          <p:cNvPicPr>
            <a:picLocks noChangeAspect="1"/>
          </p:cNvPicPr>
          <p:nvPr userDrawn="1"/>
        </p:nvPicPr>
        <p:blipFill>
          <a:blip r:embed="rId4" cstate="print"/>
          <a:srcRect t="80969"/>
          <a:stretch>
            <a:fillRect/>
          </a:stretch>
        </p:blipFill>
        <p:spPr bwMode="auto">
          <a:xfrm>
            <a:off x="0" y="5553075"/>
            <a:ext cx="91440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62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685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053" name="图片 5" descr="用友中文标识.png"/>
          <p:cNvPicPr>
            <a:picLocks noChangeAspect="1"/>
          </p:cNvPicPr>
          <p:nvPr userDrawn="1"/>
        </p:nvPicPr>
        <p:blipFill>
          <a:blip r:embed="rId5" cstate="print"/>
          <a:srcRect l="20094" t="21057" r="23207" b="24387"/>
          <a:stretch>
            <a:fillRect/>
          </a:stretch>
        </p:blipFill>
        <p:spPr bwMode="auto">
          <a:xfrm>
            <a:off x="7848600" y="76200"/>
            <a:ext cx="10556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>
            <a:spLocks noChangeArrowheads="1"/>
          </p:cNvSpPr>
          <p:nvPr userDrawn="1"/>
        </p:nvSpPr>
        <p:spPr bwMode="auto">
          <a:xfrm>
            <a:off x="6742113" y="6553200"/>
            <a:ext cx="2130425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>
                <a:solidFill>
                  <a:srgbClr val="000000"/>
                </a:solidFill>
              </a:rPr>
              <a:t>2012 Yonyou Software Co.,Ltd.</a:t>
            </a:r>
            <a:endParaRPr kumimoji="1" lang="zh-CN" altLang="en-US" sz="11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6"/>
        </a:buBlip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7"/>
        </a:buBlip>
        <a:defRPr kumimoji="1" sz="20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8"/>
        </a:buBlip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\\192.168.1.155\desktop\图片2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4508500"/>
            <a:ext cx="69484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576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5004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9" name="Picture 7" descr="E:\yinfeifei\2012年工作项目\UFIDA用友 2012\2012软件园PPT模板 新\未标题-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34938"/>
            <a:ext cx="5334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C00000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宋体" pitchFamily="2" charset="-122"/>
          <a:cs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CCC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\\192.168.1.155\desktop\图片3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9144000" cy="340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" descr="E:\yinfeifei\2012年工作项目\UFIDA用友 2012\2012软件园PPT模板 新\11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3522663"/>
            <a:ext cx="31718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 descr="2012云长城PPT模板1.123.png"/>
          <p:cNvPicPr>
            <a:picLocks noChangeAspect="1"/>
          </p:cNvPicPr>
          <p:nvPr userDrawn="1"/>
        </p:nvPicPr>
        <p:blipFill>
          <a:blip r:embed="rId4" cstate="print"/>
          <a:srcRect t="80969"/>
          <a:stretch>
            <a:fillRect/>
          </a:stretch>
        </p:blipFill>
        <p:spPr bwMode="auto">
          <a:xfrm>
            <a:off x="0" y="5553075"/>
            <a:ext cx="91440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62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685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053" name="图片 5" descr="用友中文标识.png"/>
          <p:cNvPicPr>
            <a:picLocks noChangeAspect="1"/>
          </p:cNvPicPr>
          <p:nvPr userDrawn="1"/>
        </p:nvPicPr>
        <p:blipFill>
          <a:blip r:embed="rId5" cstate="print"/>
          <a:srcRect l="20094" t="21057" r="23207" b="24387"/>
          <a:stretch>
            <a:fillRect/>
          </a:stretch>
        </p:blipFill>
        <p:spPr bwMode="auto">
          <a:xfrm>
            <a:off x="7848600" y="76200"/>
            <a:ext cx="10556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>
            <a:spLocks noChangeArrowheads="1"/>
          </p:cNvSpPr>
          <p:nvPr userDrawn="1"/>
        </p:nvSpPr>
        <p:spPr bwMode="auto">
          <a:xfrm>
            <a:off x="6742113" y="6553200"/>
            <a:ext cx="2130425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>
                <a:solidFill>
                  <a:srgbClr val="000000"/>
                </a:solidFill>
              </a:rPr>
              <a:t>2012 Yonyou Software Co.,Ltd.</a:t>
            </a:r>
            <a:endParaRPr kumimoji="1" lang="zh-CN" altLang="en-US" sz="11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6"/>
        </a:buBlip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7"/>
        </a:buBlip>
        <a:defRPr kumimoji="1" sz="20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8"/>
        </a:buBlip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C:\Documents and Settings\Administrator\桌面\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-7938"/>
            <a:ext cx="1322388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>
          <a:xfrm>
            <a:off x="1322388" y="0"/>
            <a:ext cx="0" cy="6865938"/>
          </a:xfrm>
          <a:prstGeom prst="line">
            <a:avLst/>
          </a:prstGeom>
          <a:ln w="25400">
            <a:solidFill>
              <a:srgbClr val="CA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7278688" y="6553200"/>
            <a:ext cx="1789112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>
                <a:solidFill>
                  <a:srgbClr val="7F7F7F"/>
                </a:solidFill>
                <a:latin typeface="Arial" pitchFamily="34" charset="0"/>
                <a:ea typeface="宋体" pitchFamily="2" charset="-122"/>
              </a:rPr>
              <a:t>Yonyou Software Co.,Ltd.</a:t>
            </a:r>
            <a:endParaRPr kumimoji="1" lang="zh-CN" altLang="en-US" sz="1100">
              <a:solidFill>
                <a:srgbClr val="7F7F7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100138"/>
            <a:ext cx="54721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9256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</a:p>
        </p:txBody>
      </p:sp>
      <p:pic>
        <p:nvPicPr>
          <p:cNvPr id="4103" name="Picture 7" descr="E:\yinfeifei\2012年工作项目\UFIDA用友 2012\2012软件园PPT模板 新\未标题-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74063" y="134938"/>
            <a:ext cx="5334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" descr="2012云长城PPT模板1.123.png"/>
          <p:cNvPicPr>
            <a:picLocks noChangeAspect="1"/>
          </p:cNvPicPr>
          <p:nvPr userDrawn="1"/>
        </p:nvPicPr>
        <p:blipFill>
          <a:blip r:embed="rId9" cstate="print"/>
          <a:srcRect t="80969"/>
          <a:stretch>
            <a:fillRect/>
          </a:stretch>
        </p:blipFill>
        <p:spPr bwMode="auto">
          <a:xfrm>
            <a:off x="0" y="5553075"/>
            <a:ext cx="91440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5" descr="用友中文标识.png"/>
          <p:cNvPicPr>
            <a:picLocks noChangeAspect="1"/>
          </p:cNvPicPr>
          <p:nvPr userDrawn="1"/>
        </p:nvPicPr>
        <p:blipFill>
          <a:blip r:embed="rId10" cstate="print"/>
          <a:srcRect l="20094" t="21057" r="23207" b="24387"/>
          <a:stretch>
            <a:fillRect/>
          </a:stretch>
        </p:blipFill>
        <p:spPr bwMode="auto">
          <a:xfrm>
            <a:off x="7848600" y="76200"/>
            <a:ext cx="10556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9"/>
          <p:cNvSpPr txBox="1">
            <a:spLocks noChangeArrowheads="1"/>
          </p:cNvSpPr>
          <p:nvPr userDrawn="1"/>
        </p:nvSpPr>
        <p:spPr bwMode="auto">
          <a:xfrm>
            <a:off x="6742113" y="6553200"/>
            <a:ext cx="2130425" cy="2619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100"/>
              <a:t>2012 Yonyou Software Co.,Ltd.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74099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+mj-lt"/>
          <a:ea typeface="+mj-ea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C00000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Font typeface="Arial" charset="0"/>
        <a:buBlip>
          <a:blip r:embed="rId11"/>
        </a:buBlip>
        <a:defRPr kumimoji="1" sz="2400">
          <a:solidFill>
            <a:schemeClr val="tx1"/>
          </a:solidFill>
          <a:latin typeface="+mn-ea"/>
          <a:ea typeface="+mn-ea"/>
          <a:cs typeface="微软雅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Blip>
          <a:blip r:embed="rId12"/>
        </a:buBlip>
        <a:defRPr kumimoji="1" sz="2000">
          <a:solidFill>
            <a:schemeClr val="tx1"/>
          </a:solidFill>
          <a:latin typeface="+mn-ea"/>
          <a:ea typeface="+mn-ea"/>
          <a:cs typeface="微软雅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50000"/>
        <a:buFont typeface="Arial" charset="0"/>
        <a:buBlip>
          <a:blip r:embed="rId13"/>
        </a:buBlip>
        <a:defRPr kumimoji="1" sz="1600">
          <a:solidFill>
            <a:schemeClr val="tx1"/>
          </a:solidFill>
          <a:latin typeface="+mn-ea"/>
          <a:ea typeface="+mn-ea"/>
          <a:cs typeface="微软雅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381110" y="3581396"/>
            <a:ext cx="8457978" cy="1447762"/>
          </a:xfrm>
        </p:spPr>
        <p:txBody>
          <a:bodyPr tIns="72000"/>
          <a:lstStyle/>
          <a:p>
            <a:pPr eaLnBrk="1" hangingPunct="1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函数式语言与并行计算</a:t>
            </a:r>
            <a:r>
              <a:rPr lang="en-US" altLang="zh-CN" sz="36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36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2017 U8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平台“自学互学”系列讲座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6934138" y="5486346"/>
            <a:ext cx="1616148" cy="33598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19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16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2017-04-18,yl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03752" y="1981494"/>
            <a:ext cx="715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01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565" y="3314160"/>
            <a:ext cx="713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03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9134" y="3999684"/>
            <a:ext cx="670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04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42397" y="2008905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并行计算的要求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42397" y="2672673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函数式语言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42397" y="3336441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函数式语言的特征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42397" y="4003842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函数式语言在并行时代的优势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03752" y="2667018"/>
            <a:ext cx="715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02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30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4-1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对函数式编程的一般描述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33506" y="1524050"/>
            <a:ext cx="8077200" cy="2971800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zh-CN" altLang="en-US" sz="3600" b="1" dirty="0" smtClean="0"/>
              <a:t>只有纯的、没有副作用的函数，才是合格的函数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4343376"/>
            <a:ext cx="9144000" cy="2514624"/>
          </a:xfrm>
          <a:prstGeom prst="rect">
            <a:avLst/>
          </a:prstGeom>
          <a:solidFill>
            <a:srgbClr val="0053B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ct val="0"/>
              </a:spcAft>
              <a:buSzPct val="9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ea"/>
                <a:ea typeface="+mn-ea"/>
                <a:cs typeface="微软雅黑" charset="0"/>
              </a:defRPr>
            </a:lvl1pPr>
            <a:lvl2pPr marL="742950" indent="-285750" algn="l" rtl="0" eaLnBrk="1" fontAlgn="base" hangingPunct="1">
              <a:spcBef>
                <a:spcPts val="1200"/>
              </a:spcBef>
              <a:spcAft>
                <a:spcPct val="0"/>
              </a:spcAft>
              <a:buSzPct val="75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ea"/>
                <a:ea typeface="+mn-ea"/>
                <a:cs typeface="微软雅黑" charset="0"/>
              </a:defRPr>
            </a:lvl2pPr>
            <a:lvl3pPr marL="1143000" indent="-228600" algn="l" rtl="0" eaLnBrk="1" fontAlgn="base" hangingPunct="1">
              <a:spcBef>
                <a:spcPts val="1200"/>
              </a:spcBef>
              <a:spcAft>
                <a:spcPct val="0"/>
              </a:spcAft>
              <a:buSzPct val="50000"/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+mn-ea"/>
                <a:ea typeface="+mn-ea"/>
                <a:cs typeface="微软雅黑" charset="0"/>
              </a:defRPr>
            </a:lvl3pPr>
            <a:lvl4pPr marL="1600200" indent="-228600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4pPr>
            <a:lvl5pPr marL="2057400" indent="-228600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ctr">
              <a:buNone/>
            </a:pPr>
            <a:r>
              <a:rPr lang="zh-CN" altLang="en-US" sz="3600" b="1" kern="0" dirty="0" smtClean="0">
                <a:solidFill>
                  <a:schemeClr val="bg1"/>
                </a:solidFill>
              </a:rPr>
              <a:t>                     “函数是一等公民”</a:t>
            </a:r>
            <a:endParaRPr lang="zh-CN" altLang="en-US" sz="3600" b="1" kern="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4331894"/>
            <a:ext cx="3352832" cy="25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477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4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微软雅黑" charset="0"/>
              </a:rPr>
              <a:t>-2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用户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使用方式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296" y="1072962"/>
            <a:ext cx="820500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范畴论式集合论更上层抽象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所有成员是一个集合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变形关系式函数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纯函数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因为它是一种数学运算，原始目的就是求值，不做其他事情，否则就无法满足函数运算法则了。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在函数式编程中，函数就是一个管道（</a:t>
            </a:r>
            <a:r>
              <a:rPr lang="en-US" altLang="zh-CN" sz="2000" dirty="0" smtClean="0"/>
              <a:t>pipe</a:t>
            </a:r>
            <a:r>
              <a:rPr lang="zh-CN" altLang="en-US" sz="2000" dirty="0" smtClean="0"/>
              <a:t>）。这头进去一个值，那头就会出来一个新的值，没有其他作用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/>
            <a:endParaRPr lang="en-US" altLang="zh-CN" sz="2400" dirty="0">
              <a:latin typeface="+mn-ea"/>
              <a:ea typeface="+mn-ea"/>
            </a:endParaRPr>
          </a:p>
          <a:p>
            <a:pPr marL="342900" indent="-342900"/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868644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4-3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范畴理论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81153" y="1473816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8624132" y="1424748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226" name="Picture 2" descr="http://www.ruanyifeng.com/blogimg/asset/2017/bg20170222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2892" y="1566175"/>
            <a:ext cx="7143750" cy="2409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4136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4-4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范畴理论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81153" y="1473816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8624132" y="1424748"/>
            <a:ext cx="444249" cy="28285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84" y="1424748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402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6857924" cy="5857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4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微软雅黑" charset="0"/>
              </a:rPr>
              <a:t>-5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不变变量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–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消灭伪依赖，提高性能和稳定性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296" y="1072962"/>
            <a:ext cx="8205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Scala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+mn-ea"/>
                <a:ea typeface="+mn-ea"/>
              </a:rPr>
              <a:t>val</a:t>
            </a:r>
            <a:r>
              <a:rPr lang="en-US" altLang="zh-CN" sz="2000" dirty="0" smtClean="0">
                <a:latin typeface="+mn-ea"/>
                <a:ea typeface="+mn-ea"/>
              </a:rPr>
              <a:t> / </a:t>
            </a:r>
            <a:r>
              <a:rPr lang="en-US" altLang="zh-CN" sz="2000" dirty="0" err="1" smtClean="0">
                <a:latin typeface="+mn-ea"/>
                <a:ea typeface="+mn-ea"/>
              </a:rPr>
              <a:t>var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+mn-ea"/>
                <a:ea typeface="+mn-ea"/>
              </a:rPr>
              <a:t>val</a:t>
            </a:r>
            <a:r>
              <a:rPr lang="en-US" altLang="zh-CN" sz="2000" dirty="0" smtClean="0">
                <a:latin typeface="+mn-ea"/>
                <a:ea typeface="+mn-ea"/>
              </a:rPr>
              <a:t>  x:int  = if( </a:t>
            </a:r>
            <a:r>
              <a:rPr lang="en-US" altLang="zh-CN" sz="2000" dirty="0" err="1" smtClean="0">
                <a:latin typeface="+mn-ea"/>
                <a:ea typeface="+mn-ea"/>
              </a:rPr>
              <a:t>func</a:t>
            </a:r>
            <a:r>
              <a:rPr lang="en-US" altLang="zh-CN" sz="2000" dirty="0" smtClean="0">
                <a:latin typeface="+mn-ea"/>
                <a:ea typeface="+mn-ea"/>
              </a:rPr>
              <a:t>() ) 1 else 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C# </a:t>
            </a:r>
            <a:r>
              <a:rPr lang="zh-CN" altLang="en-US" sz="2000" b="1" dirty="0" smtClean="0">
                <a:latin typeface="+mn-ea"/>
                <a:ea typeface="+mn-ea"/>
              </a:rPr>
              <a:t>（没有和</a:t>
            </a:r>
            <a:r>
              <a:rPr lang="en-US" altLang="zh-CN" sz="2000" b="1" dirty="0" smtClean="0">
                <a:latin typeface="+mn-ea"/>
                <a:ea typeface="+mn-ea"/>
              </a:rPr>
              <a:t>Scala</a:t>
            </a:r>
            <a:r>
              <a:rPr lang="zh-CN" altLang="en-US" sz="2000" b="1" dirty="0" smtClean="0">
                <a:latin typeface="+mn-ea"/>
                <a:ea typeface="+mn-ea"/>
              </a:rPr>
              <a:t>直接对应的概念）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const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+mn-ea"/>
                <a:ea typeface="+mn-ea"/>
              </a:rPr>
              <a:t>readonly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  <a:ea typeface="+mn-ea"/>
              </a:rPr>
              <a:t>immutable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/>
            <a:endParaRPr lang="en-US" altLang="zh-CN" sz="2400" dirty="0">
              <a:latin typeface="+mn-ea"/>
              <a:ea typeface="+mn-ea"/>
            </a:endParaRPr>
          </a:p>
          <a:p>
            <a:pPr marL="342900" indent="-342900"/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865002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4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微软雅黑" charset="0"/>
              </a:rPr>
              <a:t>-6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消灭“空”，提高可测试性，利于求值？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296" y="1072962"/>
            <a:ext cx="8205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Scala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Option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Some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None</a:t>
            </a:r>
            <a:r>
              <a:rPr lang="zh-CN" altLang="en-US" sz="2000" dirty="0" smtClean="0">
                <a:latin typeface="+mn-ea"/>
                <a:ea typeface="+mn-ea"/>
              </a:rPr>
              <a:t>（不是</a:t>
            </a:r>
            <a:r>
              <a:rPr lang="en-US" altLang="zh-CN" sz="2000" dirty="0" smtClean="0">
                <a:latin typeface="+mn-ea"/>
                <a:ea typeface="+mn-ea"/>
              </a:rPr>
              <a:t>null)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C#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Nullable</a:t>
            </a:r>
            <a:r>
              <a:rPr lang="en-US" altLang="zh-CN" sz="2000" dirty="0" smtClean="0"/>
              <a:t>&lt;T&gt;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Int32?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Task&lt;void&gt;  //</a:t>
            </a:r>
            <a:r>
              <a:rPr lang="zh-CN" altLang="en-US" sz="2000" dirty="0" smtClean="0">
                <a:latin typeface="+mn-ea"/>
                <a:ea typeface="+mn-ea"/>
              </a:rPr>
              <a:t>避免使用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/>
            <a:endParaRPr lang="en-US" altLang="zh-CN" sz="2400" dirty="0">
              <a:latin typeface="+mn-ea"/>
              <a:ea typeface="+mn-ea"/>
            </a:endParaRPr>
          </a:p>
          <a:p>
            <a:pPr marL="342900" indent="-342900"/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408184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4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微软雅黑" charset="0"/>
              </a:rPr>
              <a:t>-7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偏函数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296" y="1072962"/>
            <a:ext cx="8205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偏函数就是不能处理所有可能输入的函数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Switch </a:t>
            </a:r>
            <a:r>
              <a:rPr lang="zh-CN" altLang="en-US" sz="2000" dirty="0" smtClean="0">
                <a:latin typeface="+mn-ea"/>
                <a:ea typeface="+mn-ea"/>
              </a:rPr>
              <a:t>语句可以没有</a:t>
            </a:r>
            <a:r>
              <a:rPr lang="en-US" altLang="zh-CN" sz="2000" dirty="0" smtClean="0">
                <a:latin typeface="+mn-ea"/>
                <a:ea typeface="+mn-ea"/>
              </a:rPr>
              <a:t>default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C#  </a:t>
            </a:r>
            <a:r>
              <a:rPr lang="en-US" altLang="zh-CN" sz="2000" b="1" dirty="0" err="1" smtClean="0"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latin typeface="+mn-ea"/>
                <a:ea typeface="+mn-ea"/>
              </a:rPr>
              <a:t>? Task&lt;void&gt;</a:t>
            </a:r>
            <a:r>
              <a:rPr lang="zh-CN" altLang="en-US" sz="2000" b="1" dirty="0" smtClean="0">
                <a:latin typeface="+mn-ea"/>
                <a:ea typeface="+mn-ea"/>
              </a:rPr>
              <a:t>纯函数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Nullable</a:t>
            </a:r>
            <a:r>
              <a:rPr lang="en-US" altLang="zh-CN" sz="2000" dirty="0" smtClean="0"/>
              <a:t>&lt;T&gt;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Int32?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/>
            <a:endParaRPr lang="en-US" altLang="zh-CN" sz="2400" dirty="0">
              <a:latin typeface="+mn-ea"/>
              <a:ea typeface="+mn-ea"/>
            </a:endParaRPr>
          </a:p>
          <a:p>
            <a:pPr marL="342900" indent="-342900"/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412405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4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微软雅黑" charset="0"/>
              </a:rPr>
              <a:t>-8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函数的合成与柯里化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pic>
        <p:nvPicPr>
          <p:cNvPr id="50178" name="Picture 2" descr="http://www.ruanyifeng.com/blogimg/asset/2017/bg20170222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82" y="2057436"/>
            <a:ext cx="3143250" cy="3009901"/>
          </a:xfrm>
          <a:prstGeom prst="rect">
            <a:avLst/>
          </a:prstGeom>
          <a:noFill/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2990" y="1295456"/>
            <a:ext cx="2971722" cy="428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69836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4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微软雅黑" charset="0"/>
              </a:rPr>
              <a:t>-9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柯里化优势？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pic>
        <p:nvPicPr>
          <p:cNvPr id="1026" name="图片 161" descr="image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7" y="1905040"/>
            <a:ext cx="8294697" cy="274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905070" y="5366462"/>
            <a:ext cx="574388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n-ea"/>
              </a:rPr>
              <a:t>不清楚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柯里化</a:t>
            </a:r>
            <a:r>
              <a:rPr lang="zh-CN" altLang="en-US" b="1" dirty="0">
                <a:latin typeface="+mn-ea"/>
              </a:rPr>
              <a:t>的优势，但</a:t>
            </a:r>
            <a:r>
              <a:rPr lang="en-US" altLang="zh-CN" b="1" dirty="0" err="1">
                <a:latin typeface="+mn-ea"/>
              </a:rPr>
              <a:t>.net</a:t>
            </a:r>
            <a:r>
              <a:rPr lang="zh-CN" altLang="en-US" b="1" dirty="0">
                <a:latin typeface="+mn-ea"/>
              </a:rPr>
              <a:t>最新的一些类库就是这样</a:t>
            </a: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9236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1-1 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并行基本信息</a:t>
            </a:r>
            <a:endParaRPr kumimoji="1" lang="zh-CN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143090" y="1295456"/>
          <a:ext cx="6705504" cy="4851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4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微软雅黑" charset="0"/>
              </a:rPr>
              <a:t>-10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函子（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map-reduce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中的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Map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）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pic>
        <p:nvPicPr>
          <p:cNvPr id="152578" name="Picture 2" descr="http://www.ruanyifeng.com/blogimg/asset/2017/bg20170222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3556" y="901935"/>
            <a:ext cx="5219700" cy="4581525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643439" y="5943534"/>
            <a:ext cx="76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它的变形关系可以依次作用于每一个值，将当前容器变形成另一个容器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9836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4-11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模式匹配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100" y="6195945"/>
            <a:ext cx="76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似乎不在范畴理论中，但函数式语言都有此特性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87" y="914466"/>
            <a:ext cx="6930465" cy="51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219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4-12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模式匹配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95845"/>
            <a:ext cx="7010318" cy="583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418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微软雅黑" charset="0"/>
              </a:rPr>
              <a:t>-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2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函数式语言的优势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296" y="1072962"/>
            <a:ext cx="8205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提高可靠性，可测试性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正确即正确，错误即错误。不存在重启一下就好了，或者间歇故障问题。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单元测试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热部署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并行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机器辅助优化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 smtClean="0">
                <a:latin typeface="+mn-ea"/>
                <a:ea typeface="+mn-ea"/>
              </a:rPr>
              <a:t>AlphaGo</a:t>
            </a:r>
            <a:r>
              <a:rPr lang="en-US" altLang="zh-CN" sz="2000" b="1" dirty="0" smtClean="0">
                <a:latin typeface="+mn-ea"/>
                <a:ea typeface="+mn-ea"/>
              </a:rPr>
              <a:t> – </a:t>
            </a:r>
            <a:r>
              <a:rPr lang="zh-CN" altLang="en-US" sz="2000" b="1" dirty="0">
                <a:latin typeface="+mn-ea"/>
                <a:ea typeface="+mn-ea"/>
              </a:rPr>
              <a:t>柯洁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/>
            <a:endParaRPr lang="en-US" altLang="zh-CN" sz="2400" dirty="0">
              <a:latin typeface="+mn-ea"/>
              <a:ea typeface="+mn-ea"/>
            </a:endParaRPr>
          </a:p>
          <a:p>
            <a:pPr marL="342900" indent="-342900"/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310954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1-3 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并行基本信息</a:t>
            </a:r>
            <a:endParaRPr kumimoji="1" lang="zh-CN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685902" y="1066862"/>
          <a:ext cx="7772196" cy="5181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03752" y="1981494"/>
            <a:ext cx="715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01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565" y="3314160"/>
            <a:ext cx="713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03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9134" y="3999684"/>
            <a:ext cx="670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04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42397" y="2008905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并行时代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42397" y="2672673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函数式语言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42397" y="3336441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函数式语言的特征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42397" y="4003842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函数式语言在并行时代的优势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03752" y="2667018"/>
            <a:ext cx="715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02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30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2-1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从多核到众核时代</a:t>
            </a:r>
            <a:endParaRPr kumimoji="1" lang="zh-CN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100" y="838268"/>
            <a:ext cx="7178605" cy="543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2-2 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并行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软件的要求</a:t>
            </a:r>
            <a:endParaRPr kumimoji="1" lang="zh-CN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9296" y="1072962"/>
            <a:ext cx="8205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独立性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要消除共享状态操作中的各种问题，一种显而易见的方法就是避免使用共享状态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数据的所有权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不变性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读</a:t>
            </a:r>
            <a:r>
              <a:rPr lang="en-US" altLang="zh-CN" sz="2000" dirty="0" smtClean="0">
                <a:latin typeface="+mn-ea"/>
                <a:ea typeface="+mn-ea"/>
              </a:rPr>
              <a:t>/</a:t>
            </a:r>
            <a:r>
              <a:rPr lang="zh-CN" altLang="en-US" sz="2000" dirty="0" smtClean="0">
                <a:latin typeface="+mn-ea"/>
                <a:ea typeface="+mn-ea"/>
              </a:rPr>
              <a:t>读 冲突并不是真正的冲突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单次赋值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/>
            <a:endParaRPr lang="en-US" altLang="zh-CN" sz="2400" dirty="0">
              <a:latin typeface="+mn-ea"/>
              <a:ea typeface="+mn-ea"/>
            </a:endParaRPr>
          </a:p>
          <a:p>
            <a:pPr marL="342900" indent="-342900"/>
            <a:endParaRPr lang="zh-CN" altLang="en-US" b="1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03752" y="1981494"/>
            <a:ext cx="715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01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565" y="3314160"/>
            <a:ext cx="713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03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9134" y="3999684"/>
            <a:ext cx="670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04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42397" y="2008905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并行计算的要求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42397" y="2672673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函数式语言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42397" y="3336441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函数式语言的特征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42397" y="4003842"/>
            <a:ext cx="47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函数式语言在并行时代的优势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03752" y="2667018"/>
            <a:ext cx="715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/>
              </a:rPr>
              <a:t>02</a:t>
            </a:r>
            <a:endParaRPr lang="zh-CN" altLang="en-US" sz="24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30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3-1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微软雅黑" charset="0"/>
              </a:rPr>
              <a:t>函数式语言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微软雅黑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296" y="1072962"/>
            <a:ext cx="8205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纯函数式编程语言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LISP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Haskell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Concurrent Clean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函数式，带有面对对象特性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F#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+mn-ea"/>
                <a:ea typeface="+mn-ea"/>
              </a:rPr>
              <a:t>Scala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面对对象，带有函数式特性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C#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JavaScript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Java 8 (</a:t>
            </a:r>
            <a:r>
              <a:rPr lang="zh-CN" altLang="en-US" sz="2000" dirty="0" smtClean="0">
                <a:latin typeface="+mn-ea"/>
                <a:ea typeface="+mn-ea"/>
              </a:rPr>
              <a:t>带有一点点</a:t>
            </a:r>
            <a:r>
              <a:rPr lang="en-US" altLang="zh-CN" sz="2000" dirty="0" smtClean="0">
                <a:latin typeface="+mn-ea"/>
                <a:ea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/>
            <a:endParaRPr lang="en-US" altLang="zh-CN" sz="2400" dirty="0">
              <a:latin typeface="+mn-ea"/>
              <a:ea typeface="+mn-ea"/>
            </a:endParaRPr>
          </a:p>
          <a:p>
            <a:pPr marL="342900" indent="-342900"/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377757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7_Office 主题">
  <a:themeElements>
    <a:clrScheme name="3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年工作计划.pptx" id="{E313C2F0-857F-4188-990B-A76AC922BAB3}" vid="{FF03C374-C9A6-41D7-AA65-DD05B968B704}"/>
    </a:ext>
  </a:extLst>
</a:theme>
</file>

<file path=ppt/theme/theme11.xml><?xml version="1.0" encoding="utf-8"?>
<a:theme xmlns:a="http://schemas.openxmlformats.org/drawingml/2006/main" name="12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年工作计划.pptx" id="{E313C2F0-857F-4188-990B-A76AC922BAB3}" vid="{840FBE03-47FA-4CE3-9817-A2F0AC8B929F}"/>
    </a:ext>
  </a:extLst>
</a:theme>
</file>

<file path=ppt/theme/theme12.xml><?xml version="1.0" encoding="utf-8"?>
<a:theme xmlns:a="http://schemas.openxmlformats.org/drawingml/2006/main" name="13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黑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年工作计划.pptx" id="{E313C2F0-857F-4188-990B-A76AC922BAB3}" vid="{4A6C720C-EF3E-4988-B72C-983761DD82E2}"/>
    </a:ext>
  </a:extLst>
</a:theme>
</file>

<file path=ppt/theme/theme13.xml><?xml version="1.0" encoding="utf-8"?>
<a:theme xmlns:a="http://schemas.openxmlformats.org/drawingml/2006/main" name="14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黑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年工作计划.pptx" id="{E313C2F0-857F-4188-990B-A76AC922BAB3}" vid="{628135B0-C0B8-4731-87FD-716A75711D5E}"/>
    </a:ext>
  </a:extLst>
</a:theme>
</file>

<file path=ppt/theme/theme14.xml><?xml version="1.0" encoding="utf-8"?>
<a:theme xmlns:a="http://schemas.openxmlformats.org/drawingml/2006/main" name="15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年工作计划.pptx" id="{E313C2F0-857F-4188-990B-A76AC922BAB3}" vid="{F984978C-7257-4F3E-A6C5-26AD73EEF2A0}"/>
    </a:ext>
  </a:extLst>
</a:theme>
</file>

<file path=ppt/theme/theme15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4年工作计划.pptx" id="{E313C2F0-857F-4188-990B-A76AC922BAB3}" vid="{847D1DCE-2B2D-43CE-B88E-3A3A23D9FCDE}"/>
    </a:ext>
  </a:extLst>
</a:theme>
</file>

<file path=ppt/theme/theme1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黑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5_Office 主题">
  <a:themeElements>
    <a:clrScheme name="3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9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6_Office 主题">
  <a:themeElements>
    <a:clrScheme name="3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0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1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年工作计划.pptx" id="{E313C2F0-857F-4188-990B-A76AC922BAB3}" vid="{72A4A4EB-9839-4C06-8F35-0EE367A5EEE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26386</TotalTime>
  <Pages>0</Pages>
  <Words>603</Words>
  <Characters>0</Characters>
  <Application>Microsoft Office PowerPoint</Application>
  <DocSecurity>0</DocSecurity>
  <PresentationFormat>全屏显示(4:3)</PresentationFormat>
  <Lines>0</Lines>
  <Paragraphs>157</Paragraphs>
  <Slides>23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16</vt:i4>
      </vt:variant>
      <vt:variant>
        <vt:lpstr>幻灯片标题</vt:lpstr>
      </vt:variant>
      <vt:variant>
        <vt:i4>23</vt:i4>
      </vt:variant>
    </vt:vector>
  </HeadingPairs>
  <TitlesOfParts>
    <vt:vector size="46" baseType="lpstr">
      <vt:lpstr>Arial Unicode MS</vt:lpstr>
      <vt:lpstr>黑体</vt:lpstr>
      <vt:lpstr>宋体</vt:lpstr>
      <vt:lpstr>微软雅黑</vt:lpstr>
      <vt:lpstr>Arial</vt:lpstr>
      <vt:lpstr>Calibri</vt:lpstr>
      <vt:lpstr>Calibri Light</vt:lpstr>
      <vt:lpstr>6_Office 主题</vt:lpstr>
      <vt:lpstr>5_Office 主题</vt:lpstr>
      <vt:lpstr>8_Office 主题</vt:lpstr>
      <vt:lpstr>35_Office 主题</vt:lpstr>
      <vt:lpstr>7_Office 主题</vt:lpstr>
      <vt:lpstr>9_Office 主题</vt:lpstr>
      <vt:lpstr>36_Office 主题</vt:lpstr>
      <vt:lpstr>10_Office 主题</vt:lpstr>
      <vt:lpstr>11_Office 主题</vt:lpstr>
      <vt:lpstr>37_Office 主题</vt:lpstr>
      <vt:lpstr>12_Office 主题</vt:lpstr>
      <vt:lpstr>13_Office 主题</vt:lpstr>
      <vt:lpstr>14_Office 主题</vt:lpstr>
      <vt:lpstr>15_Office 主题</vt:lpstr>
      <vt:lpstr>自定义设计方案</vt:lpstr>
      <vt:lpstr>Office 主题</vt:lpstr>
      <vt:lpstr>函数式语言与并行计算 2017 U8平台“自学互学”系列讲座</vt:lpstr>
      <vt:lpstr>1-1 并行基本信息</vt:lpstr>
      <vt:lpstr>1-2 函数式语言的优势</vt:lpstr>
      <vt:lpstr>1-3 并行基本信息</vt:lpstr>
      <vt:lpstr>PowerPoint 演示文稿</vt:lpstr>
      <vt:lpstr>2-1 从多核到众核时代</vt:lpstr>
      <vt:lpstr>2-2 并行软件的要求</vt:lpstr>
      <vt:lpstr>PowerPoint 演示文稿</vt:lpstr>
      <vt:lpstr>3-1 函数式语言</vt:lpstr>
      <vt:lpstr>PowerPoint 演示文稿</vt:lpstr>
      <vt:lpstr>4-1 对函数式编程的一般描述</vt:lpstr>
      <vt:lpstr>4-2 用户使用方式</vt:lpstr>
      <vt:lpstr>4-3 范畴理论</vt:lpstr>
      <vt:lpstr>4-4 范畴理论</vt:lpstr>
      <vt:lpstr>4-5 不变变量 – 消灭伪依赖，提高性能和稳定性</vt:lpstr>
      <vt:lpstr>4-6 消灭“空”，提高可测试性，利于求值？</vt:lpstr>
      <vt:lpstr>4-7 偏函数</vt:lpstr>
      <vt:lpstr>4-8 函数的合成与柯里化</vt:lpstr>
      <vt:lpstr>4-9 柯里化优势？</vt:lpstr>
      <vt:lpstr>4-10 函子（map-reduce中的Map）</vt:lpstr>
      <vt:lpstr>4-11 模式匹配</vt:lpstr>
      <vt:lpstr>4-12 模式匹配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guhualong</dc:creator>
  <cp:lastModifiedBy>杨历</cp:lastModifiedBy>
  <cp:revision>868</cp:revision>
  <cp:lastPrinted>1601-01-01T00:00:00Z</cp:lastPrinted>
  <dcterms:created xsi:type="dcterms:W3CDTF">2009-12-16T05:52:57Z</dcterms:created>
  <dcterms:modified xsi:type="dcterms:W3CDTF">2017-05-13T05:53:11Z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2052-6.6.0.2461</vt:lpwstr>
  </property>
</Properties>
</file>