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6"/>
      <p:bold r:id="rId7"/>
      <p:italic r:id="rId8"/>
      <p:boldItalic r:id="rId9"/>
    </p:embeddedFont>
    <p:embeddedFont>
      <p:font typeface="Fira Sans Extra Condensed SemiBold" panose="020B0603050000020004" pitchFamily="34" charset="0"/>
      <p:regular r:id="rId10"/>
      <p:bold r:id="rId11"/>
      <p:italic r:id="rId12"/>
      <p:boldItalic r:id="rId13"/>
    </p:embeddedFont>
    <p:embeddedFont>
      <p:font typeface="Fira Sans Medium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36503-F230-4D42-933C-FEE429AD229D}" v="33" dt="2024-12-09T18:42:48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microsoft.com/office/2015/10/relationships/revisionInfo" Target="revisionInfo.xml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zodov, Sherali - (sheraliozodov)" userId="aedd69fc-b73e-4d39-b056-052bf259da73" providerId="ADAL" clId="{05336503-F230-4D42-933C-FEE429AD229D}"/>
    <pc:docChg chg="undo custSel delSld modSld">
      <pc:chgData name="Ozodov, Sherali - (sheraliozodov)" userId="aedd69fc-b73e-4d39-b056-052bf259da73" providerId="ADAL" clId="{05336503-F230-4D42-933C-FEE429AD229D}" dt="2024-12-09T18:45:37.197" v="430" actId="14100"/>
      <pc:docMkLst>
        <pc:docMk/>
      </pc:docMkLst>
      <pc:sldChg chg="modSp mod">
        <pc:chgData name="Ozodov, Sherali - (sheraliozodov)" userId="aedd69fc-b73e-4d39-b056-052bf259da73" providerId="ADAL" clId="{05336503-F230-4D42-933C-FEE429AD229D}" dt="2024-12-09T18:23:41.547" v="27" actId="1076"/>
        <pc:sldMkLst>
          <pc:docMk/>
          <pc:sldMk cId="0" sldId="256"/>
        </pc:sldMkLst>
        <pc:spChg chg="mod">
          <ac:chgData name="Ozodov, Sherali - (sheraliozodov)" userId="aedd69fc-b73e-4d39-b056-052bf259da73" providerId="ADAL" clId="{05336503-F230-4D42-933C-FEE429AD229D}" dt="2024-12-09T18:23:06.982" v="24" actId="255"/>
          <ac:spMkLst>
            <pc:docMk/>
            <pc:sldMk cId="0" sldId="256"/>
            <ac:spMk id="164" creationId="{00000000-0000-0000-0000-000000000000}"/>
          </ac:spMkLst>
        </pc:spChg>
        <pc:spChg chg="mod">
          <ac:chgData name="Ozodov, Sherali - (sheraliozodov)" userId="aedd69fc-b73e-4d39-b056-052bf259da73" providerId="ADAL" clId="{05336503-F230-4D42-933C-FEE429AD229D}" dt="2024-12-09T18:23:41.547" v="27" actId="1076"/>
          <ac:spMkLst>
            <pc:docMk/>
            <pc:sldMk cId="0" sldId="256"/>
            <ac:spMk id="165" creationId="{00000000-0000-0000-0000-000000000000}"/>
          </ac:spMkLst>
        </pc:spChg>
      </pc:sldChg>
      <pc:sldChg chg="addSp delSp modSp mod">
        <pc:chgData name="Ozodov, Sherali - (sheraliozodov)" userId="aedd69fc-b73e-4d39-b056-052bf259da73" providerId="ADAL" clId="{05336503-F230-4D42-933C-FEE429AD229D}" dt="2024-12-09T18:33:17.407" v="162" actId="14100"/>
        <pc:sldMkLst>
          <pc:docMk/>
          <pc:sldMk cId="0" sldId="257"/>
        </pc:sldMkLst>
        <pc:spChg chg="add del mod">
          <ac:chgData name="Ozodov, Sherali - (sheraliozodov)" userId="aedd69fc-b73e-4d39-b056-052bf259da73" providerId="ADAL" clId="{05336503-F230-4D42-933C-FEE429AD229D}" dt="2024-12-09T18:25:30.132" v="43" actId="478"/>
          <ac:spMkLst>
            <pc:docMk/>
            <pc:sldMk cId="0" sldId="257"/>
            <ac:spMk id="2" creationId="{4E4F7D66-AAA2-E292-73EC-9FAB0258AB6D}"/>
          </ac:spMkLst>
        </pc:spChg>
        <pc:spChg chg="add del mod">
          <ac:chgData name="Ozodov, Sherali - (sheraliozodov)" userId="aedd69fc-b73e-4d39-b056-052bf259da73" providerId="ADAL" clId="{05336503-F230-4D42-933C-FEE429AD229D}" dt="2024-12-09T18:29:24.896" v="103" actId="478"/>
          <ac:spMkLst>
            <pc:docMk/>
            <pc:sldMk cId="0" sldId="257"/>
            <ac:spMk id="3" creationId="{BB1E40F6-1A57-819A-903C-F472A14EDE54}"/>
          </ac:spMkLst>
        </pc:spChg>
        <pc:spChg chg="add mod">
          <ac:chgData name="Ozodov, Sherali - (sheraliozodov)" userId="aedd69fc-b73e-4d39-b056-052bf259da73" providerId="ADAL" clId="{05336503-F230-4D42-933C-FEE429AD229D}" dt="2024-12-09T18:27:09.070" v="72" actId="1076"/>
          <ac:spMkLst>
            <pc:docMk/>
            <pc:sldMk cId="0" sldId="257"/>
            <ac:spMk id="4" creationId="{ED45A2E7-E7DF-B7EC-CAC2-9E6710209317}"/>
          </ac:spMkLst>
        </pc:spChg>
        <pc:spChg chg="add mod">
          <ac:chgData name="Ozodov, Sherali - (sheraliozodov)" userId="aedd69fc-b73e-4d39-b056-052bf259da73" providerId="ADAL" clId="{05336503-F230-4D42-933C-FEE429AD229D}" dt="2024-12-09T18:27:09.070" v="72" actId="1076"/>
          <ac:spMkLst>
            <pc:docMk/>
            <pc:sldMk cId="0" sldId="257"/>
            <ac:spMk id="5" creationId="{0B661281-F7C0-8A28-05DB-E73D021672C8}"/>
          </ac:spMkLst>
        </pc:spChg>
        <pc:spChg chg="add del mod">
          <ac:chgData name="Ozodov, Sherali - (sheraliozodov)" userId="aedd69fc-b73e-4d39-b056-052bf259da73" providerId="ADAL" clId="{05336503-F230-4D42-933C-FEE429AD229D}" dt="2024-12-09T18:29:23.528" v="102" actId="478"/>
          <ac:spMkLst>
            <pc:docMk/>
            <pc:sldMk cId="0" sldId="257"/>
            <ac:spMk id="6" creationId="{6843E652-E996-E177-6B28-87C961F2BCDC}"/>
          </ac:spMkLst>
        </pc:spChg>
        <pc:spChg chg="add del mod">
          <ac:chgData name="Ozodov, Sherali - (sheraliozodov)" userId="aedd69fc-b73e-4d39-b056-052bf259da73" providerId="ADAL" clId="{05336503-F230-4D42-933C-FEE429AD229D}" dt="2024-12-09T18:29:20.319" v="99" actId="478"/>
          <ac:spMkLst>
            <pc:docMk/>
            <pc:sldMk cId="0" sldId="257"/>
            <ac:spMk id="7" creationId="{FC416B0A-D530-1225-B593-1F44B83E7590}"/>
          </ac:spMkLst>
        </pc:spChg>
        <pc:spChg chg="add del mod">
          <ac:chgData name="Ozodov, Sherali - (sheraliozodov)" userId="aedd69fc-b73e-4d39-b056-052bf259da73" providerId="ADAL" clId="{05336503-F230-4D42-933C-FEE429AD229D}" dt="2024-12-09T18:29:19.794" v="98" actId="478"/>
          <ac:spMkLst>
            <pc:docMk/>
            <pc:sldMk cId="0" sldId="257"/>
            <ac:spMk id="8" creationId="{FEAC703A-5BC0-2121-8383-85CC64800D93}"/>
          </ac:spMkLst>
        </pc:spChg>
        <pc:spChg chg="add del mod">
          <ac:chgData name="Ozodov, Sherali - (sheraliozodov)" userId="aedd69fc-b73e-4d39-b056-052bf259da73" providerId="ADAL" clId="{05336503-F230-4D42-933C-FEE429AD229D}" dt="2024-12-09T18:29:20.753" v="100" actId="478"/>
          <ac:spMkLst>
            <pc:docMk/>
            <pc:sldMk cId="0" sldId="257"/>
            <ac:spMk id="9" creationId="{F0B51CF2-DADD-978F-3DC1-889D093A778E}"/>
          </ac:spMkLst>
        </pc:spChg>
        <pc:spChg chg="add del mod">
          <ac:chgData name="Ozodov, Sherali - (sheraliozodov)" userId="aedd69fc-b73e-4d39-b056-052bf259da73" providerId="ADAL" clId="{05336503-F230-4D42-933C-FEE429AD229D}" dt="2024-12-09T18:29:22.338" v="101" actId="478"/>
          <ac:spMkLst>
            <pc:docMk/>
            <pc:sldMk cId="0" sldId="257"/>
            <ac:spMk id="10" creationId="{78949062-1B5C-4E87-4B36-02D1C2B43BBC}"/>
          </ac:spMkLst>
        </pc:spChg>
        <pc:spChg chg="add mod">
          <ac:chgData name="Ozodov, Sherali - (sheraliozodov)" userId="aedd69fc-b73e-4d39-b056-052bf259da73" providerId="ADAL" clId="{05336503-F230-4D42-933C-FEE429AD229D}" dt="2024-12-09T18:28:03.344" v="80"/>
          <ac:spMkLst>
            <pc:docMk/>
            <pc:sldMk cId="0" sldId="257"/>
            <ac:spMk id="11" creationId="{DEE0A0B0-A696-235B-2725-53FEEAF93867}"/>
          </ac:spMkLst>
        </pc:spChg>
        <pc:spChg chg="add mod">
          <ac:chgData name="Ozodov, Sherali - (sheraliozodov)" userId="aedd69fc-b73e-4d39-b056-052bf259da73" providerId="ADAL" clId="{05336503-F230-4D42-933C-FEE429AD229D}" dt="2024-12-09T18:28:44.629" v="88" actId="14100"/>
          <ac:spMkLst>
            <pc:docMk/>
            <pc:sldMk cId="0" sldId="257"/>
            <ac:spMk id="12" creationId="{5D0FD2BE-55B6-1BAF-E534-B2D6EC57AFD0}"/>
          </ac:spMkLst>
        </pc:spChg>
        <pc:spChg chg="add mod">
          <ac:chgData name="Ozodov, Sherali - (sheraliozodov)" userId="aedd69fc-b73e-4d39-b056-052bf259da73" providerId="ADAL" clId="{05336503-F230-4D42-933C-FEE429AD229D}" dt="2024-12-09T18:31:35.237" v="140" actId="14100"/>
          <ac:spMkLst>
            <pc:docMk/>
            <pc:sldMk cId="0" sldId="257"/>
            <ac:spMk id="13" creationId="{9345F8FB-17F1-23BE-DA84-FC88F0F336DE}"/>
          </ac:spMkLst>
        </pc:spChg>
        <pc:spChg chg="add mod">
          <ac:chgData name="Ozodov, Sherali - (sheraliozodov)" userId="aedd69fc-b73e-4d39-b056-052bf259da73" providerId="ADAL" clId="{05336503-F230-4D42-933C-FEE429AD229D}" dt="2024-12-09T18:31:35.237" v="140" actId="14100"/>
          <ac:spMkLst>
            <pc:docMk/>
            <pc:sldMk cId="0" sldId="257"/>
            <ac:spMk id="14" creationId="{F83B3208-B94D-3E4E-90A6-3772FB9643B5}"/>
          </ac:spMkLst>
        </pc:spChg>
        <pc:spChg chg="add mod">
          <ac:chgData name="Ozodov, Sherali - (sheraliozodov)" userId="aedd69fc-b73e-4d39-b056-052bf259da73" providerId="ADAL" clId="{05336503-F230-4D42-933C-FEE429AD229D}" dt="2024-12-09T18:31:35.237" v="140" actId="14100"/>
          <ac:spMkLst>
            <pc:docMk/>
            <pc:sldMk cId="0" sldId="257"/>
            <ac:spMk id="15" creationId="{A31399F7-60AA-7144-7653-75FE0D7DC651}"/>
          </ac:spMkLst>
        </pc:spChg>
        <pc:spChg chg="add mod">
          <ac:chgData name="Ozodov, Sherali - (sheraliozodov)" userId="aedd69fc-b73e-4d39-b056-052bf259da73" providerId="ADAL" clId="{05336503-F230-4D42-933C-FEE429AD229D}" dt="2024-12-09T18:31:35.237" v="140" actId="14100"/>
          <ac:spMkLst>
            <pc:docMk/>
            <pc:sldMk cId="0" sldId="257"/>
            <ac:spMk id="16" creationId="{9F76DD92-C773-C671-6F2B-91D56331FA9C}"/>
          </ac:spMkLst>
        </pc:spChg>
        <pc:spChg chg="add mod">
          <ac:chgData name="Ozodov, Sherali - (sheraliozodov)" userId="aedd69fc-b73e-4d39-b056-052bf259da73" providerId="ADAL" clId="{05336503-F230-4D42-933C-FEE429AD229D}" dt="2024-12-09T18:31:35.237" v="140" actId="14100"/>
          <ac:spMkLst>
            <pc:docMk/>
            <pc:sldMk cId="0" sldId="257"/>
            <ac:spMk id="17" creationId="{A5712B89-6641-5FDC-B18F-1794C2831ECB}"/>
          </ac:spMkLst>
        </pc:spChg>
        <pc:spChg chg="add mod">
          <ac:chgData name="Ozodov, Sherali - (sheraliozodov)" userId="aedd69fc-b73e-4d39-b056-052bf259da73" providerId="ADAL" clId="{05336503-F230-4D42-933C-FEE429AD229D}" dt="2024-12-09T18:31:35.237" v="140" actId="14100"/>
          <ac:spMkLst>
            <pc:docMk/>
            <pc:sldMk cId="0" sldId="257"/>
            <ac:spMk id="18" creationId="{766C57BF-2078-0C87-3313-BEE1B47933C4}"/>
          </ac:spMkLst>
        </pc:spChg>
        <pc:spChg chg="add mod">
          <ac:chgData name="Ozodov, Sherali - (sheraliozodov)" userId="aedd69fc-b73e-4d39-b056-052bf259da73" providerId="ADAL" clId="{05336503-F230-4D42-933C-FEE429AD229D}" dt="2024-12-09T18:31:35.237" v="140" actId="14100"/>
          <ac:spMkLst>
            <pc:docMk/>
            <pc:sldMk cId="0" sldId="257"/>
            <ac:spMk id="19" creationId="{2B6F8A89-72EA-49D5-FAFC-24E53F0FFFC4}"/>
          </ac:spMkLst>
        </pc:spChg>
        <pc:spChg chg="add mod">
          <ac:chgData name="Ozodov, Sherali - (sheraliozodov)" userId="aedd69fc-b73e-4d39-b056-052bf259da73" providerId="ADAL" clId="{05336503-F230-4D42-933C-FEE429AD229D}" dt="2024-12-09T18:31:35.237" v="140" actId="14100"/>
          <ac:spMkLst>
            <pc:docMk/>
            <pc:sldMk cId="0" sldId="257"/>
            <ac:spMk id="20" creationId="{2BF24459-86AC-1C7F-95EA-481F50426B80}"/>
          </ac:spMkLst>
        </pc:spChg>
        <pc:spChg chg="add mod">
          <ac:chgData name="Ozodov, Sherali - (sheraliozodov)" userId="aedd69fc-b73e-4d39-b056-052bf259da73" providerId="ADAL" clId="{05336503-F230-4D42-933C-FEE429AD229D}" dt="2024-12-09T18:31:35.237" v="140" actId="14100"/>
          <ac:spMkLst>
            <pc:docMk/>
            <pc:sldMk cId="0" sldId="257"/>
            <ac:spMk id="21" creationId="{1A0CB4EA-4B60-42BC-F207-8BB50BA4E579}"/>
          </ac:spMkLst>
        </pc:spChg>
        <pc:spChg chg="add del">
          <ac:chgData name="Ozodov, Sherali - (sheraliozodov)" userId="aedd69fc-b73e-4d39-b056-052bf259da73" providerId="ADAL" clId="{05336503-F230-4D42-933C-FEE429AD229D}" dt="2024-12-09T18:32:38.442" v="150" actId="22"/>
          <ac:spMkLst>
            <pc:docMk/>
            <pc:sldMk cId="0" sldId="257"/>
            <ac:spMk id="23" creationId="{862F6E08-8DD1-BCFA-86CD-48B9BF62115D}"/>
          </ac:spMkLst>
        </pc:spChg>
        <pc:spChg chg="add mod">
          <ac:chgData name="Ozodov, Sherali - (sheraliozodov)" userId="aedd69fc-b73e-4d39-b056-052bf259da73" providerId="ADAL" clId="{05336503-F230-4D42-933C-FEE429AD229D}" dt="2024-12-09T18:33:17.407" v="162" actId="14100"/>
          <ac:spMkLst>
            <pc:docMk/>
            <pc:sldMk cId="0" sldId="257"/>
            <ac:spMk id="24" creationId="{6DCF17E6-883E-D965-9030-787C22D563E7}"/>
          </ac:spMkLst>
        </pc:spChg>
        <pc:spChg chg="mod">
          <ac:chgData name="Ozodov, Sherali - (sheraliozodov)" userId="aedd69fc-b73e-4d39-b056-052bf259da73" providerId="ADAL" clId="{05336503-F230-4D42-933C-FEE429AD229D}" dt="2024-12-09T18:33:05.680" v="159" actId="1076"/>
          <ac:spMkLst>
            <pc:docMk/>
            <pc:sldMk cId="0" sldId="257"/>
            <ac:spMk id="170" creationId="{00000000-0000-0000-0000-000000000000}"/>
          </ac:spMkLst>
        </pc:spChg>
        <pc:spChg chg="mod">
          <ac:chgData name="Ozodov, Sherali - (sheraliozodov)" userId="aedd69fc-b73e-4d39-b056-052bf259da73" providerId="ADAL" clId="{05336503-F230-4D42-933C-FEE429AD229D}" dt="2024-12-09T18:33:11.864" v="161" actId="1076"/>
          <ac:spMkLst>
            <pc:docMk/>
            <pc:sldMk cId="0" sldId="257"/>
            <ac:spMk id="171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24:59.818" v="37" actId="478"/>
          <ac:spMkLst>
            <pc:docMk/>
            <pc:sldMk cId="0" sldId="257"/>
            <ac:spMk id="172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24:59.818" v="37" actId="478"/>
          <ac:spMkLst>
            <pc:docMk/>
            <pc:sldMk cId="0" sldId="257"/>
            <ac:spMk id="173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25:02.089" v="38" actId="478"/>
          <ac:spMkLst>
            <pc:docMk/>
            <pc:sldMk cId="0" sldId="257"/>
            <ac:spMk id="174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25:02.089" v="38" actId="478"/>
          <ac:spMkLst>
            <pc:docMk/>
            <pc:sldMk cId="0" sldId="257"/>
            <ac:spMk id="175" creationId="{00000000-0000-0000-0000-000000000000}"/>
          </ac:spMkLst>
        </pc:spChg>
        <pc:spChg chg="mod">
          <ac:chgData name="Ozodov, Sherali - (sheraliozodov)" userId="aedd69fc-b73e-4d39-b056-052bf259da73" providerId="ADAL" clId="{05336503-F230-4D42-933C-FEE429AD229D}" dt="2024-12-09T18:31:49.652" v="144" actId="1076"/>
          <ac:spMkLst>
            <pc:docMk/>
            <pc:sldMk cId="0" sldId="257"/>
            <ac:spMk id="176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24:57.146" v="36" actId="478"/>
          <ac:spMkLst>
            <pc:docMk/>
            <pc:sldMk cId="0" sldId="257"/>
            <ac:spMk id="177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24:54.043" v="35" actId="478"/>
          <ac:spMkLst>
            <pc:docMk/>
            <pc:sldMk cId="0" sldId="257"/>
            <ac:spMk id="178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24:57.146" v="36" actId="478"/>
          <ac:spMkLst>
            <pc:docMk/>
            <pc:sldMk cId="0" sldId="257"/>
            <ac:spMk id="179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24:54.043" v="35" actId="478"/>
          <ac:spMkLst>
            <pc:docMk/>
            <pc:sldMk cId="0" sldId="257"/>
            <ac:spMk id="180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24:54.043" v="35" actId="478"/>
          <ac:spMkLst>
            <pc:docMk/>
            <pc:sldMk cId="0" sldId="257"/>
            <ac:spMk id="181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24:54.043" v="35" actId="478"/>
          <ac:spMkLst>
            <pc:docMk/>
            <pc:sldMk cId="0" sldId="257"/>
            <ac:spMk id="182" creationId="{00000000-0000-0000-0000-000000000000}"/>
          </ac:spMkLst>
        </pc:spChg>
        <pc:grpChg chg="add del">
          <ac:chgData name="Ozodov, Sherali - (sheraliozodov)" userId="aedd69fc-b73e-4d39-b056-052bf259da73" providerId="ADAL" clId="{05336503-F230-4D42-933C-FEE429AD229D}" dt="2024-12-09T18:24:54.043" v="35" actId="478"/>
          <ac:grpSpMkLst>
            <pc:docMk/>
            <pc:sldMk cId="0" sldId="257"/>
            <ac:grpSpMk id="183" creationId="{00000000-0000-0000-0000-000000000000}"/>
          </ac:grpSpMkLst>
        </pc:grpChg>
        <pc:grpChg chg="add del">
          <ac:chgData name="Ozodov, Sherali - (sheraliozodov)" userId="aedd69fc-b73e-4d39-b056-052bf259da73" providerId="ADAL" clId="{05336503-F230-4D42-933C-FEE429AD229D}" dt="2024-12-09T18:24:54.043" v="35" actId="478"/>
          <ac:grpSpMkLst>
            <pc:docMk/>
            <pc:sldMk cId="0" sldId="257"/>
            <ac:grpSpMk id="188" creationId="{00000000-0000-0000-0000-000000000000}"/>
          </ac:grpSpMkLst>
        </pc:grpChg>
        <pc:grpChg chg="add del">
          <ac:chgData name="Ozodov, Sherali - (sheraliozodov)" userId="aedd69fc-b73e-4d39-b056-052bf259da73" providerId="ADAL" clId="{05336503-F230-4D42-933C-FEE429AD229D}" dt="2024-12-09T18:24:54.043" v="35" actId="478"/>
          <ac:grpSpMkLst>
            <pc:docMk/>
            <pc:sldMk cId="0" sldId="257"/>
            <ac:grpSpMk id="196" creationId="{00000000-0000-0000-0000-000000000000}"/>
          </ac:grpSpMkLst>
        </pc:grpChg>
        <pc:grpChg chg="del">
          <ac:chgData name="Ozodov, Sherali - (sheraliozodov)" userId="aedd69fc-b73e-4d39-b056-052bf259da73" providerId="ADAL" clId="{05336503-F230-4D42-933C-FEE429AD229D}" dt="2024-12-09T18:29:27.091" v="104" actId="478"/>
          <ac:grpSpMkLst>
            <pc:docMk/>
            <pc:sldMk cId="0" sldId="257"/>
            <ac:grpSpMk id="202" creationId="{00000000-0000-0000-0000-000000000000}"/>
          </ac:grpSpMkLst>
        </pc:grpChg>
        <pc:grpChg chg="del">
          <ac:chgData name="Ozodov, Sherali - (sheraliozodov)" userId="aedd69fc-b73e-4d39-b056-052bf259da73" providerId="ADAL" clId="{05336503-F230-4D42-933C-FEE429AD229D}" dt="2024-12-09T18:25:02.089" v="38" actId="478"/>
          <ac:grpSpMkLst>
            <pc:docMk/>
            <pc:sldMk cId="0" sldId="257"/>
            <ac:grpSpMk id="210" creationId="{00000000-0000-0000-0000-000000000000}"/>
          </ac:grpSpMkLst>
        </pc:grpChg>
        <pc:grpChg chg="del">
          <ac:chgData name="Ozodov, Sherali - (sheraliozodov)" userId="aedd69fc-b73e-4d39-b056-052bf259da73" providerId="ADAL" clId="{05336503-F230-4D42-933C-FEE429AD229D}" dt="2024-12-09T18:24:59.818" v="37" actId="478"/>
          <ac:grpSpMkLst>
            <pc:docMk/>
            <pc:sldMk cId="0" sldId="257"/>
            <ac:grpSpMk id="215" creationId="{00000000-0000-0000-0000-000000000000}"/>
          </ac:grpSpMkLst>
        </pc:grpChg>
        <pc:grpChg chg="del">
          <ac:chgData name="Ozodov, Sherali - (sheraliozodov)" userId="aedd69fc-b73e-4d39-b056-052bf259da73" providerId="ADAL" clId="{05336503-F230-4D42-933C-FEE429AD229D}" dt="2024-12-09T18:24:54.043" v="35" actId="478"/>
          <ac:grpSpMkLst>
            <pc:docMk/>
            <pc:sldMk cId="0" sldId="257"/>
            <ac:grpSpMk id="221" creationId="{00000000-0000-0000-0000-000000000000}"/>
          </ac:grpSpMkLst>
        </pc:grpChg>
      </pc:sldChg>
      <pc:sldChg chg="addSp delSp modSp mod">
        <pc:chgData name="Ozodov, Sherali - (sheraliozodov)" userId="aedd69fc-b73e-4d39-b056-052bf259da73" providerId="ADAL" clId="{05336503-F230-4D42-933C-FEE429AD229D}" dt="2024-12-09T18:45:37.197" v="430" actId="14100"/>
        <pc:sldMkLst>
          <pc:docMk/>
          <pc:sldMk cId="0" sldId="258"/>
        </pc:sldMkLst>
        <pc:spChg chg="add del mod">
          <ac:chgData name="Ozodov, Sherali - (sheraliozodov)" userId="aedd69fc-b73e-4d39-b056-052bf259da73" providerId="ADAL" clId="{05336503-F230-4D42-933C-FEE429AD229D}" dt="2024-12-09T18:34:21.008" v="178" actId="478"/>
          <ac:spMkLst>
            <pc:docMk/>
            <pc:sldMk cId="0" sldId="258"/>
            <ac:spMk id="2" creationId="{4952EC04-9B70-5295-95D7-BCF3630A1668}"/>
          </ac:spMkLst>
        </pc:spChg>
        <pc:spChg chg="add del mod">
          <ac:chgData name="Ozodov, Sherali - (sheraliozodov)" userId="aedd69fc-b73e-4d39-b056-052bf259da73" providerId="ADAL" clId="{05336503-F230-4D42-933C-FEE429AD229D}" dt="2024-12-09T18:36:25.343" v="234" actId="478"/>
          <ac:spMkLst>
            <pc:docMk/>
            <pc:sldMk cId="0" sldId="258"/>
            <ac:spMk id="3" creationId="{36752005-110F-D2DD-DDFF-C81CDD1EAD5E}"/>
          </ac:spMkLst>
        </pc:spChg>
        <pc:spChg chg="add del mod">
          <ac:chgData name="Ozodov, Sherali - (sheraliozodov)" userId="aedd69fc-b73e-4d39-b056-052bf259da73" providerId="ADAL" clId="{05336503-F230-4D42-933C-FEE429AD229D}" dt="2024-12-09T18:36:16.725" v="224"/>
          <ac:spMkLst>
            <pc:docMk/>
            <pc:sldMk cId="0" sldId="258"/>
            <ac:spMk id="4" creationId="{346536CB-9007-5E07-B962-0B26D418D3A2}"/>
          </ac:spMkLst>
        </pc:spChg>
        <pc:spChg chg="add del mod">
          <ac:chgData name="Ozodov, Sherali - (sheraliozodov)" userId="aedd69fc-b73e-4d39-b056-052bf259da73" providerId="ADAL" clId="{05336503-F230-4D42-933C-FEE429AD229D}" dt="2024-12-09T18:36:27.711" v="237" actId="478"/>
          <ac:spMkLst>
            <pc:docMk/>
            <pc:sldMk cId="0" sldId="258"/>
            <ac:spMk id="5" creationId="{E6AC11D4-FFB6-4EE1-CBFF-0457B4C2B092}"/>
          </ac:spMkLst>
        </pc:spChg>
        <pc:spChg chg="add del mod">
          <ac:chgData name="Ozodov, Sherali - (sheraliozodov)" userId="aedd69fc-b73e-4d39-b056-052bf259da73" providerId="ADAL" clId="{05336503-F230-4D42-933C-FEE429AD229D}" dt="2024-12-09T18:36:29.536" v="240" actId="478"/>
          <ac:spMkLst>
            <pc:docMk/>
            <pc:sldMk cId="0" sldId="258"/>
            <ac:spMk id="6" creationId="{C5B98B9A-3335-C7D8-0003-839D078DE55F}"/>
          </ac:spMkLst>
        </pc:spChg>
        <pc:spChg chg="add del mod">
          <ac:chgData name="Ozodov, Sherali - (sheraliozodov)" userId="aedd69fc-b73e-4d39-b056-052bf259da73" providerId="ADAL" clId="{05336503-F230-4D42-933C-FEE429AD229D}" dt="2024-12-09T18:36:46.224" v="253" actId="478"/>
          <ac:spMkLst>
            <pc:docMk/>
            <pc:sldMk cId="0" sldId="258"/>
            <ac:spMk id="7" creationId="{7122BAB2-0C94-85F1-9F09-D80F14B7D274}"/>
          </ac:spMkLst>
        </pc:spChg>
        <pc:spChg chg="add del mod">
          <ac:chgData name="Ozodov, Sherali - (sheraliozodov)" userId="aedd69fc-b73e-4d39-b056-052bf259da73" providerId="ADAL" clId="{05336503-F230-4D42-933C-FEE429AD229D}" dt="2024-12-09T18:36:57.888" v="261" actId="478"/>
          <ac:spMkLst>
            <pc:docMk/>
            <pc:sldMk cId="0" sldId="258"/>
            <ac:spMk id="8" creationId="{118DA8F6-C052-3BE6-8ACF-CA166FD5764F}"/>
          </ac:spMkLst>
        </pc:spChg>
        <pc:spChg chg="add del mod">
          <ac:chgData name="Ozodov, Sherali - (sheraliozodov)" userId="aedd69fc-b73e-4d39-b056-052bf259da73" providerId="ADAL" clId="{05336503-F230-4D42-933C-FEE429AD229D}" dt="2024-12-09T18:37:01.502" v="266"/>
          <ac:spMkLst>
            <pc:docMk/>
            <pc:sldMk cId="0" sldId="258"/>
            <ac:spMk id="9" creationId="{B9FB0BA9-B019-94C8-6B86-2C6E6EF4CA5E}"/>
          </ac:spMkLst>
        </pc:spChg>
        <pc:spChg chg="add del mod">
          <ac:chgData name="Ozodov, Sherali - (sheraliozodov)" userId="aedd69fc-b73e-4d39-b056-052bf259da73" providerId="ADAL" clId="{05336503-F230-4D42-933C-FEE429AD229D}" dt="2024-12-09T18:37:05.942" v="271"/>
          <ac:spMkLst>
            <pc:docMk/>
            <pc:sldMk cId="0" sldId="258"/>
            <ac:spMk id="10" creationId="{F28613DE-42CC-F1A5-F281-D57D9F98BF69}"/>
          </ac:spMkLst>
        </pc:spChg>
        <pc:spChg chg="add del mod">
          <ac:chgData name="Ozodov, Sherali - (sheraliozodov)" userId="aedd69fc-b73e-4d39-b056-052bf259da73" providerId="ADAL" clId="{05336503-F230-4D42-933C-FEE429AD229D}" dt="2024-12-09T18:37:04.146" v="269"/>
          <ac:spMkLst>
            <pc:docMk/>
            <pc:sldMk cId="0" sldId="258"/>
            <ac:spMk id="11" creationId="{9402E9BC-DE48-3C33-E57F-D5AD2F0FDD7C}"/>
          </ac:spMkLst>
        </pc:spChg>
        <pc:spChg chg="add del mod">
          <ac:chgData name="Ozodov, Sherali - (sheraliozodov)" userId="aedd69fc-b73e-4d39-b056-052bf259da73" providerId="ADAL" clId="{05336503-F230-4D42-933C-FEE429AD229D}" dt="2024-12-09T18:37:22.016" v="278" actId="478"/>
          <ac:spMkLst>
            <pc:docMk/>
            <pc:sldMk cId="0" sldId="258"/>
            <ac:spMk id="12" creationId="{98372182-6E44-D727-533F-94EFF3907023}"/>
          </ac:spMkLst>
        </pc:spChg>
        <pc:spChg chg="add del mod">
          <ac:chgData name="Ozodov, Sherali - (sheraliozodov)" userId="aedd69fc-b73e-4d39-b056-052bf259da73" providerId="ADAL" clId="{05336503-F230-4D42-933C-FEE429AD229D}" dt="2024-12-09T18:43:40.645" v="408" actId="1076"/>
          <ac:spMkLst>
            <pc:docMk/>
            <pc:sldMk cId="0" sldId="258"/>
            <ac:spMk id="13" creationId="{9CADC807-89AF-D5D7-B033-8B3A0481D6FD}"/>
          </ac:spMkLst>
        </pc:spChg>
        <pc:spChg chg="add mod">
          <ac:chgData name="Ozodov, Sherali - (sheraliozodov)" userId="aedd69fc-b73e-4d39-b056-052bf259da73" providerId="ADAL" clId="{05336503-F230-4D42-933C-FEE429AD229D}" dt="2024-12-09T18:43:53.253" v="410" actId="1076"/>
          <ac:spMkLst>
            <pc:docMk/>
            <pc:sldMk cId="0" sldId="258"/>
            <ac:spMk id="14" creationId="{3C9130A5-2D87-0A3D-8DF6-456542F26086}"/>
          </ac:spMkLst>
        </pc:spChg>
        <pc:spChg chg="add mod">
          <ac:chgData name="Ozodov, Sherali - (sheraliozodov)" userId="aedd69fc-b73e-4d39-b056-052bf259da73" providerId="ADAL" clId="{05336503-F230-4D42-933C-FEE429AD229D}" dt="2024-12-09T18:44:48.754" v="422" actId="1076"/>
          <ac:spMkLst>
            <pc:docMk/>
            <pc:sldMk cId="0" sldId="258"/>
            <ac:spMk id="15" creationId="{1246B656-9753-9BEB-C399-024F60AE2694}"/>
          </ac:spMkLst>
        </pc:spChg>
        <pc:spChg chg="add mod">
          <ac:chgData name="Ozodov, Sherali - (sheraliozodov)" userId="aedd69fc-b73e-4d39-b056-052bf259da73" providerId="ADAL" clId="{05336503-F230-4D42-933C-FEE429AD229D}" dt="2024-12-09T18:45:37.197" v="430" actId="14100"/>
          <ac:spMkLst>
            <pc:docMk/>
            <pc:sldMk cId="0" sldId="258"/>
            <ac:spMk id="16" creationId="{2D1EA0A3-9CDA-DDE6-47EB-BD7F3BCC893F}"/>
          </ac:spMkLst>
        </pc:spChg>
        <pc:spChg chg="add mod">
          <ac:chgData name="Ozodov, Sherali - (sheraliozodov)" userId="aedd69fc-b73e-4d39-b056-052bf259da73" providerId="ADAL" clId="{05336503-F230-4D42-933C-FEE429AD229D}" dt="2024-12-09T18:43:02.712" v="402" actId="1076"/>
          <ac:spMkLst>
            <pc:docMk/>
            <pc:sldMk cId="0" sldId="258"/>
            <ac:spMk id="17" creationId="{F35C3430-D6B0-1083-D118-47B058F76E9A}"/>
          </ac:spMkLst>
        </pc:spChg>
        <pc:spChg chg="add del mod">
          <ac:chgData name="Ozodov, Sherali - (sheraliozodov)" userId="aedd69fc-b73e-4d39-b056-052bf259da73" providerId="ADAL" clId="{05336503-F230-4D42-933C-FEE429AD229D}" dt="2024-12-09T18:42:28.394" v="390" actId="478"/>
          <ac:spMkLst>
            <pc:docMk/>
            <pc:sldMk cId="0" sldId="258"/>
            <ac:spMk id="18" creationId="{FA549D8B-4E1D-102F-69D8-275F22470DBE}"/>
          </ac:spMkLst>
        </pc:spChg>
        <pc:spChg chg="mod">
          <ac:chgData name="Ozodov, Sherali - (sheraliozodov)" userId="aedd69fc-b73e-4d39-b056-052bf259da73" providerId="ADAL" clId="{05336503-F230-4D42-933C-FEE429AD229D}" dt="2024-12-09T18:42:47.919" v="395"/>
          <ac:spMkLst>
            <pc:docMk/>
            <pc:sldMk cId="0" sldId="258"/>
            <ac:spMk id="20" creationId="{172E0F8A-967C-E5CE-73D1-727DF1D377B5}"/>
          </ac:spMkLst>
        </pc:spChg>
        <pc:spChg chg="mod">
          <ac:chgData name="Ozodov, Sherali - (sheraliozodov)" userId="aedd69fc-b73e-4d39-b056-052bf259da73" providerId="ADAL" clId="{05336503-F230-4D42-933C-FEE429AD229D}" dt="2024-12-09T18:42:47.919" v="395"/>
          <ac:spMkLst>
            <pc:docMk/>
            <pc:sldMk cId="0" sldId="258"/>
            <ac:spMk id="21" creationId="{DFE3A261-F7BE-5664-4244-FE24C367DE25}"/>
          </ac:spMkLst>
        </pc:spChg>
        <pc:spChg chg="mod">
          <ac:chgData name="Ozodov, Sherali - (sheraliozodov)" userId="aedd69fc-b73e-4d39-b056-052bf259da73" providerId="ADAL" clId="{05336503-F230-4D42-933C-FEE429AD229D}" dt="2024-12-09T18:42:47.919" v="395"/>
          <ac:spMkLst>
            <pc:docMk/>
            <pc:sldMk cId="0" sldId="258"/>
            <ac:spMk id="22" creationId="{E36C8D71-FE67-5EDD-14D2-B35EE92BCB2B}"/>
          </ac:spMkLst>
        </pc:spChg>
        <pc:spChg chg="mod">
          <ac:chgData name="Ozodov, Sherali - (sheraliozodov)" userId="aedd69fc-b73e-4d39-b056-052bf259da73" providerId="ADAL" clId="{05336503-F230-4D42-933C-FEE429AD229D}" dt="2024-12-09T18:42:47.919" v="395"/>
          <ac:spMkLst>
            <pc:docMk/>
            <pc:sldMk cId="0" sldId="258"/>
            <ac:spMk id="23" creationId="{8D9D6C21-D1C0-0CBA-982E-1894E7DDDE11}"/>
          </ac:spMkLst>
        </pc:spChg>
        <pc:spChg chg="mod">
          <ac:chgData name="Ozodov, Sherali - (sheraliozodov)" userId="aedd69fc-b73e-4d39-b056-052bf259da73" providerId="ADAL" clId="{05336503-F230-4D42-933C-FEE429AD229D}" dt="2024-12-09T18:42:47.919" v="395"/>
          <ac:spMkLst>
            <pc:docMk/>
            <pc:sldMk cId="0" sldId="258"/>
            <ac:spMk id="24" creationId="{B682D959-260B-BE43-C134-07E04A039330}"/>
          </ac:spMkLst>
        </pc:spChg>
        <pc:spChg chg="mod">
          <ac:chgData name="Ozodov, Sherali - (sheraliozodov)" userId="aedd69fc-b73e-4d39-b056-052bf259da73" providerId="ADAL" clId="{05336503-F230-4D42-933C-FEE429AD229D}" dt="2024-12-09T18:42:47.919" v="395"/>
          <ac:spMkLst>
            <pc:docMk/>
            <pc:sldMk cId="0" sldId="258"/>
            <ac:spMk id="25" creationId="{6E3F710E-A5B8-6AA3-C7A9-61AEB792A7F0}"/>
          </ac:spMkLst>
        </pc:spChg>
        <pc:spChg chg="mod">
          <ac:chgData name="Ozodov, Sherali - (sheraliozodov)" userId="aedd69fc-b73e-4d39-b056-052bf259da73" providerId="ADAL" clId="{05336503-F230-4D42-933C-FEE429AD229D}" dt="2024-12-09T18:42:47.919" v="395"/>
          <ac:spMkLst>
            <pc:docMk/>
            <pc:sldMk cId="0" sldId="258"/>
            <ac:spMk id="26" creationId="{52365243-B197-1908-433C-EF375D44A116}"/>
          </ac:spMkLst>
        </pc:spChg>
        <pc:spChg chg="mod">
          <ac:chgData name="Ozodov, Sherali - (sheraliozodov)" userId="aedd69fc-b73e-4d39-b056-052bf259da73" providerId="ADAL" clId="{05336503-F230-4D42-933C-FEE429AD229D}" dt="2024-12-09T18:42:47.919" v="395"/>
          <ac:spMkLst>
            <pc:docMk/>
            <pc:sldMk cId="0" sldId="258"/>
            <ac:spMk id="27" creationId="{9D89D885-3BFC-7CBE-20D5-918E6C669C8B}"/>
          </ac:spMkLst>
        </pc:spChg>
        <pc:spChg chg="mod">
          <ac:chgData name="Ozodov, Sherali - (sheraliozodov)" userId="aedd69fc-b73e-4d39-b056-052bf259da73" providerId="ADAL" clId="{05336503-F230-4D42-933C-FEE429AD229D}" dt="2024-12-09T18:42:47.919" v="395"/>
          <ac:spMkLst>
            <pc:docMk/>
            <pc:sldMk cId="0" sldId="258"/>
            <ac:spMk id="28" creationId="{9F8AD1FF-C3AD-80BA-B27B-C43015411E1A}"/>
          </ac:spMkLst>
        </pc:spChg>
        <pc:spChg chg="mod">
          <ac:chgData name="Ozodov, Sherali - (sheraliozodov)" userId="aedd69fc-b73e-4d39-b056-052bf259da73" providerId="ADAL" clId="{05336503-F230-4D42-933C-FEE429AD229D}" dt="2024-12-09T18:42:47.919" v="395"/>
          <ac:spMkLst>
            <pc:docMk/>
            <pc:sldMk cId="0" sldId="258"/>
            <ac:spMk id="29" creationId="{29522392-6F3C-A5EC-60ED-2C7E22584CB0}"/>
          </ac:spMkLst>
        </pc:spChg>
        <pc:spChg chg="mod">
          <ac:chgData name="Ozodov, Sherali - (sheraliozodov)" userId="aedd69fc-b73e-4d39-b056-052bf259da73" providerId="ADAL" clId="{05336503-F230-4D42-933C-FEE429AD229D}" dt="2024-12-09T18:42:47.919" v="395"/>
          <ac:spMkLst>
            <pc:docMk/>
            <pc:sldMk cId="0" sldId="258"/>
            <ac:spMk id="30" creationId="{35B51B85-F287-F5BF-7298-E051D3E5584B}"/>
          </ac:spMkLst>
        </pc:spChg>
        <pc:spChg chg="mod">
          <ac:chgData name="Ozodov, Sherali - (sheraliozodov)" userId="aedd69fc-b73e-4d39-b056-052bf259da73" providerId="ADAL" clId="{05336503-F230-4D42-933C-FEE429AD229D}" dt="2024-12-09T18:42:47.919" v="395"/>
          <ac:spMkLst>
            <pc:docMk/>
            <pc:sldMk cId="0" sldId="258"/>
            <ac:spMk id="31" creationId="{A12B930B-F6BA-632C-A37E-90CFF2E3DDEB}"/>
          </ac:spMkLst>
        </pc:spChg>
        <pc:spChg chg="mod">
          <ac:chgData name="Ozodov, Sherali - (sheraliozodov)" userId="aedd69fc-b73e-4d39-b056-052bf259da73" providerId="ADAL" clId="{05336503-F230-4D42-933C-FEE429AD229D}" dt="2024-12-09T18:42:47.919" v="395"/>
          <ac:spMkLst>
            <pc:docMk/>
            <pc:sldMk cId="0" sldId="258"/>
            <ac:spMk id="32" creationId="{7AB3BA73-DE67-FCAC-ABCA-C0E275E133CF}"/>
          </ac:spMkLst>
        </pc:spChg>
        <pc:spChg chg="mod">
          <ac:chgData name="Ozodov, Sherali - (sheraliozodov)" userId="aedd69fc-b73e-4d39-b056-052bf259da73" providerId="ADAL" clId="{05336503-F230-4D42-933C-FEE429AD229D}" dt="2024-12-09T18:42:47.919" v="395"/>
          <ac:spMkLst>
            <pc:docMk/>
            <pc:sldMk cId="0" sldId="258"/>
            <ac:spMk id="33" creationId="{DACC002C-755B-EAB4-1BDA-99146A2D6BF0}"/>
          </ac:spMkLst>
        </pc:spChg>
        <pc:spChg chg="mod">
          <ac:chgData name="Ozodov, Sherali - (sheraliozodov)" userId="aedd69fc-b73e-4d39-b056-052bf259da73" providerId="ADAL" clId="{05336503-F230-4D42-933C-FEE429AD229D}" dt="2024-12-09T18:42:47.919" v="395"/>
          <ac:spMkLst>
            <pc:docMk/>
            <pc:sldMk cId="0" sldId="258"/>
            <ac:spMk id="34" creationId="{618AB649-7A5A-27E3-0729-DA3DB04A07A6}"/>
          </ac:spMkLst>
        </pc:spChg>
        <pc:spChg chg="mod">
          <ac:chgData name="Ozodov, Sherali - (sheraliozodov)" userId="aedd69fc-b73e-4d39-b056-052bf259da73" providerId="ADAL" clId="{05336503-F230-4D42-933C-FEE429AD229D}" dt="2024-12-09T18:42:47.919" v="395"/>
          <ac:spMkLst>
            <pc:docMk/>
            <pc:sldMk cId="0" sldId="258"/>
            <ac:spMk id="35" creationId="{30CF3707-5854-8D43-0D5E-9AC8F530C444}"/>
          </ac:spMkLst>
        </pc:spChg>
        <pc:spChg chg="mod">
          <ac:chgData name="Ozodov, Sherali - (sheraliozodov)" userId="aedd69fc-b73e-4d39-b056-052bf259da73" providerId="ADAL" clId="{05336503-F230-4D42-933C-FEE429AD229D}" dt="2024-12-09T18:42:47.919" v="395"/>
          <ac:spMkLst>
            <pc:docMk/>
            <pc:sldMk cId="0" sldId="258"/>
            <ac:spMk id="36" creationId="{CE7CE6EE-1F63-BFF0-8334-FD8F6A594900}"/>
          </ac:spMkLst>
        </pc:spChg>
        <pc:spChg chg="mod">
          <ac:chgData name="Ozodov, Sherali - (sheraliozodov)" userId="aedd69fc-b73e-4d39-b056-052bf259da73" providerId="ADAL" clId="{05336503-F230-4D42-933C-FEE429AD229D}" dt="2024-12-09T18:42:47.919" v="395"/>
          <ac:spMkLst>
            <pc:docMk/>
            <pc:sldMk cId="0" sldId="258"/>
            <ac:spMk id="37" creationId="{DB877C6B-2810-0BEE-64DF-E8130E199EB0}"/>
          </ac:spMkLst>
        </pc:spChg>
        <pc:spChg chg="add mod">
          <ac:chgData name="Ozodov, Sherali - (sheraliozodov)" userId="aedd69fc-b73e-4d39-b056-052bf259da73" providerId="ADAL" clId="{05336503-F230-4D42-933C-FEE429AD229D}" dt="2024-12-09T18:42:47.919" v="395"/>
          <ac:spMkLst>
            <pc:docMk/>
            <pc:sldMk cId="0" sldId="258"/>
            <ac:spMk id="38" creationId="{DF1813A4-2C07-3A93-0173-0AEFC40C535D}"/>
          </ac:spMkLst>
        </pc:spChg>
        <pc:spChg chg="add mod">
          <ac:chgData name="Ozodov, Sherali - (sheraliozodov)" userId="aedd69fc-b73e-4d39-b056-052bf259da73" providerId="ADAL" clId="{05336503-F230-4D42-933C-FEE429AD229D}" dt="2024-12-09T18:42:47.919" v="395"/>
          <ac:spMkLst>
            <pc:docMk/>
            <pc:sldMk cId="0" sldId="258"/>
            <ac:spMk id="39" creationId="{085AEF4E-AF71-2E68-6D1C-07E9C513AEB8}"/>
          </ac:spMkLst>
        </pc:spChg>
        <pc:spChg chg="del mod">
          <ac:chgData name="Ozodov, Sherali - (sheraliozodov)" userId="aedd69fc-b73e-4d39-b056-052bf259da73" providerId="ADAL" clId="{05336503-F230-4D42-933C-FEE429AD229D}" dt="2024-12-09T18:42:17.014" v="385" actId="21"/>
          <ac:spMkLst>
            <pc:docMk/>
            <pc:sldMk cId="0" sldId="258"/>
            <ac:spMk id="318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42:21.036" v="386" actId="21"/>
          <ac:spMkLst>
            <pc:docMk/>
            <pc:sldMk cId="0" sldId="258"/>
            <ac:spMk id="319" creationId="{00000000-0000-0000-0000-000000000000}"/>
          </ac:spMkLst>
        </pc:spChg>
        <pc:spChg chg="mod">
          <ac:chgData name="Ozodov, Sherali - (sheraliozodov)" userId="aedd69fc-b73e-4d39-b056-052bf259da73" providerId="ADAL" clId="{05336503-F230-4D42-933C-FEE429AD229D}" dt="2024-12-09T18:41:57.410" v="380"/>
          <ac:spMkLst>
            <pc:docMk/>
            <pc:sldMk cId="0" sldId="258"/>
            <ac:spMk id="320" creationId="{00000000-0000-0000-0000-000000000000}"/>
          </ac:spMkLst>
        </pc:spChg>
        <pc:spChg chg="mod">
          <ac:chgData name="Ozodov, Sherali - (sheraliozodov)" userId="aedd69fc-b73e-4d39-b056-052bf259da73" providerId="ADAL" clId="{05336503-F230-4D42-933C-FEE429AD229D}" dt="2024-12-09T18:44:23.560" v="415" actId="14100"/>
          <ac:spMkLst>
            <pc:docMk/>
            <pc:sldMk cId="0" sldId="258"/>
            <ac:spMk id="321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44:17.791" v="414" actId="478"/>
          <ac:spMkLst>
            <pc:docMk/>
            <pc:sldMk cId="0" sldId="258"/>
            <ac:spMk id="322" creationId="{00000000-0000-0000-0000-000000000000}"/>
          </ac:spMkLst>
        </pc:spChg>
        <pc:spChg chg="mod">
          <ac:chgData name="Ozodov, Sherali - (sheraliozodov)" userId="aedd69fc-b73e-4d39-b056-052bf259da73" providerId="ADAL" clId="{05336503-F230-4D42-933C-FEE429AD229D}" dt="2024-12-09T18:41:09.728" v="368" actId="1076"/>
          <ac:spMkLst>
            <pc:docMk/>
            <pc:sldMk cId="0" sldId="258"/>
            <ac:spMk id="323" creationId="{00000000-0000-0000-0000-000000000000}"/>
          </ac:spMkLst>
        </pc:spChg>
        <pc:spChg chg="mod">
          <ac:chgData name="Ozodov, Sherali - (sheraliozodov)" userId="aedd69fc-b73e-4d39-b056-052bf259da73" providerId="ADAL" clId="{05336503-F230-4D42-933C-FEE429AD229D}" dt="2024-12-09T18:41:08.864" v="366" actId="1076"/>
          <ac:spMkLst>
            <pc:docMk/>
            <pc:sldMk cId="0" sldId="258"/>
            <ac:spMk id="324" creationId="{00000000-0000-0000-0000-000000000000}"/>
          </ac:spMkLst>
        </pc:spChg>
        <pc:spChg chg="add del mod">
          <ac:chgData name="Ozodov, Sherali - (sheraliozodov)" userId="aedd69fc-b73e-4d39-b056-052bf259da73" providerId="ADAL" clId="{05336503-F230-4D42-933C-FEE429AD229D}" dt="2024-12-09T18:41:08.496" v="365" actId="1076"/>
          <ac:spMkLst>
            <pc:docMk/>
            <pc:sldMk cId="0" sldId="258"/>
            <ac:spMk id="325" creationId="{00000000-0000-0000-0000-000000000000}"/>
          </ac:spMkLst>
        </pc:spChg>
        <pc:spChg chg="mod">
          <ac:chgData name="Ozodov, Sherali - (sheraliozodov)" userId="aedd69fc-b73e-4d39-b056-052bf259da73" providerId="ADAL" clId="{05336503-F230-4D42-933C-FEE429AD229D}" dt="2024-12-09T18:41:09.328" v="367" actId="1076"/>
          <ac:spMkLst>
            <pc:docMk/>
            <pc:sldMk cId="0" sldId="258"/>
            <ac:spMk id="326" creationId="{00000000-0000-0000-0000-000000000000}"/>
          </ac:spMkLst>
        </pc:spChg>
        <pc:spChg chg="mod">
          <ac:chgData name="Ozodov, Sherali - (sheraliozodov)" userId="aedd69fc-b73e-4d39-b056-052bf259da73" providerId="ADAL" clId="{05336503-F230-4D42-933C-FEE429AD229D}" dt="2024-12-09T18:44:26.526" v="416" actId="1076"/>
          <ac:spMkLst>
            <pc:docMk/>
            <pc:sldMk cId="0" sldId="258"/>
            <ac:spMk id="327" creationId="{00000000-0000-0000-0000-000000000000}"/>
          </ac:spMkLst>
        </pc:spChg>
        <pc:spChg chg="mod">
          <ac:chgData name="Ozodov, Sherali - (sheraliozodov)" userId="aedd69fc-b73e-4d39-b056-052bf259da73" providerId="ADAL" clId="{05336503-F230-4D42-933C-FEE429AD229D}" dt="2024-12-09T18:44:29.757" v="417" actId="1076"/>
          <ac:spMkLst>
            <pc:docMk/>
            <pc:sldMk cId="0" sldId="258"/>
            <ac:spMk id="328" creationId="{00000000-0000-0000-0000-000000000000}"/>
          </ac:spMkLst>
        </pc:spChg>
        <pc:spChg chg="mod">
          <ac:chgData name="Ozodov, Sherali - (sheraliozodov)" userId="aedd69fc-b73e-4d39-b056-052bf259da73" providerId="ADAL" clId="{05336503-F230-4D42-933C-FEE429AD229D}" dt="2024-12-09T18:44:37.001" v="420" actId="1076"/>
          <ac:spMkLst>
            <pc:docMk/>
            <pc:sldMk cId="0" sldId="258"/>
            <ac:spMk id="329" creationId="{00000000-0000-0000-0000-000000000000}"/>
          </ac:spMkLst>
        </pc:spChg>
        <pc:spChg chg="mod">
          <ac:chgData name="Ozodov, Sherali - (sheraliozodov)" userId="aedd69fc-b73e-4d39-b056-052bf259da73" providerId="ADAL" clId="{05336503-F230-4D42-933C-FEE429AD229D}" dt="2024-12-09T18:43:23.511" v="404" actId="1076"/>
          <ac:spMkLst>
            <pc:docMk/>
            <pc:sldMk cId="0" sldId="258"/>
            <ac:spMk id="330" creationId="{00000000-0000-0000-0000-000000000000}"/>
          </ac:spMkLst>
        </pc:spChg>
        <pc:spChg chg="mod">
          <ac:chgData name="Ozodov, Sherali - (sheraliozodov)" userId="aedd69fc-b73e-4d39-b056-052bf259da73" providerId="ADAL" clId="{05336503-F230-4D42-933C-FEE429AD229D}" dt="2024-12-09T18:43:26.797" v="405" actId="1076"/>
          <ac:spMkLst>
            <pc:docMk/>
            <pc:sldMk cId="0" sldId="258"/>
            <ac:spMk id="331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40:13.407" v="336" actId="478"/>
          <ac:spMkLst>
            <pc:docMk/>
            <pc:sldMk cId="0" sldId="258"/>
            <ac:spMk id="332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46.948" v="213" actId="478"/>
          <ac:spMkLst>
            <pc:docMk/>
            <pc:sldMk cId="0" sldId="258"/>
            <ac:spMk id="335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4:53.727" v="197" actId="478"/>
          <ac:spMkLst>
            <pc:docMk/>
            <pc:sldMk cId="0" sldId="258"/>
            <ac:spMk id="336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4:49.666" v="193" actId="478"/>
          <ac:spMkLst>
            <pc:docMk/>
            <pc:sldMk cId="0" sldId="258"/>
            <ac:spMk id="337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4:51.920" v="195" actId="478"/>
          <ac:spMkLst>
            <pc:docMk/>
            <pc:sldMk cId="0" sldId="258"/>
            <ac:spMk id="338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15.254" v="210" actId="478"/>
          <ac:spMkLst>
            <pc:docMk/>
            <pc:sldMk cId="0" sldId="258"/>
            <ac:spMk id="339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15.254" v="210" actId="478"/>
          <ac:spMkLst>
            <pc:docMk/>
            <pc:sldMk cId="0" sldId="258"/>
            <ac:spMk id="340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6:38" v="243" actId="478"/>
          <ac:spMkLst>
            <pc:docMk/>
            <pc:sldMk cId="0" sldId="258"/>
            <ac:spMk id="341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46.948" v="213" actId="478"/>
          <ac:spMkLst>
            <pc:docMk/>
            <pc:sldMk cId="0" sldId="258"/>
            <ac:spMk id="342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25.684" v="211" actId="478"/>
          <ac:spMkLst>
            <pc:docMk/>
            <pc:sldMk cId="0" sldId="258"/>
            <ac:spMk id="343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4:22.448" v="179" actId="478"/>
          <ac:spMkLst>
            <pc:docMk/>
            <pc:sldMk cId="0" sldId="258"/>
            <ac:spMk id="344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46.948" v="213" actId="478"/>
          <ac:spMkLst>
            <pc:docMk/>
            <pc:sldMk cId="0" sldId="258"/>
            <ac:spMk id="345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15.254" v="210" actId="478"/>
          <ac:spMkLst>
            <pc:docMk/>
            <pc:sldMk cId="0" sldId="258"/>
            <ac:spMk id="346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4:25.764" v="180" actId="21"/>
          <ac:spMkLst>
            <pc:docMk/>
            <pc:sldMk cId="0" sldId="258"/>
            <ac:spMk id="347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15.254" v="210" actId="478"/>
          <ac:spMkLst>
            <pc:docMk/>
            <pc:sldMk cId="0" sldId="258"/>
            <ac:spMk id="348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4:28.131" v="181" actId="21"/>
          <ac:spMkLst>
            <pc:docMk/>
            <pc:sldMk cId="0" sldId="258"/>
            <ac:spMk id="349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3:48.294" v="163" actId="478"/>
          <ac:spMkLst>
            <pc:docMk/>
            <pc:sldMk cId="0" sldId="258"/>
            <ac:spMk id="350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5:46.948" v="213" actId="478"/>
          <ac:spMkLst>
            <pc:docMk/>
            <pc:sldMk cId="0" sldId="258"/>
            <ac:spMk id="351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25.684" v="211" actId="478"/>
          <ac:spMkLst>
            <pc:docMk/>
            <pc:sldMk cId="0" sldId="258"/>
            <ac:spMk id="352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15.254" v="210" actId="478"/>
          <ac:spMkLst>
            <pc:docMk/>
            <pc:sldMk cId="0" sldId="258"/>
            <ac:spMk id="353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5:02.037" v="207" actId="478"/>
          <ac:spMkLst>
            <pc:docMk/>
            <pc:sldMk cId="0" sldId="258"/>
            <ac:spMk id="355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5:00.656" v="205" actId="478"/>
          <ac:spMkLst>
            <pc:docMk/>
            <pc:sldMk cId="0" sldId="258"/>
            <ac:spMk id="356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4:59.295" v="203" actId="478"/>
          <ac:spMkLst>
            <pc:docMk/>
            <pc:sldMk cId="0" sldId="258"/>
            <ac:spMk id="357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25.684" v="211" actId="478"/>
          <ac:spMkLst>
            <pc:docMk/>
            <pc:sldMk cId="0" sldId="258"/>
            <ac:spMk id="358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6:40.350" v="245" actId="478"/>
          <ac:spMkLst>
            <pc:docMk/>
            <pc:sldMk cId="0" sldId="258"/>
            <ac:spMk id="359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5:03.809" v="209" actId="478"/>
          <ac:spMkLst>
            <pc:docMk/>
            <pc:sldMk cId="0" sldId="258"/>
            <ac:spMk id="360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6:42.991" v="249" actId="478"/>
          <ac:spMkLst>
            <pc:docMk/>
            <pc:sldMk cId="0" sldId="258"/>
            <ac:spMk id="361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6:44.832" v="251" actId="478"/>
          <ac:spMkLst>
            <pc:docMk/>
            <pc:sldMk cId="0" sldId="258"/>
            <ac:spMk id="362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15.254" v="210" actId="478"/>
          <ac:spMkLst>
            <pc:docMk/>
            <pc:sldMk cId="0" sldId="258"/>
            <ac:spMk id="363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15.254" v="210" actId="478"/>
          <ac:spMkLst>
            <pc:docMk/>
            <pc:sldMk cId="0" sldId="258"/>
            <ac:spMk id="364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6:41.643" v="247" actId="478"/>
          <ac:spMkLst>
            <pc:docMk/>
            <pc:sldMk cId="0" sldId="258"/>
            <ac:spMk id="365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46.948" v="213" actId="478"/>
          <ac:spMkLst>
            <pc:docMk/>
            <pc:sldMk cId="0" sldId="258"/>
            <ac:spMk id="366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3:56.101" v="167" actId="478"/>
          <ac:spMkLst>
            <pc:docMk/>
            <pc:sldMk cId="0" sldId="258"/>
            <ac:spMk id="367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4:06.320" v="176" actId="478"/>
          <ac:spMkLst>
            <pc:docMk/>
            <pc:sldMk cId="0" sldId="258"/>
            <ac:spMk id="368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15.254" v="210" actId="478"/>
          <ac:spMkLst>
            <pc:docMk/>
            <pc:sldMk cId="0" sldId="258"/>
            <ac:spMk id="369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4:40.224" v="187" actId="478"/>
          <ac:spMkLst>
            <pc:docMk/>
            <pc:sldMk cId="0" sldId="258"/>
            <ac:spMk id="370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15.254" v="210" actId="478"/>
          <ac:spMkLst>
            <pc:docMk/>
            <pc:sldMk cId="0" sldId="258"/>
            <ac:spMk id="371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15.254" v="210" actId="478"/>
          <ac:spMkLst>
            <pc:docMk/>
            <pc:sldMk cId="0" sldId="258"/>
            <ac:spMk id="372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15.254" v="210" actId="478"/>
          <ac:spMkLst>
            <pc:docMk/>
            <pc:sldMk cId="0" sldId="258"/>
            <ac:spMk id="373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6:50.878" v="257" actId="478"/>
          <ac:spMkLst>
            <pc:docMk/>
            <pc:sldMk cId="0" sldId="258"/>
            <ac:spMk id="374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3:50.755" v="164" actId="478"/>
          <ac:spMkLst>
            <pc:docMk/>
            <pc:sldMk cId="0" sldId="258"/>
            <ac:spMk id="375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6:47.600" v="255" actId="478"/>
          <ac:spMkLst>
            <pc:docMk/>
            <pc:sldMk cId="0" sldId="258"/>
            <ac:spMk id="376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25.684" v="211" actId="478"/>
          <ac:spMkLst>
            <pc:docMk/>
            <pc:sldMk cId="0" sldId="258"/>
            <ac:spMk id="377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46.948" v="213" actId="478"/>
          <ac:spMkLst>
            <pc:docMk/>
            <pc:sldMk cId="0" sldId="258"/>
            <ac:spMk id="378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46.948" v="213" actId="478"/>
          <ac:spMkLst>
            <pc:docMk/>
            <pc:sldMk cId="0" sldId="258"/>
            <ac:spMk id="379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15.254" v="210" actId="478"/>
          <ac:spMkLst>
            <pc:docMk/>
            <pc:sldMk cId="0" sldId="258"/>
            <ac:spMk id="380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25.684" v="211" actId="478"/>
          <ac:spMkLst>
            <pc:docMk/>
            <pc:sldMk cId="0" sldId="258"/>
            <ac:spMk id="381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6:09.680" v="216" actId="478"/>
          <ac:spMkLst>
            <pc:docMk/>
            <pc:sldMk cId="0" sldId="258"/>
            <ac:spMk id="382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5:46.948" v="213" actId="478"/>
          <ac:spMkLst>
            <pc:docMk/>
            <pc:sldMk cId="0" sldId="258"/>
            <ac:spMk id="383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25.684" v="211" actId="478"/>
          <ac:spMkLst>
            <pc:docMk/>
            <pc:sldMk cId="0" sldId="258"/>
            <ac:spMk id="384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6:14.510" v="220" actId="478"/>
          <ac:spMkLst>
            <pc:docMk/>
            <pc:sldMk cId="0" sldId="258"/>
            <ac:spMk id="386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46.948" v="213" actId="478"/>
          <ac:spMkLst>
            <pc:docMk/>
            <pc:sldMk cId="0" sldId="258"/>
            <ac:spMk id="387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25.684" v="211" actId="478"/>
          <ac:spMkLst>
            <pc:docMk/>
            <pc:sldMk cId="0" sldId="258"/>
            <ac:spMk id="388" creationId="{00000000-0000-0000-0000-000000000000}"/>
          </ac:spMkLst>
        </pc:spChg>
        <pc:spChg chg="mod">
          <ac:chgData name="Ozodov, Sherali - (sheraliozodov)" userId="aedd69fc-b73e-4d39-b056-052bf259da73" providerId="ADAL" clId="{05336503-F230-4D42-933C-FEE429AD229D}" dt="2024-12-09T18:35:30.906" v="212" actId="688"/>
          <ac:spMkLst>
            <pc:docMk/>
            <pc:sldMk cId="0" sldId="258"/>
            <ac:spMk id="389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6:21.232" v="230" actId="478"/>
          <ac:spMkLst>
            <pc:docMk/>
            <pc:sldMk cId="0" sldId="258"/>
            <ac:spMk id="390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15.254" v="210" actId="478"/>
          <ac:spMkLst>
            <pc:docMk/>
            <pc:sldMk cId="0" sldId="258"/>
            <ac:spMk id="391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6:19.918" v="228" actId="478"/>
          <ac:spMkLst>
            <pc:docMk/>
            <pc:sldMk cId="0" sldId="258"/>
            <ac:spMk id="392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46.948" v="213" actId="478"/>
          <ac:spMkLst>
            <pc:docMk/>
            <pc:sldMk cId="0" sldId="258"/>
            <ac:spMk id="393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6:12.399" v="218" actId="478"/>
          <ac:spMkLst>
            <pc:docMk/>
            <pc:sldMk cId="0" sldId="258"/>
            <ac:spMk id="394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5:46.948" v="213" actId="478"/>
          <ac:spMkLst>
            <pc:docMk/>
            <pc:sldMk cId="0" sldId="258"/>
            <ac:spMk id="395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25.684" v="211" actId="478"/>
          <ac:spMkLst>
            <pc:docMk/>
            <pc:sldMk cId="0" sldId="258"/>
            <ac:spMk id="396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15.254" v="210" actId="478"/>
          <ac:spMkLst>
            <pc:docMk/>
            <pc:sldMk cId="0" sldId="258"/>
            <ac:spMk id="397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6:16.528" v="222" actId="478"/>
          <ac:spMkLst>
            <pc:docMk/>
            <pc:sldMk cId="0" sldId="258"/>
            <ac:spMk id="398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6:18.096" v="226" actId="478"/>
          <ac:spMkLst>
            <pc:docMk/>
            <pc:sldMk cId="0" sldId="258"/>
            <ac:spMk id="399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15.254" v="210" actId="478"/>
          <ac:spMkLst>
            <pc:docMk/>
            <pc:sldMk cId="0" sldId="258"/>
            <ac:spMk id="400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25.684" v="211" actId="478"/>
          <ac:spMkLst>
            <pc:docMk/>
            <pc:sldMk cId="0" sldId="258"/>
            <ac:spMk id="401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15.254" v="210" actId="478"/>
          <ac:spMkLst>
            <pc:docMk/>
            <pc:sldMk cId="0" sldId="258"/>
            <ac:spMk id="402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6:23.848" v="232" actId="478"/>
          <ac:spMkLst>
            <pc:docMk/>
            <pc:sldMk cId="0" sldId="258"/>
            <ac:spMk id="403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25.684" v="211" actId="478"/>
          <ac:spMkLst>
            <pc:docMk/>
            <pc:sldMk cId="0" sldId="258"/>
            <ac:spMk id="404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15.254" v="210" actId="478"/>
          <ac:spMkLst>
            <pc:docMk/>
            <pc:sldMk cId="0" sldId="258"/>
            <ac:spMk id="405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4:34" v="183" actId="478"/>
          <ac:spMkLst>
            <pc:docMk/>
            <pc:sldMk cId="0" sldId="258"/>
            <ac:spMk id="407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4:55.690" v="199" actId="478"/>
          <ac:spMkLst>
            <pc:docMk/>
            <pc:sldMk cId="0" sldId="258"/>
            <ac:spMk id="408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15.254" v="210" actId="478"/>
          <ac:spMkLst>
            <pc:docMk/>
            <pc:sldMk cId="0" sldId="258"/>
            <ac:spMk id="409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25.684" v="211" actId="478"/>
          <ac:spMkLst>
            <pc:docMk/>
            <pc:sldMk cId="0" sldId="258"/>
            <ac:spMk id="410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25.684" v="211" actId="478"/>
          <ac:spMkLst>
            <pc:docMk/>
            <pc:sldMk cId="0" sldId="258"/>
            <ac:spMk id="411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25.684" v="211" actId="478"/>
          <ac:spMkLst>
            <pc:docMk/>
            <pc:sldMk cId="0" sldId="258"/>
            <ac:spMk id="412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25.684" v="211" actId="478"/>
          <ac:spMkLst>
            <pc:docMk/>
            <pc:sldMk cId="0" sldId="258"/>
            <ac:spMk id="413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5:15.254" v="210" actId="478"/>
          <ac:spMkLst>
            <pc:docMk/>
            <pc:sldMk cId="0" sldId="258"/>
            <ac:spMk id="414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4:57.392" v="201" actId="478"/>
          <ac:spMkLst>
            <pc:docMk/>
            <pc:sldMk cId="0" sldId="258"/>
            <ac:spMk id="415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4:42.527" v="189" actId="478"/>
          <ac:spMkLst>
            <pc:docMk/>
            <pc:sldMk cId="0" sldId="258"/>
            <ac:spMk id="416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40:53.247" v="353" actId="478"/>
          <ac:spMkLst>
            <pc:docMk/>
            <pc:sldMk cId="0" sldId="258"/>
            <ac:spMk id="417" creationId="{00000000-0000-0000-0000-000000000000}"/>
          </ac:spMkLst>
        </pc:spChg>
        <pc:spChg chg="mod">
          <ac:chgData name="Ozodov, Sherali - (sheraliozodov)" userId="aedd69fc-b73e-4d39-b056-052bf259da73" providerId="ADAL" clId="{05336503-F230-4D42-933C-FEE429AD229D}" dt="2024-12-09T18:40:37.262" v="346" actId="1076"/>
          <ac:spMkLst>
            <pc:docMk/>
            <pc:sldMk cId="0" sldId="258"/>
            <ac:spMk id="418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2:34.724" v="148" actId="478"/>
          <ac:spMkLst>
            <pc:docMk/>
            <pc:sldMk cId="0" sldId="258"/>
            <ac:spMk id="419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2:33.569" v="147" actId="478"/>
          <ac:spMkLst>
            <pc:docMk/>
            <pc:sldMk cId="0" sldId="258"/>
            <ac:spMk id="420" creationId="{00000000-0000-0000-0000-000000000000}"/>
          </ac:spMkLst>
        </pc:spChg>
        <pc:spChg chg="add del mod">
          <ac:chgData name="Ozodov, Sherali - (sheraliozodov)" userId="aedd69fc-b73e-4d39-b056-052bf259da73" providerId="ADAL" clId="{05336503-F230-4D42-933C-FEE429AD229D}" dt="2024-12-09T18:42:59.570" v="400" actId="478"/>
          <ac:spMkLst>
            <pc:docMk/>
            <pc:sldMk cId="0" sldId="258"/>
            <ac:spMk id="421" creationId="{00000000-0000-0000-0000-000000000000}"/>
          </ac:spMkLst>
        </pc:spChg>
        <pc:spChg chg="add del mod">
          <ac:chgData name="Ozodov, Sherali - (sheraliozodov)" userId="aedd69fc-b73e-4d39-b056-052bf259da73" providerId="ADAL" clId="{05336503-F230-4D42-933C-FEE429AD229D}" dt="2024-12-09T18:42:59.570" v="400" actId="478"/>
          <ac:spMkLst>
            <pc:docMk/>
            <pc:sldMk cId="0" sldId="258"/>
            <ac:spMk id="422" creationId="{00000000-0000-0000-0000-000000000000}"/>
          </ac:spMkLst>
        </pc:spChg>
        <pc:spChg chg="del mod">
          <ac:chgData name="Ozodov, Sherali - (sheraliozodov)" userId="aedd69fc-b73e-4d39-b056-052bf259da73" providerId="ADAL" clId="{05336503-F230-4D42-933C-FEE429AD229D}" dt="2024-12-09T18:37:48.015" v="294" actId="478"/>
          <ac:spMkLst>
            <pc:docMk/>
            <pc:sldMk cId="0" sldId="258"/>
            <ac:spMk id="423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37:49.039" v="295" actId="478"/>
          <ac:spMkLst>
            <pc:docMk/>
            <pc:sldMk cId="0" sldId="258"/>
            <ac:spMk id="424" creationId="{00000000-0000-0000-0000-000000000000}"/>
          </ac:spMkLst>
        </pc:spChg>
        <pc:grpChg chg="add mod">
          <ac:chgData name="Ozodov, Sherali - (sheraliozodov)" userId="aedd69fc-b73e-4d39-b056-052bf259da73" providerId="ADAL" clId="{05336503-F230-4D42-933C-FEE429AD229D}" dt="2024-12-09T18:42:47.919" v="395"/>
          <ac:grpSpMkLst>
            <pc:docMk/>
            <pc:sldMk cId="0" sldId="258"/>
            <ac:grpSpMk id="19" creationId="{E319E185-B200-1A7E-9513-0F7F38962755}"/>
          </ac:grpSpMkLst>
        </pc:grpChg>
        <pc:grpChg chg="add del mod">
          <ac:chgData name="Ozodov, Sherali - (sheraliozodov)" userId="aedd69fc-b73e-4d39-b056-052bf259da73" providerId="ADAL" clId="{05336503-F230-4D42-933C-FEE429AD229D}" dt="2024-12-09T18:43:06.086" v="403" actId="1076"/>
          <ac:grpSpMkLst>
            <pc:docMk/>
            <pc:sldMk cId="0" sldId="258"/>
            <ac:grpSpMk id="317" creationId="{00000000-0000-0000-0000-000000000000}"/>
          </ac:grpSpMkLst>
        </pc:grpChg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59"/>
        </pc:sldMkLst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60"/>
        </pc:sldMkLst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61"/>
        </pc:sldMkLst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62"/>
        </pc:sldMkLst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63"/>
        </pc:sldMkLst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64"/>
        </pc:sldMkLst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65"/>
        </pc:sldMkLst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66"/>
        </pc:sldMkLst>
      </pc:sldChg>
      <pc:sldChg chg="addSp delSp modSp del mod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67"/>
        </pc:sldMkLst>
        <pc:spChg chg="add mod">
          <ac:chgData name="Ozodov, Sherali - (sheraliozodov)" userId="aedd69fc-b73e-4d39-b056-052bf259da73" providerId="ADAL" clId="{05336503-F230-4D42-933C-FEE429AD229D}" dt="2024-12-09T18:27:08.378" v="65" actId="1076"/>
          <ac:spMkLst>
            <pc:docMk/>
            <pc:sldMk cId="0" sldId="267"/>
            <ac:spMk id="2" creationId="{5D14964D-4E6A-46CD-9E50-6397E1B04291}"/>
          </ac:spMkLst>
        </pc:spChg>
        <pc:spChg chg="add del mod">
          <ac:chgData name="Ozodov, Sherali - (sheraliozodov)" userId="aedd69fc-b73e-4d39-b056-052bf259da73" providerId="ADAL" clId="{05336503-F230-4D42-933C-FEE429AD229D}" dt="2024-12-09T18:28:45.625" v="90" actId="478"/>
          <ac:spMkLst>
            <pc:docMk/>
            <pc:sldMk cId="0" sldId="267"/>
            <ac:spMk id="2180" creationId="{00000000-0000-0000-0000-000000000000}"/>
          </ac:spMkLst>
        </pc:spChg>
        <pc:spChg chg="mod">
          <ac:chgData name="Ozodov, Sherali - (sheraliozodov)" userId="aedd69fc-b73e-4d39-b056-052bf259da73" providerId="ADAL" clId="{05336503-F230-4D42-933C-FEE429AD229D}" dt="2024-12-09T18:28:45.997" v="91" actId="1076"/>
          <ac:spMkLst>
            <pc:docMk/>
            <pc:sldMk cId="0" sldId="267"/>
            <ac:spMk id="2181" creationId="{00000000-0000-0000-0000-000000000000}"/>
          </ac:spMkLst>
        </pc:spChg>
        <pc:spChg chg="add del mod">
          <ac:chgData name="Ozodov, Sherali - (sheraliozodov)" userId="aedd69fc-b73e-4d39-b056-052bf259da73" providerId="ADAL" clId="{05336503-F230-4D42-933C-FEE429AD229D}" dt="2024-12-09T18:28:47.287" v="92" actId="478"/>
          <ac:spMkLst>
            <pc:docMk/>
            <pc:sldMk cId="0" sldId="267"/>
            <ac:spMk id="2182" creationId="{00000000-0000-0000-0000-000000000000}"/>
          </ac:spMkLst>
        </pc:spChg>
        <pc:spChg chg="add del mod">
          <ac:chgData name="Ozodov, Sherali - (sheraliozodov)" userId="aedd69fc-b73e-4d39-b056-052bf259da73" providerId="ADAL" clId="{05336503-F230-4D42-933C-FEE429AD229D}" dt="2024-12-09T18:28:47.654" v="93" actId="478"/>
          <ac:spMkLst>
            <pc:docMk/>
            <pc:sldMk cId="0" sldId="267"/>
            <ac:spMk id="2183" creationId="{00000000-0000-0000-0000-000000000000}"/>
          </ac:spMkLst>
        </pc:spChg>
        <pc:spChg chg="mod">
          <ac:chgData name="Ozodov, Sherali - (sheraliozodov)" userId="aedd69fc-b73e-4d39-b056-052bf259da73" providerId="ADAL" clId="{05336503-F230-4D42-933C-FEE429AD229D}" dt="2024-12-09T18:27:08.819" v="69" actId="1076"/>
          <ac:spMkLst>
            <pc:docMk/>
            <pc:sldMk cId="0" sldId="267"/>
            <ac:spMk id="2184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27:34.914" v="75" actId="478"/>
          <ac:spMkLst>
            <pc:docMk/>
            <pc:sldMk cId="0" sldId="267"/>
            <ac:spMk id="2185" creationId="{00000000-0000-0000-0000-000000000000}"/>
          </ac:spMkLst>
        </pc:spChg>
        <pc:grpChg chg="add del mod">
          <ac:chgData name="Ozodov, Sherali - (sheraliozodov)" userId="aedd69fc-b73e-4d39-b056-052bf259da73" providerId="ADAL" clId="{05336503-F230-4D42-933C-FEE429AD229D}" dt="2024-12-09T18:27:45.077" v="77" actId="478"/>
          <ac:grpSpMkLst>
            <pc:docMk/>
            <pc:sldMk cId="0" sldId="267"/>
            <ac:grpSpMk id="2133" creationId="{00000000-0000-0000-0000-000000000000}"/>
          </ac:grpSpMkLst>
        </pc:grpChg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68"/>
        </pc:sldMkLst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69"/>
        </pc:sldMkLst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70"/>
        </pc:sldMkLst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71"/>
        </pc:sldMkLst>
      </pc:sldChg>
      <pc:sldChg chg="modSp del mod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72"/>
        </pc:sldMkLst>
        <pc:spChg chg="mod">
          <ac:chgData name="Ozodov, Sherali - (sheraliozodov)" userId="aedd69fc-b73e-4d39-b056-052bf259da73" providerId="ADAL" clId="{05336503-F230-4D42-933C-FEE429AD229D}" dt="2024-12-09T18:25:36.092" v="44" actId="1076"/>
          <ac:spMkLst>
            <pc:docMk/>
            <pc:sldMk cId="0" sldId="272"/>
            <ac:spMk id="2538" creationId="{00000000-0000-0000-0000-000000000000}"/>
          </ac:spMkLst>
        </pc:spChg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73"/>
        </pc:sldMkLst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74"/>
        </pc:sldMkLst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75"/>
        </pc:sldMkLst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76"/>
        </pc:sldMkLst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77"/>
        </pc:sldMkLst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78"/>
        </pc:sldMkLst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79"/>
        </pc:sldMkLst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80"/>
        </pc:sldMkLst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81"/>
        </pc:sldMkLst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82"/>
        </pc:sldMkLst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83"/>
        </pc:sldMkLst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84"/>
        </pc:sldMkLst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85"/>
        </pc:sldMkLst>
      </pc:sldChg>
      <pc:sldChg chg="delSp del mod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86"/>
        </pc:sldMkLst>
        <pc:spChg chg="del">
          <ac:chgData name="Ozodov, Sherali - (sheraliozodov)" userId="aedd69fc-b73e-4d39-b056-052bf259da73" providerId="ADAL" clId="{05336503-F230-4D42-933C-FEE429AD229D}" dt="2024-12-09T18:29:12.464" v="96" actId="478"/>
          <ac:spMkLst>
            <pc:docMk/>
            <pc:sldMk cId="0" sldId="286"/>
            <ac:spMk id="5261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29:11.729" v="95" actId="478"/>
          <ac:spMkLst>
            <pc:docMk/>
            <pc:sldMk cId="0" sldId="286"/>
            <ac:spMk id="5262" creationId="{00000000-0000-0000-0000-000000000000}"/>
          </ac:spMkLst>
        </pc:spChg>
        <pc:spChg chg="del">
          <ac:chgData name="Ozodov, Sherali - (sheraliozodov)" userId="aedd69fc-b73e-4d39-b056-052bf259da73" providerId="ADAL" clId="{05336503-F230-4D42-933C-FEE429AD229D}" dt="2024-12-09T18:29:10.690" v="94" actId="478"/>
          <ac:spMkLst>
            <pc:docMk/>
            <pc:sldMk cId="0" sldId="286"/>
            <ac:spMk id="5292" creationId="{00000000-0000-0000-0000-000000000000}"/>
          </ac:spMkLst>
        </pc:spChg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87"/>
        </pc:sldMkLst>
      </pc:sldChg>
      <pc:sldChg chg="del">
        <pc:chgData name="Ozodov, Sherali - (sheraliozodov)" userId="aedd69fc-b73e-4d39-b056-052bf259da73" providerId="ADAL" clId="{05336503-F230-4D42-933C-FEE429AD229D}" dt="2024-12-09T18:37:55.767" v="296" actId="2696"/>
        <pc:sldMkLst>
          <pc:docMk/>
          <pc:sldMk cId="0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1416552"/>
            <a:ext cx="3701332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3D Skybox Generator using AI and Unreal Engine 5</a:t>
            </a:r>
            <a:endParaRPr sz="3000" dirty="0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3329332"/>
            <a:ext cx="3295800" cy="75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Fira Sans" panose="020B0503050000020004" pitchFamily="34" charset="0"/>
                <a:ea typeface="Roboto"/>
                <a:cs typeface="Roboto"/>
                <a:sym typeface="Roboto"/>
              </a:rPr>
              <a:t>Sherali Ozodov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Fira Sans" panose="020B0503050000020004" pitchFamily="34" charset="0"/>
                <a:ea typeface="Roboto"/>
                <a:cs typeface="Roboto"/>
                <a:sym typeface="Roboto"/>
              </a:rPr>
              <a:t>AI and XR Studio</a:t>
            </a:r>
            <a:endParaRPr sz="1600" dirty="0"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320;p15">
            <a:extLst>
              <a:ext uri="{FF2B5EF4-FFF2-40B4-BE49-F238E27FC236}">
                <a16:creationId xmlns:a16="http://schemas.microsoft.com/office/drawing/2014/main" id="{6DCF17E6-883E-D965-9030-787C22D563E7}"/>
              </a:ext>
            </a:extLst>
          </p:cNvPr>
          <p:cNvSpPr/>
          <p:nvPr/>
        </p:nvSpPr>
        <p:spPr>
          <a:xfrm>
            <a:off x="446684" y="1046333"/>
            <a:ext cx="6447892" cy="1934611"/>
          </a:xfrm>
          <a:custGeom>
            <a:avLst/>
            <a:gdLst/>
            <a:ahLst/>
            <a:cxnLst/>
            <a:rect l="l" t="t" r="r" b="b"/>
            <a:pathLst>
              <a:path w="107264" h="28997" extrusionOk="0">
                <a:moveTo>
                  <a:pt x="52586" y="0"/>
                </a:moveTo>
                <a:cubicBezTo>
                  <a:pt x="28872" y="0"/>
                  <a:pt x="4993" y="641"/>
                  <a:pt x="3326" y="2308"/>
                </a:cubicBezTo>
                <a:cubicBezTo>
                  <a:pt x="0" y="5634"/>
                  <a:pt x="5131" y="27358"/>
                  <a:pt x="6936" y="27929"/>
                </a:cubicBezTo>
                <a:cubicBezTo>
                  <a:pt x="9499" y="28710"/>
                  <a:pt x="23652" y="28997"/>
                  <a:pt x="40420" y="28997"/>
                </a:cubicBezTo>
                <a:cubicBezTo>
                  <a:pt x="67160" y="28997"/>
                  <a:pt x="100552" y="28266"/>
                  <a:pt x="104192" y="27643"/>
                </a:cubicBezTo>
                <a:cubicBezTo>
                  <a:pt x="107263" y="27137"/>
                  <a:pt x="103400" y="3322"/>
                  <a:pt x="100835" y="1517"/>
                </a:cubicBezTo>
                <a:cubicBezTo>
                  <a:pt x="99556" y="633"/>
                  <a:pt x="76152" y="0"/>
                  <a:pt x="52586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14"/>
          <p:cNvSpPr txBox="1"/>
          <p:nvPr/>
        </p:nvSpPr>
        <p:spPr>
          <a:xfrm>
            <a:off x="1343275" y="1249919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Fira Sans"/>
                <a:ea typeface="Fira Sans"/>
                <a:cs typeface="Fira Sans"/>
                <a:sym typeface="Fira Sans"/>
              </a:rPr>
              <a:t>Overview:</a:t>
            </a:r>
            <a:endParaRPr sz="1500" b="1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120374" y="1603740"/>
            <a:ext cx="5164542" cy="113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A project to generate immersive 3D skyboxes using AI-generated prompts and seamlessly integrate them into Unreal Engine 5.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Combines OpenAI's GPT for prompt refinement and Blockade Labs' skybox API for generation.</a:t>
            </a: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Fira Sans Medium"/>
                <a:ea typeface="Fira Sans Medium"/>
                <a:cs typeface="Fira Sans Medium"/>
                <a:sym typeface="Fira Sans Medium"/>
              </a:rPr>
              <a:t>Introduction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" name="Google Shape;5263;p43">
            <a:extLst>
              <a:ext uri="{FF2B5EF4-FFF2-40B4-BE49-F238E27FC236}">
                <a16:creationId xmlns:a16="http://schemas.microsoft.com/office/drawing/2014/main" id="{9345F8FB-17F1-23BE-DA84-FC88F0F336DE}"/>
              </a:ext>
            </a:extLst>
          </p:cNvPr>
          <p:cNvSpPr/>
          <p:nvPr/>
        </p:nvSpPr>
        <p:spPr>
          <a:xfrm flipH="1">
            <a:off x="225867" y="945629"/>
            <a:ext cx="673690" cy="673658"/>
          </a:xfrm>
          <a:custGeom>
            <a:avLst/>
            <a:gdLst/>
            <a:ahLst/>
            <a:cxnLst/>
            <a:rect l="l" t="t" r="r" b="b"/>
            <a:pathLst>
              <a:path w="20966" h="20965" extrusionOk="0">
                <a:moveTo>
                  <a:pt x="10483" y="0"/>
                </a:moveTo>
                <a:cubicBezTo>
                  <a:pt x="4688" y="0"/>
                  <a:pt x="1" y="4687"/>
                  <a:pt x="1" y="10482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9" y="20965"/>
                  <a:pt x="20966" y="16278"/>
                  <a:pt x="20966" y="10482"/>
                </a:cubicBezTo>
                <a:cubicBezTo>
                  <a:pt x="20966" y="4687"/>
                  <a:pt x="16279" y="0"/>
                  <a:pt x="10483" y="0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264;p43">
            <a:extLst>
              <a:ext uri="{FF2B5EF4-FFF2-40B4-BE49-F238E27FC236}">
                <a16:creationId xmlns:a16="http://schemas.microsoft.com/office/drawing/2014/main" id="{F83B3208-B94D-3E4E-90A6-3772FB9643B5}"/>
              </a:ext>
            </a:extLst>
          </p:cNvPr>
          <p:cNvSpPr/>
          <p:nvPr/>
        </p:nvSpPr>
        <p:spPr>
          <a:xfrm flipH="1">
            <a:off x="281844" y="892675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0"/>
                </a:moveTo>
                <a:cubicBezTo>
                  <a:pt x="4688" y="0"/>
                  <a:pt x="1" y="4687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47" y="20965"/>
                  <a:pt x="20966" y="16278"/>
                  <a:pt x="20966" y="10483"/>
                </a:cubicBezTo>
                <a:cubicBezTo>
                  <a:pt x="20966" y="4687"/>
                  <a:pt x="16247" y="0"/>
                  <a:pt x="104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265;p43">
            <a:extLst>
              <a:ext uri="{FF2B5EF4-FFF2-40B4-BE49-F238E27FC236}">
                <a16:creationId xmlns:a16="http://schemas.microsoft.com/office/drawing/2014/main" id="{A31399F7-60AA-7144-7653-75FE0D7DC651}"/>
              </a:ext>
            </a:extLst>
          </p:cNvPr>
          <p:cNvSpPr/>
          <p:nvPr/>
        </p:nvSpPr>
        <p:spPr>
          <a:xfrm flipH="1">
            <a:off x="335763" y="945597"/>
            <a:ext cx="566849" cy="567846"/>
          </a:xfrm>
          <a:custGeom>
            <a:avLst/>
            <a:gdLst/>
            <a:ahLst/>
            <a:cxnLst/>
            <a:rect l="l" t="t" r="r" b="b"/>
            <a:pathLst>
              <a:path w="17641" h="17672" extrusionOk="0">
                <a:moveTo>
                  <a:pt x="8836" y="0"/>
                </a:moveTo>
                <a:cubicBezTo>
                  <a:pt x="3959" y="0"/>
                  <a:pt x="1" y="3959"/>
                  <a:pt x="1" y="8836"/>
                </a:cubicBezTo>
                <a:cubicBezTo>
                  <a:pt x="1" y="13713"/>
                  <a:pt x="3959" y="17671"/>
                  <a:pt x="8836" y="17671"/>
                </a:cubicBezTo>
                <a:cubicBezTo>
                  <a:pt x="13713" y="17671"/>
                  <a:pt x="17640" y="13713"/>
                  <a:pt x="17640" y="8836"/>
                </a:cubicBezTo>
                <a:cubicBezTo>
                  <a:pt x="17640" y="3959"/>
                  <a:pt x="13713" y="0"/>
                  <a:pt x="8836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266;p43">
            <a:extLst>
              <a:ext uri="{FF2B5EF4-FFF2-40B4-BE49-F238E27FC236}">
                <a16:creationId xmlns:a16="http://schemas.microsoft.com/office/drawing/2014/main" id="{9F76DD92-C773-C671-6F2B-91D56331FA9C}"/>
              </a:ext>
            </a:extLst>
          </p:cNvPr>
          <p:cNvSpPr/>
          <p:nvPr/>
        </p:nvSpPr>
        <p:spPr>
          <a:xfrm flipH="1">
            <a:off x="604422" y="1046333"/>
            <a:ext cx="10186" cy="38688"/>
          </a:xfrm>
          <a:custGeom>
            <a:avLst/>
            <a:gdLst/>
            <a:ahLst/>
            <a:cxnLst/>
            <a:rect l="l" t="t" r="r" b="b"/>
            <a:pathLst>
              <a:path w="317" h="1204" extrusionOk="0">
                <a:moveTo>
                  <a:pt x="317" y="1077"/>
                </a:moveTo>
                <a:cubicBezTo>
                  <a:pt x="317" y="1140"/>
                  <a:pt x="222" y="1204"/>
                  <a:pt x="158" y="1204"/>
                </a:cubicBezTo>
                <a:lnTo>
                  <a:pt x="158" y="1204"/>
                </a:lnTo>
                <a:cubicBezTo>
                  <a:pt x="63" y="1204"/>
                  <a:pt x="0" y="1140"/>
                  <a:pt x="0" y="1077"/>
                </a:cubicBezTo>
                <a:lnTo>
                  <a:pt x="0" y="159"/>
                </a:lnTo>
                <a:cubicBezTo>
                  <a:pt x="0" y="64"/>
                  <a:pt x="63" y="0"/>
                  <a:pt x="158" y="0"/>
                </a:cubicBezTo>
                <a:lnTo>
                  <a:pt x="158" y="0"/>
                </a:lnTo>
                <a:cubicBezTo>
                  <a:pt x="222" y="0"/>
                  <a:pt x="285" y="64"/>
                  <a:pt x="285" y="159"/>
                </a:cubicBezTo>
                <a:lnTo>
                  <a:pt x="285" y="10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267;p43">
            <a:extLst>
              <a:ext uri="{FF2B5EF4-FFF2-40B4-BE49-F238E27FC236}">
                <a16:creationId xmlns:a16="http://schemas.microsoft.com/office/drawing/2014/main" id="{A5712B89-6641-5FDC-B18F-1794C2831ECB}"/>
              </a:ext>
            </a:extLst>
          </p:cNvPr>
          <p:cNvSpPr/>
          <p:nvPr/>
        </p:nvSpPr>
        <p:spPr>
          <a:xfrm flipH="1">
            <a:off x="708210" y="1105360"/>
            <a:ext cx="32582" cy="30558"/>
          </a:xfrm>
          <a:custGeom>
            <a:avLst/>
            <a:gdLst/>
            <a:ahLst/>
            <a:cxnLst/>
            <a:rect l="l" t="t" r="r" b="b"/>
            <a:pathLst>
              <a:path w="1014" h="951" extrusionOk="0">
                <a:moveTo>
                  <a:pt x="982" y="665"/>
                </a:moveTo>
                <a:cubicBezTo>
                  <a:pt x="1014" y="728"/>
                  <a:pt x="1014" y="823"/>
                  <a:pt x="950" y="887"/>
                </a:cubicBezTo>
                <a:lnTo>
                  <a:pt x="950" y="887"/>
                </a:lnTo>
                <a:cubicBezTo>
                  <a:pt x="919" y="950"/>
                  <a:pt x="824" y="950"/>
                  <a:pt x="760" y="919"/>
                </a:cubicBezTo>
                <a:lnTo>
                  <a:pt x="64" y="285"/>
                </a:lnTo>
                <a:cubicBezTo>
                  <a:pt x="0" y="222"/>
                  <a:pt x="32" y="158"/>
                  <a:pt x="64" y="95"/>
                </a:cubicBezTo>
                <a:lnTo>
                  <a:pt x="64" y="95"/>
                </a:lnTo>
                <a:cubicBezTo>
                  <a:pt x="127" y="32"/>
                  <a:pt x="222" y="0"/>
                  <a:pt x="285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268;p43">
            <a:extLst>
              <a:ext uri="{FF2B5EF4-FFF2-40B4-BE49-F238E27FC236}">
                <a16:creationId xmlns:a16="http://schemas.microsoft.com/office/drawing/2014/main" id="{766C57BF-2078-0C87-3313-BEE1B47933C4}"/>
              </a:ext>
            </a:extLst>
          </p:cNvPr>
          <p:cNvSpPr/>
          <p:nvPr/>
        </p:nvSpPr>
        <p:spPr>
          <a:xfrm flipH="1">
            <a:off x="740761" y="1235593"/>
            <a:ext cx="38720" cy="13271"/>
          </a:xfrm>
          <a:custGeom>
            <a:avLst/>
            <a:gdLst/>
            <a:ahLst/>
            <a:cxnLst/>
            <a:rect l="l" t="t" r="r" b="b"/>
            <a:pathLst>
              <a:path w="1205" h="413" extrusionOk="0">
                <a:moveTo>
                  <a:pt x="1046" y="1"/>
                </a:moveTo>
                <a:cubicBezTo>
                  <a:pt x="1141" y="1"/>
                  <a:pt x="1204" y="64"/>
                  <a:pt x="1204" y="159"/>
                </a:cubicBezTo>
                <a:lnTo>
                  <a:pt x="1204" y="159"/>
                </a:lnTo>
                <a:cubicBezTo>
                  <a:pt x="1204" y="222"/>
                  <a:pt x="1172" y="317"/>
                  <a:pt x="1077" y="317"/>
                </a:cubicBezTo>
                <a:lnTo>
                  <a:pt x="159" y="412"/>
                </a:lnTo>
                <a:cubicBezTo>
                  <a:pt x="96" y="412"/>
                  <a:pt x="32" y="349"/>
                  <a:pt x="32" y="286"/>
                </a:cubicBezTo>
                <a:lnTo>
                  <a:pt x="32" y="286"/>
                </a:lnTo>
                <a:cubicBezTo>
                  <a:pt x="1" y="191"/>
                  <a:pt x="64" y="127"/>
                  <a:pt x="127" y="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269;p43">
            <a:extLst>
              <a:ext uri="{FF2B5EF4-FFF2-40B4-BE49-F238E27FC236}">
                <a16:creationId xmlns:a16="http://schemas.microsoft.com/office/drawing/2014/main" id="{2B6F8A89-72EA-49D5-FAFC-24E53F0FFFC4}"/>
              </a:ext>
            </a:extLst>
          </p:cNvPr>
          <p:cNvSpPr/>
          <p:nvPr/>
        </p:nvSpPr>
        <p:spPr>
          <a:xfrm flipH="1">
            <a:off x="446684" y="1226435"/>
            <a:ext cx="38688" cy="14299"/>
          </a:xfrm>
          <a:custGeom>
            <a:avLst/>
            <a:gdLst/>
            <a:ahLst/>
            <a:cxnLst/>
            <a:rect l="l" t="t" r="r" b="b"/>
            <a:pathLst>
              <a:path w="1204" h="445" extrusionOk="0">
                <a:moveTo>
                  <a:pt x="127" y="317"/>
                </a:moveTo>
                <a:cubicBezTo>
                  <a:pt x="63" y="317"/>
                  <a:pt x="0" y="254"/>
                  <a:pt x="0" y="159"/>
                </a:cubicBezTo>
                <a:lnTo>
                  <a:pt x="0" y="159"/>
                </a:lnTo>
                <a:cubicBezTo>
                  <a:pt x="32" y="64"/>
                  <a:pt x="95" y="1"/>
                  <a:pt x="158" y="1"/>
                </a:cubicBezTo>
                <a:lnTo>
                  <a:pt x="1077" y="127"/>
                </a:lnTo>
                <a:cubicBezTo>
                  <a:pt x="1140" y="127"/>
                  <a:pt x="1204" y="191"/>
                  <a:pt x="1204" y="286"/>
                </a:cubicBezTo>
                <a:lnTo>
                  <a:pt x="1204" y="286"/>
                </a:lnTo>
                <a:cubicBezTo>
                  <a:pt x="1204" y="381"/>
                  <a:pt x="1109" y="444"/>
                  <a:pt x="1045" y="4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270;p43">
            <a:extLst>
              <a:ext uri="{FF2B5EF4-FFF2-40B4-BE49-F238E27FC236}">
                <a16:creationId xmlns:a16="http://schemas.microsoft.com/office/drawing/2014/main" id="{2BF24459-86AC-1C7F-95EA-481F50426B80}"/>
              </a:ext>
            </a:extLst>
          </p:cNvPr>
          <p:cNvSpPr/>
          <p:nvPr/>
        </p:nvSpPr>
        <p:spPr>
          <a:xfrm flipH="1">
            <a:off x="484343" y="1103304"/>
            <a:ext cx="32582" cy="30558"/>
          </a:xfrm>
          <a:custGeom>
            <a:avLst/>
            <a:gdLst/>
            <a:ahLst/>
            <a:cxnLst/>
            <a:rect l="l" t="t" r="r" b="b"/>
            <a:pathLst>
              <a:path w="1014" h="951" extrusionOk="0">
                <a:moveTo>
                  <a:pt x="254" y="887"/>
                </a:moveTo>
                <a:cubicBezTo>
                  <a:pt x="222" y="951"/>
                  <a:pt x="127" y="919"/>
                  <a:pt x="64" y="856"/>
                </a:cubicBezTo>
                <a:lnTo>
                  <a:pt x="64" y="856"/>
                </a:lnTo>
                <a:cubicBezTo>
                  <a:pt x="0" y="792"/>
                  <a:pt x="0" y="697"/>
                  <a:pt x="64" y="666"/>
                </a:cubicBezTo>
                <a:lnTo>
                  <a:pt x="760" y="32"/>
                </a:lnTo>
                <a:cubicBezTo>
                  <a:pt x="792" y="1"/>
                  <a:pt x="887" y="1"/>
                  <a:pt x="950" y="64"/>
                </a:cubicBezTo>
                <a:lnTo>
                  <a:pt x="950" y="64"/>
                </a:lnTo>
                <a:cubicBezTo>
                  <a:pt x="1014" y="127"/>
                  <a:pt x="1014" y="222"/>
                  <a:pt x="950" y="2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271;p43">
            <a:extLst>
              <a:ext uri="{FF2B5EF4-FFF2-40B4-BE49-F238E27FC236}">
                <a16:creationId xmlns:a16="http://schemas.microsoft.com/office/drawing/2014/main" id="{1A0CB4EA-4B60-42BC-F207-8BB50BA4E579}"/>
              </a:ext>
            </a:extLst>
          </p:cNvPr>
          <p:cNvSpPr/>
          <p:nvPr/>
        </p:nvSpPr>
        <p:spPr>
          <a:xfrm>
            <a:off x="503655" y="1101279"/>
            <a:ext cx="213745" cy="298190"/>
          </a:xfrm>
          <a:custGeom>
            <a:avLst/>
            <a:gdLst/>
            <a:ahLst/>
            <a:cxnLst/>
            <a:rect l="l" t="t" r="r" b="b"/>
            <a:pathLst>
              <a:path w="6652" h="9280" extrusionOk="0">
                <a:moveTo>
                  <a:pt x="4403" y="7949"/>
                </a:moveTo>
                <a:cubicBezTo>
                  <a:pt x="4403" y="8044"/>
                  <a:pt x="4339" y="8139"/>
                  <a:pt x="4276" y="8171"/>
                </a:cubicBezTo>
                <a:cubicBezTo>
                  <a:pt x="4244" y="8203"/>
                  <a:pt x="4181" y="8234"/>
                  <a:pt x="4118" y="8234"/>
                </a:cubicBezTo>
                <a:lnTo>
                  <a:pt x="2534" y="8234"/>
                </a:lnTo>
                <a:cubicBezTo>
                  <a:pt x="2471" y="8234"/>
                  <a:pt x="2439" y="8203"/>
                  <a:pt x="2407" y="8171"/>
                </a:cubicBezTo>
                <a:cubicBezTo>
                  <a:pt x="2312" y="8139"/>
                  <a:pt x="2281" y="8044"/>
                  <a:pt x="2281" y="7949"/>
                </a:cubicBezTo>
                <a:lnTo>
                  <a:pt x="2281" y="7031"/>
                </a:lnTo>
                <a:lnTo>
                  <a:pt x="4403" y="7031"/>
                </a:lnTo>
                <a:lnTo>
                  <a:pt x="4403" y="7949"/>
                </a:lnTo>
                <a:close/>
                <a:moveTo>
                  <a:pt x="2091" y="1647"/>
                </a:moveTo>
                <a:cubicBezTo>
                  <a:pt x="1584" y="2027"/>
                  <a:pt x="1267" y="2629"/>
                  <a:pt x="1267" y="3326"/>
                </a:cubicBezTo>
                <a:cubicBezTo>
                  <a:pt x="1267" y="3959"/>
                  <a:pt x="1552" y="4529"/>
                  <a:pt x="1996" y="4909"/>
                </a:cubicBezTo>
                <a:cubicBezTo>
                  <a:pt x="2059" y="4941"/>
                  <a:pt x="2059" y="5036"/>
                  <a:pt x="2027" y="5099"/>
                </a:cubicBezTo>
                <a:lnTo>
                  <a:pt x="2027" y="5099"/>
                </a:lnTo>
                <a:cubicBezTo>
                  <a:pt x="1964" y="5194"/>
                  <a:pt x="1869" y="5194"/>
                  <a:pt x="1806" y="5131"/>
                </a:cubicBezTo>
                <a:cubicBezTo>
                  <a:pt x="1267" y="4687"/>
                  <a:pt x="951" y="4054"/>
                  <a:pt x="951" y="3326"/>
                </a:cubicBezTo>
                <a:cubicBezTo>
                  <a:pt x="951" y="2534"/>
                  <a:pt x="1331" y="1837"/>
                  <a:pt x="1901" y="1394"/>
                </a:cubicBezTo>
                <a:cubicBezTo>
                  <a:pt x="1964" y="1362"/>
                  <a:pt x="2059" y="1362"/>
                  <a:pt x="2122" y="1426"/>
                </a:cubicBezTo>
                <a:lnTo>
                  <a:pt x="2122" y="1457"/>
                </a:lnTo>
                <a:cubicBezTo>
                  <a:pt x="2186" y="1521"/>
                  <a:pt x="2154" y="1616"/>
                  <a:pt x="2091" y="1647"/>
                </a:cubicBezTo>
                <a:close/>
                <a:moveTo>
                  <a:pt x="6651" y="3326"/>
                </a:moveTo>
                <a:cubicBezTo>
                  <a:pt x="6651" y="1489"/>
                  <a:pt x="5163" y="0"/>
                  <a:pt x="3326" y="0"/>
                </a:cubicBezTo>
                <a:cubicBezTo>
                  <a:pt x="1489" y="0"/>
                  <a:pt x="1" y="1489"/>
                  <a:pt x="1" y="3326"/>
                </a:cubicBezTo>
                <a:cubicBezTo>
                  <a:pt x="1" y="4656"/>
                  <a:pt x="824" y="5828"/>
                  <a:pt x="1964" y="6366"/>
                </a:cubicBezTo>
                <a:lnTo>
                  <a:pt x="1964" y="7031"/>
                </a:lnTo>
                <a:lnTo>
                  <a:pt x="1964" y="7949"/>
                </a:lnTo>
                <a:cubicBezTo>
                  <a:pt x="1964" y="8234"/>
                  <a:pt x="2154" y="8488"/>
                  <a:pt x="2439" y="8519"/>
                </a:cubicBezTo>
                <a:cubicBezTo>
                  <a:pt x="2471" y="8614"/>
                  <a:pt x="2471" y="8678"/>
                  <a:pt x="2534" y="8773"/>
                </a:cubicBezTo>
                <a:cubicBezTo>
                  <a:pt x="2661" y="9089"/>
                  <a:pt x="2914" y="9279"/>
                  <a:pt x="3104" y="9279"/>
                </a:cubicBezTo>
                <a:lnTo>
                  <a:pt x="3547" y="9279"/>
                </a:lnTo>
                <a:cubicBezTo>
                  <a:pt x="3738" y="9279"/>
                  <a:pt x="3991" y="9089"/>
                  <a:pt x="4149" y="8773"/>
                </a:cubicBezTo>
                <a:cubicBezTo>
                  <a:pt x="4181" y="8678"/>
                  <a:pt x="4213" y="8614"/>
                  <a:pt x="4213" y="8519"/>
                </a:cubicBezTo>
                <a:cubicBezTo>
                  <a:pt x="4498" y="8488"/>
                  <a:pt x="4688" y="8234"/>
                  <a:pt x="4688" y="7949"/>
                </a:cubicBezTo>
                <a:lnTo>
                  <a:pt x="4688" y="6714"/>
                </a:lnTo>
                <a:lnTo>
                  <a:pt x="4688" y="6366"/>
                </a:lnTo>
                <a:cubicBezTo>
                  <a:pt x="5859" y="5828"/>
                  <a:pt x="6651" y="4656"/>
                  <a:pt x="6651" y="33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320;p15">
            <a:extLst>
              <a:ext uri="{FF2B5EF4-FFF2-40B4-BE49-F238E27FC236}">
                <a16:creationId xmlns:a16="http://schemas.microsoft.com/office/drawing/2014/main" id="{F35C3430-D6B0-1083-D118-47B058F76E9A}"/>
              </a:ext>
            </a:extLst>
          </p:cNvPr>
          <p:cNvSpPr/>
          <p:nvPr/>
        </p:nvSpPr>
        <p:spPr>
          <a:xfrm>
            <a:off x="4796555" y="1832544"/>
            <a:ext cx="4099616" cy="1575527"/>
          </a:xfrm>
          <a:custGeom>
            <a:avLst/>
            <a:gdLst/>
            <a:ahLst/>
            <a:cxnLst/>
            <a:rect l="l" t="t" r="r" b="b"/>
            <a:pathLst>
              <a:path w="107264" h="28997" extrusionOk="0">
                <a:moveTo>
                  <a:pt x="52586" y="0"/>
                </a:moveTo>
                <a:cubicBezTo>
                  <a:pt x="28872" y="0"/>
                  <a:pt x="4993" y="641"/>
                  <a:pt x="3326" y="2308"/>
                </a:cubicBezTo>
                <a:cubicBezTo>
                  <a:pt x="0" y="5634"/>
                  <a:pt x="5131" y="27358"/>
                  <a:pt x="6936" y="27929"/>
                </a:cubicBezTo>
                <a:cubicBezTo>
                  <a:pt x="9499" y="28710"/>
                  <a:pt x="23652" y="28997"/>
                  <a:pt x="40420" y="28997"/>
                </a:cubicBezTo>
                <a:cubicBezTo>
                  <a:pt x="67160" y="28997"/>
                  <a:pt x="100552" y="28266"/>
                  <a:pt x="104192" y="27643"/>
                </a:cubicBezTo>
                <a:cubicBezTo>
                  <a:pt x="107263" y="27137"/>
                  <a:pt x="103400" y="3322"/>
                  <a:pt x="100835" y="1517"/>
                </a:cubicBezTo>
                <a:cubicBezTo>
                  <a:pt x="99556" y="633"/>
                  <a:pt x="76152" y="0"/>
                  <a:pt x="52586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7" name="Google Shape;317;p15"/>
          <p:cNvGrpSpPr/>
          <p:nvPr/>
        </p:nvGrpSpPr>
        <p:grpSpPr>
          <a:xfrm>
            <a:off x="-1814162" y="892675"/>
            <a:ext cx="7558597" cy="3772001"/>
            <a:chOff x="2068575" y="1340689"/>
            <a:chExt cx="5814753" cy="2901762"/>
          </a:xfrm>
        </p:grpSpPr>
        <p:sp>
          <p:nvSpPr>
            <p:cNvPr id="320" name="Google Shape;320;p15"/>
            <p:cNvSpPr/>
            <p:nvPr/>
          </p:nvSpPr>
          <p:spPr>
            <a:xfrm>
              <a:off x="3540764" y="1340689"/>
              <a:ext cx="3153793" cy="1212037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3717430" y="3030414"/>
              <a:ext cx="3209996" cy="1212037"/>
            </a:xfrm>
            <a:custGeom>
              <a:avLst/>
              <a:gdLst/>
              <a:ahLst/>
              <a:cxnLst/>
              <a:rect l="l" t="t" r="r" b="b"/>
              <a:pathLst>
                <a:path w="107264" h="28995" extrusionOk="0">
                  <a:moveTo>
                    <a:pt x="52393" y="0"/>
                  </a:moveTo>
                  <a:cubicBezTo>
                    <a:pt x="28748" y="0"/>
                    <a:pt x="5005" y="642"/>
                    <a:pt x="3326" y="2304"/>
                  </a:cubicBezTo>
                  <a:cubicBezTo>
                    <a:pt x="1" y="5630"/>
                    <a:pt x="5163" y="27354"/>
                    <a:pt x="6936" y="27924"/>
                  </a:cubicBezTo>
                  <a:cubicBezTo>
                    <a:pt x="9508" y="28708"/>
                    <a:pt x="23747" y="28995"/>
                    <a:pt x="40589" y="28995"/>
                  </a:cubicBezTo>
                  <a:cubicBezTo>
                    <a:pt x="67309" y="28995"/>
                    <a:pt x="100579" y="28273"/>
                    <a:pt x="104192" y="27671"/>
                  </a:cubicBezTo>
                  <a:cubicBezTo>
                    <a:pt x="107264" y="27133"/>
                    <a:pt x="103432" y="3318"/>
                    <a:pt x="100867" y="1544"/>
                  </a:cubicBezTo>
                  <a:cubicBezTo>
                    <a:pt x="99584" y="642"/>
                    <a:pt x="76038" y="0"/>
                    <a:pt x="5239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3887175" y="1628325"/>
              <a:ext cx="486150" cy="486150"/>
            </a:xfrm>
            <a:custGeom>
              <a:avLst/>
              <a:gdLst/>
              <a:ahLst/>
              <a:cxnLst/>
              <a:rect l="l" t="t" r="r" b="b"/>
              <a:pathLst>
                <a:path w="19446" h="19446" extrusionOk="0">
                  <a:moveTo>
                    <a:pt x="9723" y="1"/>
                  </a:moveTo>
                  <a:cubicBezTo>
                    <a:pt x="4371" y="1"/>
                    <a:pt x="1" y="4371"/>
                    <a:pt x="1" y="9723"/>
                  </a:cubicBezTo>
                  <a:cubicBezTo>
                    <a:pt x="1" y="15075"/>
                    <a:pt x="4371" y="19445"/>
                    <a:pt x="9723" y="19445"/>
                  </a:cubicBezTo>
                  <a:cubicBezTo>
                    <a:pt x="15075" y="19445"/>
                    <a:pt x="19446" y="15075"/>
                    <a:pt x="19446" y="9723"/>
                  </a:cubicBezTo>
                  <a:cubicBezTo>
                    <a:pt x="19446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3950525" y="1768050"/>
              <a:ext cx="225650" cy="193625"/>
            </a:xfrm>
            <a:custGeom>
              <a:avLst/>
              <a:gdLst/>
              <a:ahLst/>
              <a:cxnLst/>
              <a:rect l="l" t="t" r="r" b="b"/>
              <a:pathLst>
                <a:path w="9026" h="7745" extrusionOk="0">
                  <a:moveTo>
                    <a:pt x="4845" y="0"/>
                  </a:moveTo>
                  <a:cubicBezTo>
                    <a:pt x="4606" y="0"/>
                    <a:pt x="4363" y="16"/>
                    <a:pt x="4117" y="49"/>
                  </a:cubicBezTo>
                  <a:cubicBezTo>
                    <a:pt x="1774" y="365"/>
                    <a:pt x="0" y="2075"/>
                    <a:pt x="222" y="3912"/>
                  </a:cubicBezTo>
                  <a:cubicBezTo>
                    <a:pt x="317" y="4704"/>
                    <a:pt x="760" y="5401"/>
                    <a:pt x="1457" y="5907"/>
                  </a:cubicBezTo>
                  <a:lnTo>
                    <a:pt x="1014" y="7744"/>
                  </a:lnTo>
                  <a:lnTo>
                    <a:pt x="2819" y="6541"/>
                  </a:lnTo>
                  <a:cubicBezTo>
                    <a:pt x="3225" y="6663"/>
                    <a:pt x="3657" y="6719"/>
                    <a:pt x="4115" y="6719"/>
                  </a:cubicBezTo>
                  <a:cubicBezTo>
                    <a:pt x="4372" y="6719"/>
                    <a:pt x="4636" y="6702"/>
                    <a:pt x="4909" y="6667"/>
                  </a:cubicBezTo>
                  <a:cubicBezTo>
                    <a:pt x="7284" y="6382"/>
                    <a:pt x="9026" y="4641"/>
                    <a:pt x="8804" y="2804"/>
                  </a:cubicBezTo>
                  <a:cubicBezTo>
                    <a:pt x="8634" y="1186"/>
                    <a:pt x="6911" y="0"/>
                    <a:pt x="48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4083525" y="1732100"/>
              <a:ext cx="226475" cy="200275"/>
            </a:xfrm>
            <a:custGeom>
              <a:avLst/>
              <a:gdLst/>
              <a:ahLst/>
              <a:cxnLst/>
              <a:rect l="l" t="t" r="r" b="b"/>
              <a:pathLst>
                <a:path w="9059" h="8011" extrusionOk="0">
                  <a:moveTo>
                    <a:pt x="4151" y="0"/>
                  </a:moveTo>
                  <a:cubicBezTo>
                    <a:pt x="2152" y="0"/>
                    <a:pt x="477" y="1103"/>
                    <a:pt x="254" y="2722"/>
                  </a:cubicBezTo>
                  <a:cubicBezTo>
                    <a:pt x="1" y="4558"/>
                    <a:pt x="1711" y="6300"/>
                    <a:pt x="4054" y="6680"/>
                  </a:cubicBezTo>
                  <a:cubicBezTo>
                    <a:pt x="4339" y="6716"/>
                    <a:pt x="4615" y="6734"/>
                    <a:pt x="4884" y="6734"/>
                  </a:cubicBezTo>
                  <a:cubicBezTo>
                    <a:pt x="5332" y="6734"/>
                    <a:pt x="5760" y="6684"/>
                    <a:pt x="6176" y="6585"/>
                  </a:cubicBezTo>
                  <a:lnTo>
                    <a:pt x="8108" y="8010"/>
                  </a:lnTo>
                  <a:lnTo>
                    <a:pt x="7538" y="5952"/>
                  </a:lnTo>
                  <a:cubicBezTo>
                    <a:pt x="8235" y="5477"/>
                    <a:pt x="8678" y="4812"/>
                    <a:pt x="8805" y="4020"/>
                  </a:cubicBezTo>
                  <a:cubicBezTo>
                    <a:pt x="9058" y="2183"/>
                    <a:pt x="7348" y="410"/>
                    <a:pt x="4973" y="62"/>
                  </a:cubicBezTo>
                  <a:cubicBezTo>
                    <a:pt x="4695" y="20"/>
                    <a:pt x="4420" y="0"/>
                    <a:pt x="4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4084325" y="1771625"/>
              <a:ext cx="88700" cy="119575"/>
            </a:xfrm>
            <a:custGeom>
              <a:avLst/>
              <a:gdLst/>
              <a:ahLst/>
              <a:cxnLst/>
              <a:rect l="l" t="t" r="r" b="b"/>
              <a:pathLst>
                <a:path w="3548" h="4783" extrusionOk="0">
                  <a:moveTo>
                    <a:pt x="665" y="1"/>
                  </a:moveTo>
                  <a:cubicBezTo>
                    <a:pt x="412" y="381"/>
                    <a:pt x="222" y="792"/>
                    <a:pt x="190" y="1267"/>
                  </a:cubicBezTo>
                  <a:cubicBezTo>
                    <a:pt x="0" y="2724"/>
                    <a:pt x="1140" y="4149"/>
                    <a:pt x="2819" y="4783"/>
                  </a:cubicBezTo>
                  <a:cubicBezTo>
                    <a:pt x="3294" y="4149"/>
                    <a:pt x="3547" y="3421"/>
                    <a:pt x="3452" y="2661"/>
                  </a:cubicBezTo>
                  <a:cubicBezTo>
                    <a:pt x="3294" y="1362"/>
                    <a:pt x="2186" y="349"/>
                    <a:pt x="66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3939400" y="3285523"/>
              <a:ext cx="485375" cy="486150"/>
            </a:xfrm>
            <a:custGeom>
              <a:avLst/>
              <a:gdLst/>
              <a:ahLst/>
              <a:cxnLst/>
              <a:rect l="l" t="t" r="r" b="b"/>
              <a:pathLst>
                <a:path w="19415" h="19446" extrusionOk="0">
                  <a:moveTo>
                    <a:pt x="9723" y="1"/>
                  </a:moveTo>
                  <a:cubicBezTo>
                    <a:pt x="4340" y="1"/>
                    <a:pt x="1" y="4371"/>
                    <a:pt x="1" y="9723"/>
                  </a:cubicBezTo>
                  <a:cubicBezTo>
                    <a:pt x="1" y="15075"/>
                    <a:pt x="4340" y="19445"/>
                    <a:pt x="9723" y="19445"/>
                  </a:cubicBezTo>
                  <a:cubicBezTo>
                    <a:pt x="15075" y="19445"/>
                    <a:pt x="19414" y="15075"/>
                    <a:pt x="19414" y="9723"/>
                  </a:cubicBezTo>
                  <a:cubicBezTo>
                    <a:pt x="19414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4057024" y="3407456"/>
              <a:ext cx="232000" cy="296800"/>
            </a:xfrm>
            <a:custGeom>
              <a:avLst/>
              <a:gdLst/>
              <a:ahLst/>
              <a:cxnLst/>
              <a:rect l="l" t="t" r="r" b="b"/>
              <a:pathLst>
                <a:path w="9280" h="11872" extrusionOk="0">
                  <a:moveTo>
                    <a:pt x="5062" y="1"/>
                  </a:moveTo>
                  <a:cubicBezTo>
                    <a:pt x="4809" y="1"/>
                    <a:pt x="4565" y="17"/>
                    <a:pt x="4340" y="45"/>
                  </a:cubicBezTo>
                  <a:cubicBezTo>
                    <a:pt x="2534" y="235"/>
                    <a:pt x="1521" y="1470"/>
                    <a:pt x="1331" y="2547"/>
                  </a:cubicBezTo>
                  <a:cubicBezTo>
                    <a:pt x="1331" y="2547"/>
                    <a:pt x="1331" y="4510"/>
                    <a:pt x="1046" y="4922"/>
                  </a:cubicBezTo>
                  <a:cubicBezTo>
                    <a:pt x="793" y="5334"/>
                    <a:pt x="1" y="6506"/>
                    <a:pt x="349" y="6696"/>
                  </a:cubicBezTo>
                  <a:cubicBezTo>
                    <a:pt x="465" y="6763"/>
                    <a:pt x="630" y="6787"/>
                    <a:pt x="805" y="6787"/>
                  </a:cubicBezTo>
                  <a:cubicBezTo>
                    <a:pt x="1203" y="6787"/>
                    <a:pt x="1648" y="6664"/>
                    <a:pt x="1648" y="6664"/>
                  </a:cubicBezTo>
                  <a:lnTo>
                    <a:pt x="1648" y="6664"/>
                  </a:lnTo>
                  <a:cubicBezTo>
                    <a:pt x="1648" y="6664"/>
                    <a:pt x="1426" y="8437"/>
                    <a:pt x="2313" y="8659"/>
                  </a:cubicBezTo>
                  <a:cubicBezTo>
                    <a:pt x="3231" y="8849"/>
                    <a:pt x="3801" y="8912"/>
                    <a:pt x="3801" y="8912"/>
                  </a:cubicBezTo>
                  <a:lnTo>
                    <a:pt x="3801" y="11509"/>
                  </a:lnTo>
                  <a:cubicBezTo>
                    <a:pt x="3801" y="11509"/>
                    <a:pt x="4579" y="11871"/>
                    <a:pt x="5584" y="11871"/>
                  </a:cubicBezTo>
                  <a:cubicBezTo>
                    <a:pt x="6124" y="11871"/>
                    <a:pt x="6730" y="11767"/>
                    <a:pt x="7316" y="11446"/>
                  </a:cubicBezTo>
                  <a:lnTo>
                    <a:pt x="7221" y="8659"/>
                  </a:lnTo>
                  <a:cubicBezTo>
                    <a:pt x="7221" y="8659"/>
                    <a:pt x="9280" y="8026"/>
                    <a:pt x="9185" y="4510"/>
                  </a:cubicBezTo>
                  <a:cubicBezTo>
                    <a:pt x="9102" y="825"/>
                    <a:pt x="6837" y="1"/>
                    <a:pt x="50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4102925" y="3458513"/>
              <a:ext cx="146500" cy="84750"/>
            </a:xfrm>
            <a:custGeom>
              <a:avLst/>
              <a:gdLst/>
              <a:ahLst/>
              <a:cxnLst/>
              <a:rect l="l" t="t" r="r" b="b"/>
              <a:pathLst>
                <a:path w="5860" h="3390" extrusionOk="0">
                  <a:moveTo>
                    <a:pt x="2845" y="0"/>
                  </a:moveTo>
                  <a:cubicBezTo>
                    <a:pt x="2561" y="0"/>
                    <a:pt x="731" y="54"/>
                    <a:pt x="381" y="1426"/>
                  </a:cubicBezTo>
                  <a:cubicBezTo>
                    <a:pt x="1" y="2882"/>
                    <a:pt x="1394" y="3389"/>
                    <a:pt x="2883" y="3389"/>
                  </a:cubicBezTo>
                  <a:cubicBezTo>
                    <a:pt x="4529" y="3389"/>
                    <a:pt x="5860" y="3041"/>
                    <a:pt x="5860" y="2186"/>
                  </a:cubicBezTo>
                  <a:cubicBezTo>
                    <a:pt x="5860" y="1046"/>
                    <a:pt x="5575" y="32"/>
                    <a:pt x="2883" y="1"/>
                  </a:cubicBezTo>
                  <a:cubicBezTo>
                    <a:pt x="2883" y="1"/>
                    <a:pt x="2870" y="0"/>
                    <a:pt x="28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7397953" y="2289333"/>
              <a:ext cx="485375" cy="485350"/>
            </a:xfrm>
            <a:custGeom>
              <a:avLst/>
              <a:gdLst/>
              <a:ahLst/>
              <a:cxnLst/>
              <a:rect l="l" t="t" r="r" b="b"/>
              <a:pathLst>
                <a:path w="19415" h="19414" extrusionOk="0">
                  <a:moveTo>
                    <a:pt x="9723" y="0"/>
                  </a:moveTo>
                  <a:cubicBezTo>
                    <a:pt x="4340" y="0"/>
                    <a:pt x="1" y="4339"/>
                    <a:pt x="1" y="9691"/>
                  </a:cubicBezTo>
                  <a:cubicBezTo>
                    <a:pt x="1" y="15075"/>
                    <a:pt x="4340" y="19413"/>
                    <a:pt x="9723" y="19413"/>
                  </a:cubicBezTo>
                  <a:cubicBezTo>
                    <a:pt x="15075" y="19413"/>
                    <a:pt x="19414" y="15075"/>
                    <a:pt x="19414" y="9691"/>
                  </a:cubicBezTo>
                  <a:cubicBezTo>
                    <a:pt x="19414" y="4339"/>
                    <a:pt x="15075" y="0"/>
                    <a:pt x="97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7536441" y="2432059"/>
              <a:ext cx="200350" cy="200325"/>
            </a:xfrm>
            <a:custGeom>
              <a:avLst/>
              <a:gdLst/>
              <a:ahLst/>
              <a:cxnLst/>
              <a:rect l="l" t="t" r="r" b="b"/>
              <a:pathLst>
                <a:path w="8014" h="8013" extrusionOk="0">
                  <a:moveTo>
                    <a:pt x="3991" y="2312"/>
                  </a:moveTo>
                  <a:cubicBezTo>
                    <a:pt x="4941" y="2312"/>
                    <a:pt x="5670" y="3072"/>
                    <a:pt x="5670" y="3991"/>
                  </a:cubicBezTo>
                  <a:cubicBezTo>
                    <a:pt x="5670" y="4941"/>
                    <a:pt x="4941" y="5669"/>
                    <a:pt x="3991" y="5669"/>
                  </a:cubicBezTo>
                  <a:cubicBezTo>
                    <a:pt x="3073" y="5669"/>
                    <a:pt x="2313" y="4909"/>
                    <a:pt x="2313" y="3991"/>
                  </a:cubicBezTo>
                  <a:cubicBezTo>
                    <a:pt x="2313" y="3072"/>
                    <a:pt x="3073" y="2312"/>
                    <a:pt x="3991" y="2312"/>
                  </a:cubicBezTo>
                  <a:close/>
                  <a:moveTo>
                    <a:pt x="3769" y="1"/>
                  </a:moveTo>
                  <a:cubicBezTo>
                    <a:pt x="3579" y="1"/>
                    <a:pt x="3453" y="127"/>
                    <a:pt x="3453" y="317"/>
                  </a:cubicBezTo>
                  <a:lnTo>
                    <a:pt x="3453" y="1489"/>
                  </a:lnTo>
                  <a:cubicBezTo>
                    <a:pt x="3136" y="1584"/>
                    <a:pt x="2883" y="1679"/>
                    <a:pt x="2629" y="1837"/>
                  </a:cubicBezTo>
                  <a:lnTo>
                    <a:pt x="1806" y="1014"/>
                  </a:lnTo>
                  <a:cubicBezTo>
                    <a:pt x="1743" y="951"/>
                    <a:pt x="1656" y="919"/>
                    <a:pt x="1568" y="919"/>
                  </a:cubicBezTo>
                  <a:cubicBezTo>
                    <a:pt x="1481" y="919"/>
                    <a:pt x="1394" y="951"/>
                    <a:pt x="1331" y="1014"/>
                  </a:cubicBezTo>
                  <a:lnTo>
                    <a:pt x="1014" y="1331"/>
                  </a:lnTo>
                  <a:cubicBezTo>
                    <a:pt x="888" y="1457"/>
                    <a:pt x="888" y="1679"/>
                    <a:pt x="1014" y="1806"/>
                  </a:cubicBezTo>
                  <a:lnTo>
                    <a:pt x="1838" y="2629"/>
                  </a:lnTo>
                  <a:cubicBezTo>
                    <a:pt x="1679" y="2882"/>
                    <a:pt x="1584" y="3136"/>
                    <a:pt x="1489" y="3452"/>
                  </a:cubicBezTo>
                  <a:lnTo>
                    <a:pt x="318" y="3452"/>
                  </a:lnTo>
                  <a:cubicBezTo>
                    <a:pt x="128" y="3452"/>
                    <a:pt x="1" y="3579"/>
                    <a:pt x="1" y="3769"/>
                  </a:cubicBezTo>
                  <a:lnTo>
                    <a:pt x="1" y="4244"/>
                  </a:lnTo>
                  <a:cubicBezTo>
                    <a:pt x="1" y="4403"/>
                    <a:pt x="128" y="4561"/>
                    <a:pt x="318" y="4561"/>
                  </a:cubicBezTo>
                  <a:lnTo>
                    <a:pt x="1489" y="4561"/>
                  </a:lnTo>
                  <a:cubicBezTo>
                    <a:pt x="1553" y="4846"/>
                    <a:pt x="1679" y="5131"/>
                    <a:pt x="1838" y="5353"/>
                  </a:cubicBezTo>
                  <a:lnTo>
                    <a:pt x="1014" y="6208"/>
                  </a:lnTo>
                  <a:cubicBezTo>
                    <a:pt x="888" y="6334"/>
                    <a:pt x="888" y="6524"/>
                    <a:pt x="1014" y="6651"/>
                  </a:cubicBezTo>
                  <a:lnTo>
                    <a:pt x="1331" y="6999"/>
                  </a:lnTo>
                  <a:cubicBezTo>
                    <a:pt x="1394" y="7063"/>
                    <a:pt x="1481" y="7094"/>
                    <a:pt x="1568" y="7094"/>
                  </a:cubicBezTo>
                  <a:cubicBezTo>
                    <a:pt x="1656" y="7094"/>
                    <a:pt x="1743" y="7063"/>
                    <a:pt x="1806" y="6999"/>
                  </a:cubicBezTo>
                  <a:lnTo>
                    <a:pt x="2629" y="6144"/>
                  </a:lnTo>
                  <a:cubicBezTo>
                    <a:pt x="2883" y="6303"/>
                    <a:pt x="3136" y="6429"/>
                    <a:pt x="3453" y="6493"/>
                  </a:cubicBezTo>
                  <a:lnTo>
                    <a:pt x="3453" y="7664"/>
                  </a:lnTo>
                  <a:cubicBezTo>
                    <a:pt x="3453" y="7854"/>
                    <a:pt x="3579" y="8013"/>
                    <a:pt x="3769" y="8013"/>
                  </a:cubicBezTo>
                  <a:lnTo>
                    <a:pt x="4245" y="8013"/>
                  </a:lnTo>
                  <a:cubicBezTo>
                    <a:pt x="4403" y="8013"/>
                    <a:pt x="4561" y="7854"/>
                    <a:pt x="4561" y="7664"/>
                  </a:cubicBezTo>
                  <a:lnTo>
                    <a:pt x="4561" y="6493"/>
                  </a:lnTo>
                  <a:cubicBezTo>
                    <a:pt x="4846" y="6429"/>
                    <a:pt x="5131" y="6303"/>
                    <a:pt x="5385" y="6144"/>
                  </a:cubicBezTo>
                  <a:lnTo>
                    <a:pt x="6208" y="6999"/>
                  </a:lnTo>
                  <a:cubicBezTo>
                    <a:pt x="6271" y="7063"/>
                    <a:pt x="6351" y="7094"/>
                    <a:pt x="6430" y="7094"/>
                  </a:cubicBezTo>
                  <a:cubicBezTo>
                    <a:pt x="6509" y="7094"/>
                    <a:pt x="6588" y="7063"/>
                    <a:pt x="6651" y="6999"/>
                  </a:cubicBezTo>
                  <a:lnTo>
                    <a:pt x="7000" y="6651"/>
                  </a:lnTo>
                  <a:cubicBezTo>
                    <a:pt x="7126" y="6524"/>
                    <a:pt x="7126" y="6334"/>
                    <a:pt x="7000" y="6208"/>
                  </a:cubicBezTo>
                  <a:lnTo>
                    <a:pt x="6176" y="5353"/>
                  </a:lnTo>
                  <a:cubicBezTo>
                    <a:pt x="6303" y="5131"/>
                    <a:pt x="6430" y="4846"/>
                    <a:pt x="6493" y="4561"/>
                  </a:cubicBezTo>
                  <a:lnTo>
                    <a:pt x="7696" y="4561"/>
                  </a:lnTo>
                  <a:cubicBezTo>
                    <a:pt x="7855" y="4561"/>
                    <a:pt x="8013" y="4403"/>
                    <a:pt x="8013" y="4244"/>
                  </a:cubicBezTo>
                  <a:lnTo>
                    <a:pt x="8013" y="3769"/>
                  </a:lnTo>
                  <a:cubicBezTo>
                    <a:pt x="8013" y="3579"/>
                    <a:pt x="7855" y="3452"/>
                    <a:pt x="7696" y="3452"/>
                  </a:cubicBezTo>
                  <a:lnTo>
                    <a:pt x="6493" y="3452"/>
                  </a:lnTo>
                  <a:cubicBezTo>
                    <a:pt x="6430" y="3136"/>
                    <a:pt x="6335" y="2882"/>
                    <a:pt x="6176" y="2629"/>
                  </a:cubicBezTo>
                  <a:lnTo>
                    <a:pt x="7000" y="1806"/>
                  </a:lnTo>
                  <a:cubicBezTo>
                    <a:pt x="7126" y="1679"/>
                    <a:pt x="7126" y="1457"/>
                    <a:pt x="7000" y="1331"/>
                  </a:cubicBezTo>
                  <a:lnTo>
                    <a:pt x="6651" y="1014"/>
                  </a:lnTo>
                  <a:cubicBezTo>
                    <a:pt x="6588" y="951"/>
                    <a:pt x="6509" y="919"/>
                    <a:pt x="6430" y="919"/>
                  </a:cubicBezTo>
                  <a:cubicBezTo>
                    <a:pt x="6351" y="919"/>
                    <a:pt x="6271" y="951"/>
                    <a:pt x="6208" y="1014"/>
                  </a:cubicBezTo>
                  <a:lnTo>
                    <a:pt x="5385" y="1837"/>
                  </a:lnTo>
                  <a:cubicBezTo>
                    <a:pt x="5131" y="1679"/>
                    <a:pt x="4846" y="1584"/>
                    <a:pt x="4561" y="1489"/>
                  </a:cubicBezTo>
                  <a:lnTo>
                    <a:pt x="4561" y="317"/>
                  </a:lnTo>
                  <a:cubicBezTo>
                    <a:pt x="4561" y="127"/>
                    <a:pt x="4403" y="1"/>
                    <a:pt x="424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4424775" y="2740700"/>
              <a:ext cx="166275" cy="166275"/>
            </a:xfrm>
            <a:custGeom>
              <a:avLst/>
              <a:gdLst/>
              <a:ahLst/>
              <a:cxnLst/>
              <a:rect l="l" t="t" r="r" b="b"/>
              <a:pathLst>
                <a:path w="6651" h="6651" extrusionOk="0">
                  <a:moveTo>
                    <a:pt x="3325" y="1932"/>
                  </a:moveTo>
                  <a:cubicBezTo>
                    <a:pt x="4085" y="1932"/>
                    <a:pt x="4719" y="2566"/>
                    <a:pt x="4719" y="3326"/>
                  </a:cubicBezTo>
                  <a:cubicBezTo>
                    <a:pt x="4719" y="4117"/>
                    <a:pt x="4085" y="4719"/>
                    <a:pt x="3325" y="4719"/>
                  </a:cubicBezTo>
                  <a:cubicBezTo>
                    <a:pt x="2534" y="4719"/>
                    <a:pt x="1932" y="4117"/>
                    <a:pt x="1932" y="3326"/>
                  </a:cubicBezTo>
                  <a:cubicBezTo>
                    <a:pt x="1932" y="2566"/>
                    <a:pt x="2534" y="1932"/>
                    <a:pt x="3325" y="1932"/>
                  </a:cubicBezTo>
                  <a:close/>
                  <a:moveTo>
                    <a:pt x="3104" y="0"/>
                  </a:moveTo>
                  <a:cubicBezTo>
                    <a:pt x="2977" y="0"/>
                    <a:pt x="2850" y="127"/>
                    <a:pt x="2850" y="254"/>
                  </a:cubicBezTo>
                  <a:lnTo>
                    <a:pt x="2850" y="1267"/>
                  </a:lnTo>
                  <a:cubicBezTo>
                    <a:pt x="2597" y="1299"/>
                    <a:pt x="2375" y="1394"/>
                    <a:pt x="2185" y="1520"/>
                  </a:cubicBezTo>
                  <a:lnTo>
                    <a:pt x="1488" y="824"/>
                  </a:lnTo>
                  <a:cubicBezTo>
                    <a:pt x="1441" y="776"/>
                    <a:pt x="1370" y="752"/>
                    <a:pt x="1298" y="752"/>
                  </a:cubicBezTo>
                  <a:cubicBezTo>
                    <a:pt x="1227" y="752"/>
                    <a:pt x="1156" y="776"/>
                    <a:pt x="1108" y="824"/>
                  </a:cubicBezTo>
                  <a:lnTo>
                    <a:pt x="823" y="1109"/>
                  </a:lnTo>
                  <a:cubicBezTo>
                    <a:pt x="728" y="1235"/>
                    <a:pt x="728" y="1394"/>
                    <a:pt x="823" y="1489"/>
                  </a:cubicBezTo>
                  <a:lnTo>
                    <a:pt x="1520" y="2185"/>
                  </a:lnTo>
                  <a:cubicBezTo>
                    <a:pt x="1393" y="2407"/>
                    <a:pt x="1298" y="2629"/>
                    <a:pt x="1235" y="2851"/>
                  </a:cubicBezTo>
                  <a:lnTo>
                    <a:pt x="253" y="2851"/>
                  </a:lnTo>
                  <a:cubicBezTo>
                    <a:pt x="95" y="2851"/>
                    <a:pt x="0" y="2977"/>
                    <a:pt x="0" y="3136"/>
                  </a:cubicBezTo>
                  <a:lnTo>
                    <a:pt x="0" y="3516"/>
                  </a:lnTo>
                  <a:cubicBezTo>
                    <a:pt x="0" y="3674"/>
                    <a:pt x="95" y="3801"/>
                    <a:pt x="253" y="3801"/>
                  </a:cubicBezTo>
                  <a:lnTo>
                    <a:pt x="1235" y="3801"/>
                  </a:lnTo>
                  <a:cubicBezTo>
                    <a:pt x="1298" y="4022"/>
                    <a:pt x="1393" y="4244"/>
                    <a:pt x="1520" y="4466"/>
                  </a:cubicBezTo>
                  <a:lnTo>
                    <a:pt x="823" y="5162"/>
                  </a:lnTo>
                  <a:cubicBezTo>
                    <a:pt x="728" y="5257"/>
                    <a:pt x="728" y="5447"/>
                    <a:pt x="823" y="5542"/>
                  </a:cubicBezTo>
                  <a:lnTo>
                    <a:pt x="1108" y="5827"/>
                  </a:lnTo>
                  <a:cubicBezTo>
                    <a:pt x="1156" y="5875"/>
                    <a:pt x="1227" y="5899"/>
                    <a:pt x="1298" y="5899"/>
                  </a:cubicBezTo>
                  <a:cubicBezTo>
                    <a:pt x="1370" y="5899"/>
                    <a:pt x="1441" y="5875"/>
                    <a:pt x="1488" y="5827"/>
                  </a:cubicBezTo>
                  <a:lnTo>
                    <a:pt x="2185" y="5131"/>
                  </a:lnTo>
                  <a:cubicBezTo>
                    <a:pt x="2375" y="5257"/>
                    <a:pt x="2597" y="5352"/>
                    <a:pt x="2850" y="5416"/>
                  </a:cubicBezTo>
                  <a:lnTo>
                    <a:pt x="2850" y="6397"/>
                  </a:lnTo>
                  <a:cubicBezTo>
                    <a:pt x="2850" y="6524"/>
                    <a:pt x="2977" y="6651"/>
                    <a:pt x="3104" y="6651"/>
                  </a:cubicBezTo>
                  <a:lnTo>
                    <a:pt x="3515" y="6651"/>
                  </a:lnTo>
                  <a:cubicBezTo>
                    <a:pt x="3674" y="6651"/>
                    <a:pt x="3769" y="6524"/>
                    <a:pt x="3769" y="6397"/>
                  </a:cubicBezTo>
                  <a:lnTo>
                    <a:pt x="3769" y="5416"/>
                  </a:lnTo>
                  <a:cubicBezTo>
                    <a:pt x="4022" y="5352"/>
                    <a:pt x="4244" y="5257"/>
                    <a:pt x="4465" y="5131"/>
                  </a:cubicBezTo>
                  <a:lnTo>
                    <a:pt x="5162" y="5827"/>
                  </a:lnTo>
                  <a:cubicBezTo>
                    <a:pt x="5210" y="5875"/>
                    <a:pt x="5273" y="5899"/>
                    <a:pt x="5340" y="5899"/>
                  </a:cubicBezTo>
                  <a:cubicBezTo>
                    <a:pt x="5408" y="5899"/>
                    <a:pt x="5479" y="5875"/>
                    <a:pt x="5542" y="5827"/>
                  </a:cubicBezTo>
                  <a:lnTo>
                    <a:pt x="5795" y="5542"/>
                  </a:lnTo>
                  <a:cubicBezTo>
                    <a:pt x="5922" y="5447"/>
                    <a:pt x="5922" y="5257"/>
                    <a:pt x="5795" y="5162"/>
                  </a:cubicBezTo>
                  <a:lnTo>
                    <a:pt x="5099" y="4466"/>
                  </a:lnTo>
                  <a:cubicBezTo>
                    <a:pt x="5257" y="4244"/>
                    <a:pt x="5352" y="4022"/>
                    <a:pt x="5384" y="3801"/>
                  </a:cubicBezTo>
                  <a:lnTo>
                    <a:pt x="6366" y="3801"/>
                  </a:lnTo>
                  <a:cubicBezTo>
                    <a:pt x="6524" y="3801"/>
                    <a:pt x="6651" y="3674"/>
                    <a:pt x="6651" y="3516"/>
                  </a:cubicBezTo>
                  <a:lnTo>
                    <a:pt x="6651" y="3136"/>
                  </a:lnTo>
                  <a:cubicBezTo>
                    <a:pt x="6651" y="2977"/>
                    <a:pt x="6524" y="2851"/>
                    <a:pt x="6366" y="2851"/>
                  </a:cubicBezTo>
                  <a:lnTo>
                    <a:pt x="5384" y="2851"/>
                  </a:lnTo>
                  <a:cubicBezTo>
                    <a:pt x="5352" y="2629"/>
                    <a:pt x="5257" y="2407"/>
                    <a:pt x="5099" y="2185"/>
                  </a:cubicBezTo>
                  <a:lnTo>
                    <a:pt x="5795" y="1489"/>
                  </a:lnTo>
                  <a:cubicBezTo>
                    <a:pt x="5922" y="1394"/>
                    <a:pt x="5922" y="1235"/>
                    <a:pt x="5795" y="1109"/>
                  </a:cubicBezTo>
                  <a:lnTo>
                    <a:pt x="5542" y="824"/>
                  </a:lnTo>
                  <a:cubicBezTo>
                    <a:pt x="5479" y="776"/>
                    <a:pt x="5408" y="752"/>
                    <a:pt x="5340" y="752"/>
                  </a:cubicBezTo>
                  <a:cubicBezTo>
                    <a:pt x="5273" y="752"/>
                    <a:pt x="5210" y="776"/>
                    <a:pt x="5162" y="824"/>
                  </a:cubicBezTo>
                  <a:lnTo>
                    <a:pt x="4465" y="1520"/>
                  </a:lnTo>
                  <a:cubicBezTo>
                    <a:pt x="4244" y="1394"/>
                    <a:pt x="4022" y="1299"/>
                    <a:pt x="3769" y="1267"/>
                  </a:cubicBezTo>
                  <a:lnTo>
                    <a:pt x="3769" y="254"/>
                  </a:lnTo>
                  <a:cubicBezTo>
                    <a:pt x="3769" y="127"/>
                    <a:pt x="3674" y="0"/>
                    <a:pt x="3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488900" y="2804825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17" y="1"/>
                    <a:pt x="0" y="349"/>
                    <a:pt x="0" y="761"/>
                  </a:cubicBezTo>
                  <a:cubicBezTo>
                    <a:pt x="0" y="1204"/>
                    <a:pt x="317" y="1521"/>
                    <a:pt x="760" y="1521"/>
                  </a:cubicBezTo>
                  <a:cubicBezTo>
                    <a:pt x="1172" y="1521"/>
                    <a:pt x="1520" y="1172"/>
                    <a:pt x="1520" y="761"/>
                  </a:cubicBezTo>
                  <a:cubicBezTo>
                    <a:pt x="1520" y="349"/>
                    <a:pt x="1172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612500" y="2889550"/>
              <a:ext cx="239125" cy="220175"/>
            </a:xfrm>
            <a:custGeom>
              <a:avLst/>
              <a:gdLst/>
              <a:ahLst/>
              <a:cxnLst/>
              <a:rect l="l" t="t" r="r" b="b"/>
              <a:pathLst>
                <a:path w="9565" h="8807" extrusionOk="0">
                  <a:moveTo>
                    <a:pt x="7348" y="0"/>
                  </a:moveTo>
                  <a:lnTo>
                    <a:pt x="7348" y="0"/>
                  </a:lnTo>
                  <a:cubicBezTo>
                    <a:pt x="7696" y="507"/>
                    <a:pt x="7949" y="1140"/>
                    <a:pt x="8076" y="1805"/>
                  </a:cubicBezTo>
                  <a:cubicBezTo>
                    <a:pt x="8615" y="4497"/>
                    <a:pt x="6841" y="7126"/>
                    <a:pt x="4149" y="7632"/>
                  </a:cubicBezTo>
                  <a:cubicBezTo>
                    <a:pt x="3834" y="7690"/>
                    <a:pt x="3522" y="7718"/>
                    <a:pt x="3216" y="7718"/>
                  </a:cubicBezTo>
                  <a:cubicBezTo>
                    <a:pt x="2009" y="7718"/>
                    <a:pt x="884" y="7288"/>
                    <a:pt x="1" y="6556"/>
                  </a:cubicBezTo>
                  <a:lnTo>
                    <a:pt x="1" y="6556"/>
                  </a:lnTo>
                  <a:cubicBezTo>
                    <a:pt x="904" y="7938"/>
                    <a:pt x="2455" y="8807"/>
                    <a:pt x="4129" y="8807"/>
                  </a:cubicBezTo>
                  <a:cubicBezTo>
                    <a:pt x="4449" y="8807"/>
                    <a:pt x="4774" y="8775"/>
                    <a:pt x="5099" y="8709"/>
                  </a:cubicBezTo>
                  <a:cubicBezTo>
                    <a:pt x="7823" y="8202"/>
                    <a:pt x="9565" y="5574"/>
                    <a:pt x="9058" y="2882"/>
                  </a:cubicBezTo>
                  <a:cubicBezTo>
                    <a:pt x="8836" y="1710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2796175" y="2363825"/>
              <a:ext cx="160750" cy="145525"/>
            </a:xfrm>
            <a:custGeom>
              <a:avLst/>
              <a:gdLst/>
              <a:ahLst/>
              <a:cxnLst/>
              <a:rect l="l" t="t" r="r" b="b"/>
              <a:pathLst>
                <a:path w="6430" h="5821" extrusionOk="0">
                  <a:moveTo>
                    <a:pt x="5036" y="1"/>
                  </a:moveTo>
                  <a:lnTo>
                    <a:pt x="5036" y="1"/>
                  </a:lnTo>
                  <a:cubicBezTo>
                    <a:pt x="5226" y="318"/>
                    <a:pt x="5385" y="698"/>
                    <a:pt x="5480" y="1109"/>
                  </a:cubicBezTo>
                  <a:cubicBezTo>
                    <a:pt x="5828" y="2914"/>
                    <a:pt x="4624" y="4656"/>
                    <a:pt x="2819" y="5005"/>
                  </a:cubicBezTo>
                  <a:cubicBezTo>
                    <a:pt x="2616" y="5042"/>
                    <a:pt x="2414" y="5059"/>
                    <a:pt x="2214" y="5059"/>
                  </a:cubicBezTo>
                  <a:cubicBezTo>
                    <a:pt x="1389" y="5059"/>
                    <a:pt x="613" y="4755"/>
                    <a:pt x="1" y="4245"/>
                  </a:cubicBezTo>
                  <a:lnTo>
                    <a:pt x="1" y="4245"/>
                  </a:lnTo>
                  <a:cubicBezTo>
                    <a:pt x="622" y="5216"/>
                    <a:pt x="1680" y="5820"/>
                    <a:pt x="2842" y="5820"/>
                  </a:cubicBezTo>
                  <a:cubicBezTo>
                    <a:pt x="3043" y="5820"/>
                    <a:pt x="3247" y="5802"/>
                    <a:pt x="3453" y="5765"/>
                  </a:cubicBezTo>
                  <a:cubicBezTo>
                    <a:pt x="5258" y="5416"/>
                    <a:pt x="6430" y="3675"/>
                    <a:pt x="6081" y="1869"/>
                  </a:cubicBezTo>
                  <a:cubicBezTo>
                    <a:pt x="5955" y="1109"/>
                    <a:pt x="5575" y="476"/>
                    <a:pt x="503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2854775" y="2663900"/>
              <a:ext cx="159950" cy="145775"/>
            </a:xfrm>
            <a:custGeom>
              <a:avLst/>
              <a:gdLst/>
              <a:ahLst/>
              <a:cxnLst/>
              <a:rect l="l" t="t" r="r" b="b"/>
              <a:pathLst>
                <a:path w="6398" h="5831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5194" y="349"/>
                    <a:pt x="5352" y="729"/>
                    <a:pt x="5447" y="1141"/>
                  </a:cubicBezTo>
                  <a:cubicBezTo>
                    <a:pt x="5796" y="2946"/>
                    <a:pt x="4592" y="4687"/>
                    <a:pt x="2819" y="5036"/>
                  </a:cubicBezTo>
                  <a:cubicBezTo>
                    <a:pt x="2617" y="5073"/>
                    <a:pt x="2415" y="5090"/>
                    <a:pt x="2215" y="5090"/>
                  </a:cubicBezTo>
                  <a:cubicBezTo>
                    <a:pt x="1381" y="5090"/>
                    <a:pt x="588" y="4781"/>
                    <a:pt x="0" y="4244"/>
                  </a:cubicBezTo>
                  <a:lnTo>
                    <a:pt x="0" y="4244"/>
                  </a:lnTo>
                  <a:cubicBezTo>
                    <a:pt x="588" y="5206"/>
                    <a:pt x="1650" y="5830"/>
                    <a:pt x="2804" y="5830"/>
                  </a:cubicBezTo>
                  <a:cubicBezTo>
                    <a:pt x="3018" y="5830"/>
                    <a:pt x="3235" y="5809"/>
                    <a:pt x="3452" y="5764"/>
                  </a:cubicBezTo>
                  <a:cubicBezTo>
                    <a:pt x="5226" y="5416"/>
                    <a:pt x="6397" y="3674"/>
                    <a:pt x="6081" y="1869"/>
                  </a:cubicBezTo>
                  <a:cubicBezTo>
                    <a:pt x="5922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2068575" y="2994050"/>
              <a:ext cx="239125" cy="220675"/>
            </a:xfrm>
            <a:custGeom>
              <a:avLst/>
              <a:gdLst/>
              <a:ahLst/>
              <a:cxnLst/>
              <a:rect l="l" t="t" r="r" b="b"/>
              <a:pathLst>
                <a:path w="9565" h="8827" extrusionOk="0">
                  <a:moveTo>
                    <a:pt x="7348" y="0"/>
                  </a:moveTo>
                  <a:lnTo>
                    <a:pt x="7348" y="0"/>
                  </a:lnTo>
                  <a:cubicBezTo>
                    <a:pt x="7696" y="539"/>
                    <a:pt x="7950" y="1140"/>
                    <a:pt x="8077" y="1806"/>
                  </a:cubicBezTo>
                  <a:cubicBezTo>
                    <a:pt x="8615" y="4497"/>
                    <a:pt x="6841" y="7126"/>
                    <a:pt x="4118" y="7664"/>
                  </a:cubicBezTo>
                  <a:cubicBezTo>
                    <a:pt x="3810" y="7722"/>
                    <a:pt x="3503" y="7750"/>
                    <a:pt x="3200" y="7750"/>
                  </a:cubicBezTo>
                  <a:cubicBezTo>
                    <a:pt x="2010" y="7750"/>
                    <a:pt x="885" y="7320"/>
                    <a:pt x="1" y="6588"/>
                  </a:cubicBezTo>
                  <a:lnTo>
                    <a:pt x="1" y="6588"/>
                  </a:lnTo>
                  <a:cubicBezTo>
                    <a:pt x="914" y="7958"/>
                    <a:pt x="2489" y="8826"/>
                    <a:pt x="4183" y="8826"/>
                  </a:cubicBezTo>
                  <a:cubicBezTo>
                    <a:pt x="4486" y="8826"/>
                    <a:pt x="4792" y="8799"/>
                    <a:pt x="5100" y="8741"/>
                  </a:cubicBezTo>
                  <a:cubicBezTo>
                    <a:pt x="7791" y="8203"/>
                    <a:pt x="9565" y="5606"/>
                    <a:pt x="9058" y="2882"/>
                  </a:cubicBezTo>
                  <a:cubicBezTo>
                    <a:pt x="8837" y="1711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Fira Sans Medium"/>
                <a:ea typeface="Fira Sans Medium"/>
                <a:cs typeface="Fira Sans Medium"/>
                <a:sym typeface="Fira Sans Medium"/>
              </a:rPr>
              <a:t>Workflow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1" name="Google Shape;421;p15"/>
          <p:cNvSpPr txBox="1"/>
          <p:nvPr/>
        </p:nvSpPr>
        <p:spPr>
          <a:xfrm>
            <a:off x="1358360" y="950673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Fira Sans Medium"/>
                <a:ea typeface="Fira Sans Medium"/>
                <a:cs typeface="Fira Sans Medium"/>
                <a:sym typeface="Fira Sans Medium"/>
              </a:rPr>
              <a:t>Step 1: User Prompt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2" name="Google Shape;422;p15"/>
          <p:cNvSpPr txBox="1"/>
          <p:nvPr/>
        </p:nvSpPr>
        <p:spPr>
          <a:xfrm>
            <a:off x="1193901" y="1317837"/>
            <a:ext cx="2941461" cy="11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Input a base description of the desired skybox, e.g., "A futuristic city at sunset."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Option to refine prompt via AI for enhanced details.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" name="Google Shape;421;p15">
            <a:extLst>
              <a:ext uri="{FF2B5EF4-FFF2-40B4-BE49-F238E27FC236}">
                <a16:creationId xmlns:a16="http://schemas.microsoft.com/office/drawing/2014/main" id="{9CADC807-89AF-D5D7-B033-8B3A0481D6FD}"/>
              </a:ext>
            </a:extLst>
          </p:cNvPr>
          <p:cNvSpPr txBox="1"/>
          <p:nvPr/>
        </p:nvSpPr>
        <p:spPr>
          <a:xfrm>
            <a:off x="5821394" y="1982218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Fira Sans Medium"/>
                <a:ea typeface="Fira Sans Medium"/>
                <a:cs typeface="Fira Sans Medium"/>
                <a:sym typeface="Fira Sans Medium"/>
              </a:rPr>
              <a:t>Step 2: Skybox Generation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" name="Google Shape;422;p15">
            <a:extLst>
              <a:ext uri="{FF2B5EF4-FFF2-40B4-BE49-F238E27FC236}">
                <a16:creationId xmlns:a16="http://schemas.microsoft.com/office/drawing/2014/main" id="{3C9130A5-2D87-0A3D-8DF6-456542F26086}"/>
              </a:ext>
            </a:extLst>
          </p:cNvPr>
          <p:cNvSpPr txBox="1"/>
          <p:nvPr/>
        </p:nvSpPr>
        <p:spPr>
          <a:xfrm>
            <a:off x="5821394" y="2328356"/>
            <a:ext cx="257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Use Blockade Labs' API to generate a high-quality HDRI skybox based on the prompt.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" name="Google Shape;421;p15">
            <a:extLst>
              <a:ext uri="{FF2B5EF4-FFF2-40B4-BE49-F238E27FC236}">
                <a16:creationId xmlns:a16="http://schemas.microsoft.com/office/drawing/2014/main" id="{1246B656-9753-9BEB-C399-024F60AE2694}"/>
              </a:ext>
            </a:extLst>
          </p:cNvPr>
          <p:cNvSpPr txBox="1"/>
          <p:nvPr/>
        </p:nvSpPr>
        <p:spPr>
          <a:xfrm>
            <a:off x="1401562" y="3275979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Fira Sans Medium"/>
                <a:ea typeface="Fira Sans Medium"/>
                <a:cs typeface="Fira Sans Medium"/>
                <a:sym typeface="Fira Sans Medium"/>
              </a:rPr>
              <a:t>Step 3: Integration with Unreal Engine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" name="Google Shape;422;p15">
            <a:extLst>
              <a:ext uri="{FF2B5EF4-FFF2-40B4-BE49-F238E27FC236}">
                <a16:creationId xmlns:a16="http://schemas.microsoft.com/office/drawing/2014/main" id="{2D1EA0A3-9CDA-DDE6-47EB-BD7F3BCC893F}"/>
              </a:ext>
            </a:extLst>
          </p:cNvPr>
          <p:cNvSpPr txBox="1"/>
          <p:nvPr/>
        </p:nvSpPr>
        <p:spPr>
          <a:xfrm>
            <a:off x="1401561" y="3718025"/>
            <a:ext cx="282749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Download the HDRI file.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Import the HDRI into Unreal Engine using Python automation.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131</Words>
  <Application>Microsoft Macintosh PowerPoint</Application>
  <PresentationFormat>On-screen Show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Fira Sans</vt:lpstr>
      <vt:lpstr>Fira Sans Medium</vt:lpstr>
      <vt:lpstr>Arial</vt:lpstr>
      <vt:lpstr>Fira Sans Extra Condensed SemiBold</vt:lpstr>
      <vt:lpstr>Technology Infographics by Slidesgo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Ozodov, Sherali - (sheraliozodov)</cp:lastModifiedBy>
  <cp:revision>1</cp:revision>
  <dcterms:modified xsi:type="dcterms:W3CDTF">2024-12-09T18:45:41Z</dcterms:modified>
</cp:coreProperties>
</file>