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94631"/>
  </p:normalViewPr>
  <p:slideViewPr>
    <p:cSldViewPr snapToGrid="0" snapToObjects="1">
      <p:cViewPr varScale="1">
        <p:scale>
          <a:sx n="156" d="100"/>
          <a:sy n="156" d="100"/>
        </p:scale>
        <p:origin x="4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9F5A0-A166-2546-BD34-2897B8857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CDEC4-BAEA-534F-B28A-6E8EE404E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97BDB-CB32-5C40-9C5E-00F9EFE3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A478-B5FB-474D-AF98-FB348F21D51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63096-22E5-2F40-A45A-5433C072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574FD-F12D-934D-ABA3-DD8DC64C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A740-DD7B-2F46-9D35-845EEA969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9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0183-4A62-F041-A096-1EBF0667B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5AD9C-1B7D-ED44-A59B-D960B597F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966C8-32FC-A944-994B-09883259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A478-B5FB-474D-AF98-FB348F21D51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D7379-FE09-AB46-B18A-551F59BE4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0E6AB-9537-DF47-BDD5-45904E86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A740-DD7B-2F46-9D35-845EEA969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4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AC6790-947E-2D4C-8C91-156A5264B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C5ED2-7B21-544C-8E32-3C4078140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5B6C7-829B-E24D-BAB4-8A9BCA22D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A478-B5FB-474D-AF98-FB348F21D51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C0F83-65DC-8C4F-BC20-A6A63378E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3C242-4F70-7942-85D9-93C02F6E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A740-DD7B-2F46-9D35-845EEA969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5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5D7F9-DE25-0548-9667-71754174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81354-4CFC-3B44-8FE1-EE1BDC453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2C1AD-7F60-CA48-9712-8CB15126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A478-B5FB-474D-AF98-FB348F21D51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BECDA-CA60-DF4A-B543-D2C6783B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7733E-E72D-0947-AA53-7C372F833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A740-DD7B-2F46-9D35-845EEA969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2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D336-DD97-6A4C-A942-BEA77D123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67B39-BA2C-7F48-BA7D-EDEDB443F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63345-B78E-5141-8A51-7C61CFD3A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A478-B5FB-474D-AF98-FB348F21D51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E9D13-ED8B-884A-A297-20326AA2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CD488-B5D9-FB4C-BA0E-02E193B9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A740-DD7B-2F46-9D35-845EEA969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9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EACE0-44B3-C542-AF4F-993154E9E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844B8-2A62-3B48-B749-E747D7051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D02AD-5909-B242-84AC-1D09854FE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45C6A-8033-594A-9442-AB9FFB0EE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A478-B5FB-474D-AF98-FB348F21D51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59F81-BADE-2A49-89ED-07481091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4F49F-C9E5-6041-BEFC-1A2D23FA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A740-DD7B-2F46-9D35-845EEA969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43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A555-5DCC-E44F-81B0-A3E821042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458F9-3C08-9943-A890-A4CEA85C5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52DD6-2FA8-F044-968D-F06DA96C8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208CE-F3F0-F244-B3F5-E9A26885D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8AA772-2A0C-A445-8C6A-B27A97D08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3C344-A66A-3847-9216-9C8C6748F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A478-B5FB-474D-AF98-FB348F21D51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760179-7C42-6C4A-88FC-303D2CD62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0EBE8B-DBD4-C940-9477-66CC6AF0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A740-DD7B-2F46-9D35-845EEA969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4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90C43-6E42-F84B-9223-FF22D8720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A8F1DD-DEE4-5C48-AC37-239DB1DE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A478-B5FB-474D-AF98-FB348F21D51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F2532-581D-5949-9997-C49AB06A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264D7-A2F7-F344-8F70-28ABD06EC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A740-DD7B-2F46-9D35-845EEA969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7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41352-416B-4F48-9330-6ADEBD56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A478-B5FB-474D-AF98-FB348F21D51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26CA9D-9B7F-6541-8B7D-084B108AA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F4A6D-F343-EA41-99D1-68D4590C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A740-DD7B-2F46-9D35-845EEA969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8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15E8-E2BB-7E4D-AF1E-4626D2FB7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80C77-D79C-724A-827C-5E1A1D184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C2E63-7D0B-DA4D-8093-FF2413B5E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68FA2-CAB9-8443-A21B-F0D712C2C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A478-B5FB-474D-AF98-FB348F21D51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70848-4F11-BA45-A279-31BABF70D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4CD81-B909-154A-A65C-CD58EE811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A740-DD7B-2F46-9D35-845EEA969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8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EB134-F57D-5F4B-8DEB-575427D3B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21FAAB-895B-6946-AC2D-136EFFFD24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89E02-C5DE-8B4C-B2EB-6DF5DA1C7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C1A6D-D714-424C-B871-92BE33237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A478-B5FB-474D-AF98-FB348F21D51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32A47-5D4B-7A47-AD5E-38EC9B09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E4073-AD1B-9148-A10F-D8E928DAE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A740-DD7B-2F46-9D35-845EEA969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9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88818-D7F7-5C4E-8211-6CC1C505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10729-72BC-5449-BDEB-39BD68AE1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5A376-FC29-D24E-9ECB-BAA091786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0A478-B5FB-474D-AF98-FB348F21D51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473E4-DB80-9049-9B14-74826F2B3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9C1C9-E816-334A-968A-E9D0AFCEB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CA740-DD7B-2F46-9D35-845EEA969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F0DFB7E-E909-6744-8995-1C73DB6A55D5}"/>
              </a:ext>
            </a:extLst>
          </p:cNvPr>
          <p:cNvGrpSpPr/>
          <p:nvPr/>
        </p:nvGrpSpPr>
        <p:grpSpPr>
          <a:xfrm>
            <a:off x="-91152" y="-63795"/>
            <a:ext cx="12191003" cy="7053174"/>
            <a:chOff x="0" y="0"/>
            <a:chExt cx="12240394" cy="594243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3DFA0E9-EF92-EF4A-A3EC-C618412E2A9C}"/>
                </a:ext>
              </a:extLst>
            </p:cNvPr>
            <p:cNvGrpSpPr/>
            <p:nvPr/>
          </p:nvGrpSpPr>
          <p:grpSpPr>
            <a:xfrm>
              <a:off x="0" y="0"/>
              <a:ext cx="12240394" cy="5613730"/>
              <a:chOff x="0" y="0"/>
              <a:chExt cx="12240394" cy="5613730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C0129FCA-2250-8E41-9399-7F44B42BD4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323" t="11789" r="15229" b="2082"/>
              <a:stretch/>
            </p:blipFill>
            <p:spPr bwMode="auto">
              <a:xfrm>
                <a:off x="8486274" y="1475874"/>
                <a:ext cx="3754120" cy="2823210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C56E0D69-62B7-4343-853F-CB94A3E5F1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433" r="39161" b="6542"/>
              <a:stretch/>
            </p:blipFill>
            <p:spPr bwMode="auto">
              <a:xfrm>
                <a:off x="0" y="96253"/>
                <a:ext cx="1953895" cy="5283200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5FE4E31A-18C0-BF40-A7EA-BA9DFA395D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75" t="4924" r="18203" b="6591"/>
              <a:stretch/>
            </p:blipFill>
            <p:spPr bwMode="auto">
              <a:xfrm rot="5400000">
                <a:off x="4130843" y="553452"/>
                <a:ext cx="5136515" cy="4090670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45D01AE-7C3D-C443-8A5C-45091F4BB9ED}"/>
                  </a:ext>
                </a:extLst>
              </p:cNvPr>
              <p:cNvGrpSpPr/>
              <p:nvPr/>
            </p:nvGrpSpPr>
            <p:grpSpPr>
              <a:xfrm>
                <a:off x="2245897" y="0"/>
                <a:ext cx="2566334" cy="5613730"/>
                <a:chOff x="-48125" y="16042"/>
                <a:chExt cx="2566334" cy="5613730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014B485B-AAC3-6046-BDCC-D513FB05F60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-48125" y="3208421"/>
                  <a:ext cx="2566334" cy="2421351"/>
                  <a:chOff x="-3915872" y="7482432"/>
                  <a:chExt cx="3932418" cy="2947260"/>
                </a:xfrm>
              </p:grpSpPr>
              <p:pic>
                <p:nvPicPr>
                  <p:cNvPr id="20" name="Picture 19">
                    <a:extLst>
                      <a:ext uri="{FF2B5EF4-FFF2-40B4-BE49-F238E27FC236}">
                        <a16:creationId xmlns:a16="http://schemas.microsoft.com/office/drawing/2014/main" id="{B0A7B4AF-A3A9-9F4D-B834-46B88C4C97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043" t="17289" r="15094" b="4206"/>
                  <a:stretch/>
                </p:blipFill>
                <p:spPr bwMode="auto">
                  <a:xfrm rot="21290832">
                    <a:off x="-3915872" y="7482432"/>
                    <a:ext cx="3932418" cy="2947260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sp>
                <p:nvSpPr>
                  <p:cNvPr id="21" name="Right Arrow 20">
                    <a:extLst>
                      <a:ext uri="{FF2B5EF4-FFF2-40B4-BE49-F238E27FC236}">
                        <a16:creationId xmlns:a16="http://schemas.microsoft.com/office/drawing/2014/main" id="{80DE0C1A-F532-A94F-BFA5-2E40962AF7E6}"/>
                      </a:ext>
                    </a:extLst>
                  </p:cNvPr>
                  <p:cNvSpPr/>
                  <p:nvPr/>
                </p:nvSpPr>
                <p:spPr>
                  <a:xfrm rot="13532734">
                    <a:off x="-1691488" y="7711151"/>
                    <a:ext cx="381113" cy="248577"/>
                  </a:xfrm>
                  <a:prstGeom prst="rightArrow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B1AC3FD4-BBE2-8349-8CEA-38235D517EF3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718" t="25670" r="12678" b="23212"/>
                <a:stretch/>
              </p:blipFill>
              <p:spPr bwMode="auto">
                <a:xfrm>
                  <a:off x="497305" y="16042"/>
                  <a:ext cx="2004695" cy="2164080"/>
                </a:xfrm>
                <a:prstGeom prst="rect">
                  <a:avLst/>
                </a:prstGeom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</p:grpSp>
        </p:grpSp>
        <p:sp>
          <p:nvSpPr>
            <p:cNvPr id="6" name="Text Box 49">
              <a:extLst>
                <a:ext uri="{FF2B5EF4-FFF2-40B4-BE49-F238E27FC236}">
                  <a16:creationId xmlns:a16="http://schemas.microsoft.com/office/drawing/2014/main" id="{5CBE3A69-C822-434E-BAAF-166788A41781}"/>
                </a:ext>
              </a:extLst>
            </p:cNvPr>
            <p:cNvSpPr txBox="1"/>
            <p:nvPr/>
          </p:nvSpPr>
          <p:spPr>
            <a:xfrm>
              <a:off x="737937" y="5477216"/>
              <a:ext cx="513347" cy="465221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200" b="1" dirty="0">
                  <a:ln>
                    <a:noFill/>
                  </a:ln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(a)</a:t>
              </a:r>
              <a:endPara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50">
              <a:extLst>
                <a:ext uri="{FF2B5EF4-FFF2-40B4-BE49-F238E27FC236}">
                  <a16:creationId xmlns:a16="http://schemas.microsoft.com/office/drawing/2014/main" id="{0AC5748A-80C9-1E44-86D0-62E64721432A}"/>
                </a:ext>
              </a:extLst>
            </p:cNvPr>
            <p:cNvSpPr txBox="1"/>
            <p:nvPr/>
          </p:nvSpPr>
          <p:spPr>
            <a:xfrm>
              <a:off x="3481137" y="5477216"/>
              <a:ext cx="565612" cy="465221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200" b="1" dirty="0">
                  <a:ln>
                    <a:noFill/>
                  </a:ln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(b)</a:t>
              </a:r>
              <a:endPara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51">
              <a:extLst>
                <a:ext uri="{FF2B5EF4-FFF2-40B4-BE49-F238E27FC236}">
                  <a16:creationId xmlns:a16="http://schemas.microsoft.com/office/drawing/2014/main" id="{1FC6F158-D839-A844-927E-6F21E854AA1A}"/>
                </a:ext>
              </a:extLst>
            </p:cNvPr>
            <p:cNvSpPr txBox="1"/>
            <p:nvPr/>
          </p:nvSpPr>
          <p:spPr>
            <a:xfrm>
              <a:off x="6657473" y="5477216"/>
              <a:ext cx="513347" cy="465221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200" b="1" dirty="0">
                  <a:ln>
                    <a:noFill/>
                  </a:ln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(c)</a:t>
              </a:r>
              <a:endPara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52">
              <a:extLst>
                <a:ext uri="{FF2B5EF4-FFF2-40B4-BE49-F238E27FC236}">
                  <a16:creationId xmlns:a16="http://schemas.microsoft.com/office/drawing/2014/main" id="{A0F9F16D-D109-7948-8214-C63EC01FE79C}"/>
                </a:ext>
              </a:extLst>
            </p:cNvPr>
            <p:cNvSpPr txBox="1"/>
            <p:nvPr/>
          </p:nvSpPr>
          <p:spPr>
            <a:xfrm>
              <a:off x="10506271" y="5477216"/>
              <a:ext cx="562782" cy="465221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200" b="1" dirty="0">
                  <a:ln>
                    <a:noFill/>
                  </a:ln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(d)</a:t>
              </a:r>
              <a:endPara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569C02F3-1E8E-8A44-B881-4AF60C38E35F}"/>
                </a:ext>
              </a:extLst>
            </p:cNvPr>
            <p:cNvSpPr/>
            <p:nvPr/>
          </p:nvSpPr>
          <p:spPr>
            <a:xfrm>
              <a:off x="1716505" y="2438400"/>
              <a:ext cx="994410" cy="7054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1AD94E4C-9857-254C-8352-C23445DF1CCC}"/>
                </a:ext>
              </a:extLst>
            </p:cNvPr>
            <p:cNvSpPr/>
            <p:nvPr/>
          </p:nvSpPr>
          <p:spPr>
            <a:xfrm>
              <a:off x="4892842" y="2438400"/>
              <a:ext cx="994410" cy="7054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207A6406-4788-0740-9CDF-454521936611}"/>
                </a:ext>
              </a:extLst>
            </p:cNvPr>
            <p:cNvSpPr/>
            <p:nvPr/>
          </p:nvSpPr>
          <p:spPr>
            <a:xfrm>
              <a:off x="7700210" y="2438400"/>
              <a:ext cx="882116" cy="7054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4303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Maynard, Michael C</dc:creator>
  <cp:lastModifiedBy>Chou, Cosmo J.</cp:lastModifiedBy>
  <cp:revision>4</cp:revision>
  <dcterms:created xsi:type="dcterms:W3CDTF">2018-02-14T09:43:21Z</dcterms:created>
  <dcterms:modified xsi:type="dcterms:W3CDTF">2018-03-02T05:29:28Z</dcterms:modified>
</cp:coreProperties>
</file>