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2" r:id="rId3"/>
    <p:sldId id="288" r:id="rId4"/>
    <p:sldId id="289" r:id="rId5"/>
    <p:sldId id="291" r:id="rId6"/>
    <p:sldId id="290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276EF-8BC0-4D5C-8248-1853F746CDF0}" type="datetimeFigureOut">
              <a:rPr lang="es-ES" smtClean="0"/>
              <a:t>25/04/2017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2BDA1-B7A6-487C-9B12-13C35F15C5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492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29AC-9781-4DFD-B117-065F7C7AEEA4}" type="datetimeFigureOut">
              <a:rPr lang="ca-ES" smtClean="0"/>
              <a:pPr/>
              <a:t>25/4/2017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957E-8C4F-467A-8747-7041071CD32D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29AC-9781-4DFD-B117-065F7C7AEEA4}" type="datetimeFigureOut">
              <a:rPr lang="ca-ES" smtClean="0"/>
              <a:pPr/>
              <a:t>25/4/2017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957E-8C4F-467A-8747-7041071CD32D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29AC-9781-4DFD-B117-065F7C7AEEA4}" type="datetimeFigureOut">
              <a:rPr lang="ca-ES" smtClean="0"/>
              <a:pPr/>
              <a:t>25/4/2017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957E-8C4F-467A-8747-7041071CD32D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29AC-9781-4DFD-B117-065F7C7AEEA4}" type="datetimeFigureOut">
              <a:rPr lang="ca-ES" smtClean="0"/>
              <a:pPr/>
              <a:t>25/4/2017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957E-8C4F-467A-8747-7041071CD32D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29AC-9781-4DFD-B117-065F7C7AEEA4}" type="datetimeFigureOut">
              <a:rPr lang="ca-ES" smtClean="0"/>
              <a:pPr/>
              <a:t>25/4/2017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957E-8C4F-467A-8747-7041071CD32D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29AC-9781-4DFD-B117-065F7C7AEEA4}" type="datetimeFigureOut">
              <a:rPr lang="ca-ES" smtClean="0"/>
              <a:pPr/>
              <a:t>25/4/2017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957E-8C4F-467A-8747-7041071CD32D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29AC-9781-4DFD-B117-065F7C7AEEA4}" type="datetimeFigureOut">
              <a:rPr lang="ca-ES" smtClean="0"/>
              <a:pPr/>
              <a:t>25/4/2017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957E-8C4F-467A-8747-7041071CD32D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29AC-9781-4DFD-B117-065F7C7AEEA4}" type="datetimeFigureOut">
              <a:rPr lang="ca-ES" smtClean="0"/>
              <a:pPr/>
              <a:t>25/4/2017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957E-8C4F-467A-8747-7041071CD32D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29AC-9781-4DFD-B117-065F7C7AEEA4}" type="datetimeFigureOut">
              <a:rPr lang="ca-ES" smtClean="0"/>
              <a:pPr/>
              <a:t>25/4/2017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957E-8C4F-467A-8747-7041071CD32D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29AC-9781-4DFD-B117-065F7C7AEEA4}" type="datetimeFigureOut">
              <a:rPr lang="ca-ES" smtClean="0"/>
              <a:pPr/>
              <a:t>25/4/2017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957E-8C4F-467A-8747-7041071CD32D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29AC-9781-4DFD-B117-065F7C7AEEA4}" type="datetimeFigureOut">
              <a:rPr lang="ca-ES" smtClean="0"/>
              <a:pPr/>
              <a:t>25/4/2017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957E-8C4F-467A-8747-7041071CD32D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829AC-9781-4DFD-B117-065F7C7AEEA4}" type="datetimeFigureOut">
              <a:rPr lang="ca-ES" smtClean="0"/>
              <a:pPr/>
              <a:t>25/4/2017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7957E-8C4F-467A-8747-7041071CD32D}" type="slidenum">
              <a:rPr lang="ca-ES" smtClean="0"/>
              <a:pPr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b="1" dirty="0" err="1" smtClean="0"/>
              <a:t>Sessió</a:t>
            </a:r>
            <a:r>
              <a:rPr lang="es-ES" b="1" dirty="0" smtClean="0"/>
              <a:t> 7</a:t>
            </a:r>
            <a:endParaRPr lang="ca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 smtClean="0"/>
              <a:t>Tema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 bwMode="auto">
          <a:xfrm>
            <a:off x="523875" y="221783"/>
            <a:ext cx="8229600" cy="52322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Exercici</a:t>
            </a:r>
            <a:r>
              <a:rPr lang="en-GB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7.4: </a:t>
            </a:r>
            <a:r>
              <a:rPr lang="en-GB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Solució</a:t>
            </a:r>
            <a:endParaRPr lang="ca-E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23875" y="1052736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Punt.h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2B91AF"/>
                </a:solidFill>
                <a:latin typeface="Consolas" panose="020B0609020204030204" pitchFamily="49" charset="0"/>
              </a:rPr>
              <a:t>Poligon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Poligon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~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Poligon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v-S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init(</a:t>
            </a:r>
            <a:r>
              <a:rPr lang="sv-S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nomFitxer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escriu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m_nVertexs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Punt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m_vertexs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49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 bwMode="auto">
          <a:xfrm>
            <a:off x="523875" y="221783"/>
            <a:ext cx="8229600" cy="52322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Exercici</a:t>
            </a:r>
            <a:r>
              <a:rPr lang="en-GB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7.4: </a:t>
            </a:r>
            <a:r>
              <a:rPr lang="en-GB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Solució</a:t>
            </a:r>
            <a:endParaRPr lang="ca-E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12057" y="1268760"/>
            <a:ext cx="82414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2B91AF"/>
                </a:solidFill>
                <a:latin typeface="Consolas" panose="020B0609020204030204" pitchFamily="49" charset="0"/>
              </a:rPr>
              <a:t>Poligon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escriu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m_nVertexs; i++)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s-E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m_vertexs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s-E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s-E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s-E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m_vertexs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[i].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getY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s-E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983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a-ES" sz="1800" dirty="0" smtClean="0"/>
              <a:t>7.5 </a:t>
            </a:r>
            <a:r>
              <a:rPr lang="ca-ES" sz="1800" dirty="0"/>
              <a:t>Implementeu el programa principal que crea un polígon de 5 vèrtexs passant com a nom del fitxer vertexs.txt i escriu per pantalla els seus vèrtexs.</a:t>
            </a:r>
            <a:endParaRPr lang="es-ES" sz="1800" dirty="0"/>
          </a:p>
          <a:p>
            <a:pPr marL="0" indent="0">
              <a:buNone/>
            </a:pPr>
            <a:endParaRPr lang="ca-ES" sz="1800" dirty="0"/>
          </a:p>
        </p:txBody>
      </p:sp>
      <p:sp>
        <p:nvSpPr>
          <p:cNvPr id="12" name="1 Título"/>
          <p:cNvSpPr txBox="1">
            <a:spLocks/>
          </p:cNvSpPr>
          <p:nvPr/>
        </p:nvSpPr>
        <p:spPr bwMode="auto">
          <a:xfrm>
            <a:off x="523875" y="221784"/>
            <a:ext cx="8229600" cy="52322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kern="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Exercici</a:t>
            </a:r>
            <a:r>
              <a:rPr lang="en-GB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7.5: </a:t>
            </a:r>
            <a:r>
              <a:rPr lang="en-GB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Programa</a:t>
            </a:r>
            <a:r>
              <a:rPr lang="en-GB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principal</a:t>
            </a:r>
            <a:endParaRPr lang="ca-ES" sz="2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36754" y="1693556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Punt.h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2B91AF"/>
                </a:solidFill>
                <a:latin typeface="Consolas" panose="020B0609020204030204" pitchFamily="49" charset="0"/>
              </a:rPr>
              <a:t>Poligon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Poligon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~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Poligon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v-S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init(</a:t>
            </a:r>
            <a:r>
              <a:rPr lang="sv-S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nomFitxer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escriu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m_nVertexs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Punt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m_vertexs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08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 bwMode="auto">
          <a:xfrm>
            <a:off x="523875" y="221783"/>
            <a:ext cx="8229600" cy="52322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Exercici</a:t>
            </a:r>
            <a:r>
              <a:rPr lang="en-GB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7.5: </a:t>
            </a:r>
            <a:r>
              <a:rPr lang="en-GB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Solució</a:t>
            </a:r>
            <a:endParaRPr lang="ca-E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23875" y="1052736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stdafx.h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Poligon.h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Poligon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pol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pol.init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"vertexs.txt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pol.escriu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s-E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380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a-ES" sz="1800" dirty="0" smtClean="0"/>
              <a:t>7.6: Mètode “centroide” </a:t>
            </a:r>
            <a:r>
              <a:rPr lang="ca-ES" sz="1800" dirty="0"/>
              <a:t>del </a:t>
            </a:r>
            <a:r>
              <a:rPr lang="ca-ES" sz="1800" dirty="0" smtClean="0"/>
              <a:t>polígon. El </a:t>
            </a:r>
            <a:r>
              <a:rPr lang="ca-ES" sz="1800" dirty="0"/>
              <a:t>centroide </a:t>
            </a:r>
            <a:r>
              <a:rPr lang="ca-ES" sz="1800" dirty="0" smtClean="0"/>
              <a:t>es retorna </a:t>
            </a:r>
            <a:r>
              <a:rPr lang="ca-ES" sz="1800" dirty="0"/>
              <a:t>utilitzant </a:t>
            </a:r>
            <a:r>
              <a:rPr lang="ca-ES" sz="1800" dirty="0" smtClean="0"/>
              <a:t>paràmetre passat per </a:t>
            </a:r>
            <a:r>
              <a:rPr lang="ca-ES" sz="1800" dirty="0"/>
              <a:t>referència utilitzant un apuntador. </a:t>
            </a:r>
            <a:endParaRPr lang="ca-ES" sz="1800" dirty="0" smtClean="0"/>
          </a:p>
          <a:p>
            <a:pPr marL="0" indent="0">
              <a:buNone/>
            </a:pPr>
            <a:r>
              <a:rPr lang="ca-ES" sz="1800" dirty="0" smtClean="0"/>
              <a:t>Afegir a </a:t>
            </a:r>
            <a:r>
              <a:rPr lang="ca-ES" sz="1800" dirty="0"/>
              <a:t>programa </a:t>
            </a:r>
            <a:r>
              <a:rPr lang="ca-ES" sz="1800" dirty="0" smtClean="0"/>
              <a:t>principal: càlcul de </a:t>
            </a:r>
            <a:r>
              <a:rPr lang="ca-ES" sz="1800" dirty="0"/>
              <a:t>centroide i </a:t>
            </a:r>
            <a:r>
              <a:rPr lang="ca-ES" sz="1800" dirty="0" smtClean="0"/>
              <a:t>que escrigui </a:t>
            </a:r>
            <a:r>
              <a:rPr lang="ca-ES" sz="1800" dirty="0"/>
              <a:t>per pantalla </a:t>
            </a:r>
            <a:r>
              <a:rPr lang="ca-ES" sz="1800" dirty="0" err="1" smtClean="0"/>
              <a:t>xcentroid</a:t>
            </a:r>
            <a:r>
              <a:rPr lang="ca-ES" sz="1800" dirty="0" smtClean="0"/>
              <a:t> </a:t>
            </a:r>
            <a:r>
              <a:rPr lang="ca-ES" sz="1800" dirty="0" err="1" smtClean="0"/>
              <a:t>ycentroid</a:t>
            </a:r>
            <a:r>
              <a:rPr lang="ca-ES" sz="1800" dirty="0" smtClean="0"/>
              <a:t> </a:t>
            </a:r>
            <a:r>
              <a:rPr lang="ca-ES" sz="1800" dirty="0" err="1"/>
              <a:t>endl</a:t>
            </a:r>
            <a:r>
              <a:rPr lang="ca-ES" sz="1800" dirty="0"/>
              <a:t>, </a:t>
            </a:r>
            <a:endParaRPr lang="ca-ES" sz="1800" dirty="0" smtClean="0"/>
          </a:p>
          <a:p>
            <a:pPr marL="0" indent="0">
              <a:buNone/>
            </a:pPr>
            <a:r>
              <a:rPr lang="ca-ES" sz="1800" dirty="0" smtClean="0"/>
              <a:t>Centroide: punt amb </a:t>
            </a:r>
            <a:r>
              <a:rPr lang="ca-ES" sz="1800" dirty="0"/>
              <a:t>coordenades x i y </a:t>
            </a:r>
            <a:r>
              <a:rPr lang="ca-ES" sz="1800" dirty="0" smtClean="0"/>
              <a:t>que són </a:t>
            </a:r>
            <a:r>
              <a:rPr lang="ca-ES" sz="1800" dirty="0"/>
              <a:t>la mitjana de les </a:t>
            </a:r>
            <a:r>
              <a:rPr lang="ca-ES" sz="1800" dirty="0" smtClean="0"/>
              <a:t>x </a:t>
            </a:r>
            <a:r>
              <a:rPr lang="ca-ES" sz="1800" dirty="0"/>
              <a:t>i y </a:t>
            </a:r>
            <a:r>
              <a:rPr lang="ca-ES" sz="1800" dirty="0" smtClean="0"/>
              <a:t>de </a:t>
            </a:r>
            <a:r>
              <a:rPr lang="ca-ES" sz="1800" dirty="0"/>
              <a:t>tots els vèrtexs del polígon</a:t>
            </a:r>
            <a:r>
              <a:rPr lang="ca-ES" sz="1800" dirty="0" smtClean="0"/>
              <a:t>.</a:t>
            </a:r>
            <a:endParaRPr lang="es-ES" sz="1800" dirty="0"/>
          </a:p>
          <a:p>
            <a:pPr marL="0" indent="0">
              <a:buNone/>
            </a:pPr>
            <a:endParaRPr lang="ca-ES" sz="1800" dirty="0"/>
          </a:p>
        </p:txBody>
      </p:sp>
      <p:sp>
        <p:nvSpPr>
          <p:cNvPr id="12" name="1 Título"/>
          <p:cNvSpPr txBox="1">
            <a:spLocks/>
          </p:cNvSpPr>
          <p:nvPr/>
        </p:nvSpPr>
        <p:spPr bwMode="auto">
          <a:xfrm>
            <a:off x="523875" y="221784"/>
            <a:ext cx="8229600" cy="52322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kern="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Exercici</a:t>
            </a:r>
            <a:r>
              <a:rPr lang="en-GB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7.6: </a:t>
            </a:r>
            <a:r>
              <a:rPr lang="en-GB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Mètode</a:t>
            </a:r>
            <a:r>
              <a:rPr lang="en-GB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centroid a </a:t>
            </a:r>
            <a:r>
              <a:rPr lang="en-GB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Poligon</a:t>
            </a:r>
            <a:endParaRPr lang="ca-ES" sz="2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23875" y="2636818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Punt.h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2B91AF"/>
                </a:solidFill>
                <a:latin typeface="Consolas" panose="020B0609020204030204" pitchFamily="49" charset="0"/>
              </a:rPr>
              <a:t>Poligon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Poligon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~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Poligon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v-S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init(</a:t>
            </a:r>
            <a:r>
              <a:rPr lang="sv-S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nomFitxer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escriu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m_nVertexs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Punt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m_vertexs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1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 bwMode="auto">
          <a:xfrm>
            <a:off x="523875" y="221783"/>
            <a:ext cx="8229600" cy="52322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Exercici</a:t>
            </a:r>
            <a:r>
              <a:rPr lang="en-GB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7.6: </a:t>
            </a:r>
            <a:r>
              <a:rPr lang="en-GB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Solució</a:t>
            </a:r>
            <a:endParaRPr lang="ca-E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19716" y="1124744"/>
            <a:ext cx="8229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Punt.h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2B91AF"/>
                </a:solidFill>
                <a:latin typeface="Consolas" panose="020B0609020204030204" pitchFamily="49" charset="0"/>
              </a:rPr>
              <a:t>Poligon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Poligon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~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Poligon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v-S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init(</a:t>
            </a:r>
            <a:r>
              <a:rPr lang="sv-S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nomFitxer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s-E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centroid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2B91AF"/>
                </a:solidFill>
                <a:latin typeface="Consolas" panose="020B0609020204030204" pitchFamily="49" charset="0"/>
              </a:rPr>
              <a:t>Punt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cent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s-E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escriu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s-E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m_nVertexs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	</a:t>
            </a:r>
            <a:r>
              <a:rPr lang="es-E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Punt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m_vertexs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55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 bwMode="auto">
          <a:xfrm>
            <a:off x="523875" y="221783"/>
            <a:ext cx="8229600" cy="52322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Exercici</a:t>
            </a:r>
            <a:r>
              <a:rPr lang="en-GB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7.6: </a:t>
            </a:r>
            <a:r>
              <a:rPr lang="en-GB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Solució</a:t>
            </a:r>
            <a:endParaRPr lang="ca-E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23875" y="908720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2B91AF"/>
                </a:solidFill>
                <a:latin typeface="Consolas" panose="020B0609020204030204" pitchFamily="49" charset="0"/>
              </a:rPr>
              <a:t>Poligon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centroid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2B91AF"/>
                </a:solidFill>
                <a:latin typeface="Consolas" panose="020B0609020204030204" pitchFamily="49" charset="0"/>
              </a:rPr>
              <a:t>Punt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cent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x, y;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x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y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m_nVertexs; i++)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x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m_vertexs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[i].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y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m_vertexs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[i].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getY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cent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(x /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m_nVertexs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cent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setY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(y /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m_nVertexs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731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 bwMode="auto">
          <a:xfrm>
            <a:off x="523875" y="221783"/>
            <a:ext cx="8229600" cy="52322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Exercici</a:t>
            </a:r>
            <a:r>
              <a:rPr lang="en-GB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7.6: </a:t>
            </a:r>
            <a:r>
              <a:rPr lang="en-GB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Solució</a:t>
            </a:r>
            <a:endParaRPr lang="ca-E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23875" y="1052736"/>
            <a:ext cx="8229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stdafx.h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Poligon.h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Punt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pt;</a:t>
            </a: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Poligon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pol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pol.init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"vertexs.txt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pol.escriu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pol.centroid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(&amp;pt);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pt.getX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s-E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pt.getY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s-E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296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a-ES" sz="1800" dirty="0" smtClean="0"/>
              <a:t>7.7:</a:t>
            </a:r>
            <a:r>
              <a:rPr lang="ca-ES" sz="1800" dirty="0"/>
              <a:t>Afegiu una classe “</a:t>
            </a:r>
            <a:r>
              <a:rPr lang="ca-ES" sz="1800" dirty="0" err="1"/>
              <a:t>ConjuntPoligons</a:t>
            </a:r>
            <a:r>
              <a:rPr lang="ca-ES" sz="1800" dirty="0"/>
              <a:t>” que tingui un </a:t>
            </a:r>
            <a:r>
              <a:rPr lang="ca-ES" sz="1800" dirty="0" err="1"/>
              <a:t>array</a:t>
            </a:r>
            <a:r>
              <a:rPr lang="ca-ES" sz="1800" dirty="0"/>
              <a:t> dinàmic de polígons. Afegiu un mètode “</a:t>
            </a:r>
            <a:r>
              <a:rPr lang="ca-ES" sz="1800" dirty="0" err="1"/>
              <a:t>init</a:t>
            </a:r>
            <a:r>
              <a:rPr lang="ca-ES" sz="1800" dirty="0"/>
              <a:t>” que rebrà el nombre total de polígons i el nom inicial del fitxer que tindrà els seus </a:t>
            </a:r>
            <a:r>
              <a:rPr lang="ca-ES" sz="1800" dirty="0" smtClean="0"/>
              <a:t>vèrtexs, sense extensió. </a:t>
            </a:r>
            <a:r>
              <a:rPr lang="ca-ES" sz="1800" dirty="0"/>
              <a:t>A partir d’aquí haurà de llegir cada polígon del fitxer “</a:t>
            </a:r>
            <a:r>
              <a:rPr lang="ca-ES" sz="1800" dirty="0" smtClean="0"/>
              <a:t>nomFitxerNombrePolígon.txt</a:t>
            </a:r>
            <a:r>
              <a:rPr lang="ca-ES" sz="1800" dirty="0"/>
              <a:t>” es a dir, si el nom de fitxer que li passem és “</a:t>
            </a:r>
            <a:r>
              <a:rPr lang="ca-ES" sz="1800" dirty="0" err="1"/>
              <a:t>Poligons</a:t>
            </a:r>
            <a:r>
              <a:rPr lang="ca-ES" sz="1800" dirty="0"/>
              <a:t>”,  i el nombre de polígons és 3, al fitxer </a:t>
            </a:r>
            <a:r>
              <a:rPr lang="ca-ES" sz="1800" dirty="0" smtClean="0"/>
              <a:t>Poligons0.txt </a:t>
            </a:r>
            <a:r>
              <a:rPr lang="ca-ES" sz="1800" dirty="0"/>
              <a:t>tindrem el nombre de vèrtexs </a:t>
            </a:r>
            <a:r>
              <a:rPr lang="ca-ES" sz="1800" dirty="0" smtClean="0"/>
              <a:t>del primer polígon i tots els seus vèrtexs, a </a:t>
            </a:r>
            <a:r>
              <a:rPr lang="ca-ES" sz="1800" dirty="0"/>
              <a:t>Poligons1.txt </a:t>
            </a:r>
            <a:r>
              <a:rPr lang="ca-ES" sz="1800" dirty="0" smtClean="0"/>
              <a:t>els del segon i a Poligons2.txt el del tercer. </a:t>
            </a:r>
            <a:r>
              <a:rPr lang="ca-ES" sz="1800" dirty="0"/>
              <a:t>Afegir un mètode “escriu” que escrigui les coordenades </a:t>
            </a:r>
            <a:r>
              <a:rPr lang="ca-ES" sz="1800" dirty="0" err="1"/>
              <a:t>x,y</a:t>
            </a:r>
            <a:r>
              <a:rPr lang="ca-ES" sz="1800" dirty="0"/>
              <a:t> de tots els polígons seguint el mateix format de l’exercici anterior, i un mètode “</a:t>
            </a:r>
            <a:r>
              <a:rPr lang="ca-ES" sz="1800" dirty="0" err="1"/>
              <a:t>escriuCentroid</a:t>
            </a:r>
            <a:r>
              <a:rPr lang="ca-ES" sz="1800" dirty="0"/>
              <a:t>” que calculi el </a:t>
            </a:r>
            <a:r>
              <a:rPr lang="ca-ES" sz="1800" dirty="0" err="1"/>
              <a:t>centroid</a:t>
            </a:r>
            <a:r>
              <a:rPr lang="ca-ES" sz="1800" dirty="0"/>
              <a:t> de tots els polígons i l’escrigui per pantalla seguint el mateix format de l’exercici anterior.</a:t>
            </a:r>
          </a:p>
        </p:txBody>
      </p:sp>
      <p:sp>
        <p:nvSpPr>
          <p:cNvPr id="12" name="1 Título"/>
          <p:cNvSpPr txBox="1">
            <a:spLocks/>
          </p:cNvSpPr>
          <p:nvPr/>
        </p:nvSpPr>
        <p:spPr bwMode="auto">
          <a:xfrm>
            <a:off x="523875" y="221784"/>
            <a:ext cx="8229600" cy="52322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kern="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Exercici</a:t>
            </a:r>
            <a:r>
              <a:rPr lang="en-GB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7.7: </a:t>
            </a:r>
            <a:r>
              <a:rPr lang="en-GB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CjtPoligons</a:t>
            </a:r>
            <a:endParaRPr lang="ca-ES" sz="2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23875" y="3810791"/>
            <a:ext cx="866936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Idea </a:t>
            </a:r>
            <a:r>
              <a:rPr lang="es-ES" dirty="0" err="1">
                <a:latin typeface="Consolas" panose="020B0609020204030204" pitchFamily="49" charset="0"/>
              </a:rPr>
              <a:t>pels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noms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dels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fitxers</a:t>
            </a:r>
            <a:r>
              <a:rPr lang="es-ES" dirty="0">
                <a:latin typeface="Consolas" panose="020B0609020204030204" pitchFamily="49" charset="0"/>
              </a:rPr>
              <a:t>: </a:t>
            </a:r>
            <a:r>
              <a:rPr lang="es-ES" dirty="0" err="1">
                <a:latin typeface="Consolas" panose="020B0609020204030204" pitchFamily="49" charset="0"/>
              </a:rPr>
              <a:t>suposem</a:t>
            </a:r>
            <a:r>
              <a:rPr lang="es-ES" dirty="0">
                <a:latin typeface="Consolas" panose="020B0609020204030204" pitchFamily="49" charset="0"/>
              </a:rPr>
              <a:t> que el </a:t>
            </a:r>
            <a:r>
              <a:rPr lang="es-ES" dirty="0" err="1">
                <a:latin typeface="Consolas" panose="020B0609020204030204" pitchFamily="49" charset="0"/>
              </a:rPr>
              <a:t>nom</a:t>
            </a:r>
            <a:r>
              <a:rPr lang="es-ES" dirty="0">
                <a:latin typeface="Consolas" panose="020B0609020204030204" pitchFamily="49" charset="0"/>
              </a:rPr>
              <a:t> inicial </a:t>
            </a:r>
            <a:r>
              <a:rPr lang="es-ES" dirty="0" err="1">
                <a:latin typeface="Consolas" panose="020B0609020204030204" pitchFamily="49" charset="0"/>
              </a:rPr>
              <a:t>sense</a:t>
            </a:r>
            <a:r>
              <a:rPr lang="es-ES" dirty="0">
                <a:latin typeface="Consolas" panose="020B0609020204030204" pitchFamily="49" charset="0"/>
              </a:rPr>
              <a:t> .</a:t>
            </a:r>
            <a:r>
              <a:rPr lang="es-ES" dirty="0" err="1">
                <a:latin typeface="Consolas" panose="020B0609020204030204" pitchFamily="49" charset="0"/>
              </a:rPr>
              <a:t>txt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endParaRPr lang="es-ES" dirty="0" smtClean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el </a:t>
            </a:r>
            <a:r>
              <a:rPr lang="es-ES" dirty="0" err="1">
                <a:latin typeface="Consolas" panose="020B0609020204030204" pitchFamily="49" charset="0"/>
              </a:rPr>
              <a:t>tenim</a:t>
            </a:r>
            <a:r>
              <a:rPr lang="es-ES" dirty="0">
                <a:latin typeface="Consolas" panose="020B0609020204030204" pitchFamily="49" charset="0"/>
              </a:rPr>
              <a:t> a </a:t>
            </a:r>
            <a:r>
              <a:rPr lang="es-ES" dirty="0" err="1">
                <a:latin typeface="Consolas" panose="020B0609020204030204" pitchFamily="49" charset="0"/>
              </a:rPr>
              <a:t>nomf</a:t>
            </a:r>
            <a:endParaRPr lang="es-ES" dirty="0">
              <a:latin typeface="Consolas" panose="020B0609020204030204" pitchFamily="49" charset="0"/>
            </a:endParaRPr>
          </a:p>
          <a:p>
            <a:endParaRPr lang="es-E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s-E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sstream</a:t>
            </a:r>
            <a:r>
              <a:rPr lang="es-E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dirty="0" err="1" smtClean="0">
                <a:latin typeface="Consolas" panose="020B0609020204030204" pitchFamily="49" charset="0"/>
              </a:rPr>
              <a:t>string</a:t>
            </a:r>
            <a:r>
              <a:rPr lang="es-ES" dirty="0" smtClean="0">
                <a:latin typeface="Consolas" panose="020B0609020204030204" pitchFamily="49" charset="0"/>
              </a:rPr>
              <a:t> </a:t>
            </a:r>
            <a:r>
              <a:rPr lang="es-ES" dirty="0">
                <a:latin typeface="Consolas" panose="020B0609020204030204" pitchFamily="49" charset="0"/>
              </a:rPr>
              <a:t>nomf2;</a:t>
            </a:r>
          </a:p>
          <a:p>
            <a:r>
              <a:rPr lang="es-ES" dirty="0" err="1">
                <a:latin typeface="Consolas" panose="020B0609020204030204" pitchFamily="49" charset="0"/>
              </a:rPr>
              <a:t>stringstream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convert</a:t>
            </a:r>
            <a:r>
              <a:rPr lang="es-ES" dirty="0">
                <a:latin typeface="Consolas" panose="020B0609020204030204" pitchFamily="49" charset="0"/>
              </a:rPr>
              <a:t>;</a:t>
            </a:r>
          </a:p>
          <a:p>
            <a:r>
              <a:rPr lang="es-ES" dirty="0" err="1">
                <a:latin typeface="Consolas" panose="020B0609020204030204" pitchFamily="49" charset="0"/>
              </a:rPr>
              <a:t>convert</a:t>
            </a:r>
            <a:r>
              <a:rPr lang="es-ES" dirty="0">
                <a:latin typeface="Consolas" panose="020B0609020204030204" pitchFamily="49" charset="0"/>
              </a:rPr>
              <a:t> &lt;&lt; i;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nomf2 = </a:t>
            </a:r>
            <a:r>
              <a:rPr lang="es-ES" dirty="0" err="1">
                <a:latin typeface="Consolas" panose="020B0609020204030204" pitchFamily="49" charset="0"/>
              </a:rPr>
              <a:t>nomf</a:t>
            </a:r>
            <a:r>
              <a:rPr lang="es-ES" dirty="0">
                <a:latin typeface="Consolas" panose="020B0609020204030204" pitchFamily="49" charset="0"/>
              </a:rPr>
              <a:t> + </a:t>
            </a:r>
            <a:r>
              <a:rPr lang="es-ES" dirty="0" err="1">
                <a:latin typeface="Consolas" panose="020B0609020204030204" pitchFamily="49" charset="0"/>
              </a:rPr>
              <a:t>convert.str</a:t>
            </a:r>
            <a:r>
              <a:rPr lang="es-ES" dirty="0">
                <a:latin typeface="Consolas" panose="020B0609020204030204" pitchFamily="49" charset="0"/>
              </a:rPr>
              <a:t>() + ".</a:t>
            </a:r>
            <a:r>
              <a:rPr lang="es-ES" dirty="0" err="1">
                <a:latin typeface="Consolas" panose="020B0609020204030204" pitchFamily="49" charset="0"/>
              </a:rPr>
              <a:t>txt</a:t>
            </a:r>
            <a:r>
              <a:rPr lang="es-ES" dirty="0">
                <a:latin typeface="Consolas" panose="020B0609020204030204" pitchFamily="49" charset="0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6123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ca-ES" sz="1800" dirty="0" smtClean="0"/>
              <a:t>7.1 Donades les següents declaracions de les classes Punt i </a:t>
            </a:r>
            <a:r>
              <a:rPr lang="ca-ES" sz="1800" dirty="0" err="1" smtClean="0"/>
              <a:t>Poligon</a:t>
            </a:r>
            <a:r>
              <a:rPr lang="ca-ES" sz="1800" dirty="0" smtClean="0"/>
              <a:t>:</a:t>
            </a:r>
          </a:p>
          <a:p>
            <a:pPr>
              <a:buNone/>
            </a:pPr>
            <a:endParaRPr lang="ca-ES" sz="1800" dirty="0"/>
          </a:p>
          <a:p>
            <a:pPr>
              <a:buNone/>
            </a:pPr>
            <a:endParaRPr lang="ca-ES" sz="1800" dirty="0" smtClean="0"/>
          </a:p>
          <a:p>
            <a:pPr>
              <a:buNone/>
            </a:pPr>
            <a:endParaRPr lang="ca-ES" sz="1800" dirty="0"/>
          </a:p>
          <a:p>
            <a:pPr>
              <a:buNone/>
            </a:pPr>
            <a:endParaRPr lang="ca-ES" sz="1800" dirty="0" smtClean="0"/>
          </a:p>
          <a:p>
            <a:pPr>
              <a:buNone/>
            </a:pPr>
            <a:endParaRPr lang="ca-ES" sz="1800" dirty="0"/>
          </a:p>
          <a:p>
            <a:pPr>
              <a:buNone/>
            </a:pPr>
            <a:endParaRPr lang="ca-ES" sz="1800" dirty="0" smtClean="0"/>
          </a:p>
          <a:p>
            <a:pPr>
              <a:buNone/>
            </a:pPr>
            <a:endParaRPr lang="ca-ES" sz="1800" dirty="0"/>
          </a:p>
          <a:p>
            <a:pPr>
              <a:buNone/>
            </a:pPr>
            <a:endParaRPr lang="ca-ES" sz="1800" dirty="0" smtClean="0"/>
          </a:p>
          <a:p>
            <a:pPr>
              <a:buNone/>
            </a:pPr>
            <a:endParaRPr lang="ca-ES" sz="1800" dirty="0"/>
          </a:p>
          <a:p>
            <a:pPr>
              <a:buNone/>
            </a:pPr>
            <a:endParaRPr lang="ca-ES" sz="1800" dirty="0" smtClean="0"/>
          </a:p>
          <a:p>
            <a:pPr>
              <a:buNone/>
            </a:pPr>
            <a:endParaRPr lang="ca-ES" sz="1800" dirty="0"/>
          </a:p>
          <a:p>
            <a:pPr>
              <a:buNone/>
            </a:pPr>
            <a:endParaRPr lang="ca-ES" sz="1800" dirty="0" smtClean="0"/>
          </a:p>
          <a:p>
            <a:pPr>
              <a:buNone/>
            </a:pPr>
            <a:endParaRPr lang="ca-ES" sz="1800" dirty="0"/>
          </a:p>
          <a:p>
            <a:pPr>
              <a:buNone/>
            </a:pPr>
            <a:r>
              <a:rPr lang="ca-ES" sz="1800" dirty="0" smtClean="0"/>
              <a:t>Modifica la classe </a:t>
            </a:r>
            <a:r>
              <a:rPr lang="ca-ES" sz="1800" dirty="0" err="1" smtClean="0"/>
              <a:t>Poligon</a:t>
            </a:r>
            <a:r>
              <a:rPr lang="ca-ES" sz="1800" dirty="0" smtClean="0"/>
              <a:t> per tal que </a:t>
            </a:r>
            <a:r>
              <a:rPr lang="ca-ES" sz="1800" dirty="0" err="1" smtClean="0"/>
              <a:t>l’array</a:t>
            </a:r>
            <a:r>
              <a:rPr lang="ca-ES" sz="1800" dirty="0" smtClean="0"/>
              <a:t> de punts sigui dinàmic.</a:t>
            </a:r>
            <a:endParaRPr lang="ca-ES" sz="1800" dirty="0"/>
          </a:p>
        </p:txBody>
      </p:sp>
      <p:sp>
        <p:nvSpPr>
          <p:cNvPr id="12" name="1 Título"/>
          <p:cNvSpPr txBox="1">
            <a:spLocks/>
          </p:cNvSpPr>
          <p:nvPr/>
        </p:nvSpPr>
        <p:spPr bwMode="auto">
          <a:xfrm>
            <a:off x="523875" y="221784"/>
            <a:ext cx="8229600" cy="52322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kern="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Exercici</a:t>
            </a:r>
            <a:r>
              <a:rPr lang="en-GB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7.1: </a:t>
            </a:r>
            <a:r>
              <a:rPr lang="en-GB" sz="2400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Canvia</a:t>
            </a:r>
            <a:r>
              <a:rPr lang="en-GB" sz="24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array de punts del </a:t>
            </a:r>
            <a:r>
              <a:rPr lang="en-GB" sz="2400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Poligon</a:t>
            </a:r>
            <a:r>
              <a:rPr lang="en-GB" sz="24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per un </a:t>
            </a:r>
            <a:r>
              <a:rPr lang="en-GB" sz="2400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dinàmic</a:t>
            </a:r>
            <a:r>
              <a:rPr lang="en-GB" sz="24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ca-ES" sz="2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219469" y="1567090"/>
            <a:ext cx="4572000" cy="29177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class</a:t>
            </a:r>
            <a:r>
              <a:rPr lang="ca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ca-E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Poligon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private</a:t>
            </a:r>
            <a:r>
              <a:rPr lang="ca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ca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ca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ca-E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m_nVertexs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Punt </a:t>
            </a:r>
            <a:r>
              <a:rPr lang="ca-E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m_vertexs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[MAX_VERTEXS];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</a:t>
            </a:r>
            <a:r>
              <a:rPr lang="ca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ca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~</a:t>
            </a:r>
            <a:r>
              <a:rPr lang="ca-E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Poligon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ca-ES" dirty="0"/>
          </a:p>
        </p:txBody>
      </p:sp>
      <p:sp>
        <p:nvSpPr>
          <p:cNvPr id="3" name="Rectángulo 2"/>
          <p:cNvSpPr/>
          <p:nvPr/>
        </p:nvSpPr>
        <p:spPr>
          <a:xfrm>
            <a:off x="545430" y="1523949"/>
            <a:ext cx="4572000" cy="35963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class</a:t>
            </a: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a-E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Punt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ca-E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private</a:t>
            </a: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float</a:t>
            </a: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a-E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x;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float</a:t>
            </a: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ca-E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</a:t>
            </a: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setX</a:t>
            </a:r>
            <a:r>
              <a:rPr lang="ca-E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float</a:t>
            </a:r>
            <a:r>
              <a:rPr lang="ca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ca-E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setY</a:t>
            </a: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float</a:t>
            </a:r>
            <a:r>
              <a:rPr lang="ca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ca-E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float</a:t>
            </a: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getX</a:t>
            </a: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float</a:t>
            </a: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getY</a:t>
            </a: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ca-E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1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 bwMode="auto">
          <a:xfrm>
            <a:off x="523875" y="221783"/>
            <a:ext cx="8229600" cy="52322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Exercici</a:t>
            </a:r>
            <a:r>
              <a:rPr lang="en-GB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7.1: </a:t>
            </a:r>
            <a:r>
              <a:rPr lang="en-GB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Solució</a:t>
            </a:r>
            <a:endParaRPr lang="ca-E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11560" y="1340768"/>
            <a:ext cx="4572000" cy="29177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class</a:t>
            </a:r>
            <a:r>
              <a:rPr lang="ca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ca-E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Poligon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private</a:t>
            </a:r>
            <a:r>
              <a:rPr lang="ca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ca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ca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ca-E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m_nVertexs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ca-E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Punt* </a:t>
            </a:r>
            <a:r>
              <a:rPr lang="ca-E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m_vertexs</a:t>
            </a:r>
            <a:r>
              <a:rPr lang="ca-E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</a:t>
            </a:r>
            <a:r>
              <a:rPr lang="ca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ca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~</a:t>
            </a:r>
            <a:r>
              <a:rPr lang="ca-E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Poligon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20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ca-ES" sz="1800" dirty="0" smtClean="0"/>
              <a:t>7.2 Implementa mètode </a:t>
            </a:r>
            <a:r>
              <a:rPr lang="ca-ES" sz="1800" dirty="0" err="1" smtClean="0"/>
              <a:t>init</a:t>
            </a:r>
            <a:r>
              <a:rPr lang="ca-ES" sz="1800" dirty="0" smtClean="0"/>
              <a:t>: </a:t>
            </a:r>
            <a:endParaRPr lang="ca-ES" sz="1800" dirty="0"/>
          </a:p>
          <a:p>
            <a:pPr>
              <a:buNone/>
            </a:pPr>
            <a:r>
              <a:rPr lang="ca-ES" sz="1800" dirty="0" smtClean="0"/>
              <a:t>Rep com a paràmetre el nom d’un fitxer que té un nombre que indica el nombre de vèrtexs del polígon i a continuació les seves  coordenades </a:t>
            </a:r>
            <a:r>
              <a:rPr lang="ca-ES" sz="1800" dirty="0" err="1" smtClean="0"/>
              <a:t>x,y</a:t>
            </a:r>
            <a:r>
              <a:rPr lang="ca-ES" sz="1800" dirty="0" smtClean="0"/>
              <a:t>. Reserva espai per </a:t>
            </a:r>
            <a:r>
              <a:rPr lang="ca-ES" sz="1800" dirty="0" err="1" smtClean="0"/>
              <a:t>l’array</a:t>
            </a:r>
            <a:r>
              <a:rPr lang="ca-ES" sz="1800" dirty="0" smtClean="0"/>
              <a:t>, llegeix totes les coordenades del fitxer i les guarda a </a:t>
            </a:r>
            <a:r>
              <a:rPr lang="ca-ES" sz="1800" dirty="0" err="1" smtClean="0"/>
              <a:t>l’array</a:t>
            </a:r>
            <a:r>
              <a:rPr lang="ca-ES" sz="1800" dirty="0" smtClean="0"/>
              <a:t>.</a:t>
            </a:r>
          </a:p>
          <a:p>
            <a:pPr>
              <a:buNone/>
            </a:pPr>
            <a:endParaRPr lang="ca-ES" sz="1800" dirty="0"/>
          </a:p>
          <a:p>
            <a:pPr>
              <a:buNone/>
            </a:pPr>
            <a:endParaRPr lang="ca-ES" sz="1800" dirty="0" smtClean="0"/>
          </a:p>
          <a:p>
            <a:pPr>
              <a:buNone/>
            </a:pPr>
            <a:endParaRPr lang="ca-ES" sz="1800" dirty="0"/>
          </a:p>
          <a:p>
            <a:pPr>
              <a:buNone/>
            </a:pPr>
            <a:endParaRPr lang="ca-ES" sz="1800" dirty="0" smtClean="0"/>
          </a:p>
          <a:p>
            <a:pPr>
              <a:buNone/>
            </a:pPr>
            <a:endParaRPr lang="ca-ES" sz="1800" dirty="0"/>
          </a:p>
          <a:p>
            <a:pPr>
              <a:buNone/>
            </a:pPr>
            <a:endParaRPr lang="ca-ES" sz="1800" dirty="0" smtClean="0"/>
          </a:p>
          <a:p>
            <a:pPr>
              <a:buNone/>
            </a:pPr>
            <a:endParaRPr lang="ca-ES" sz="1800" dirty="0"/>
          </a:p>
          <a:p>
            <a:pPr>
              <a:buNone/>
            </a:pPr>
            <a:endParaRPr lang="ca-ES" sz="1800" dirty="0" smtClean="0"/>
          </a:p>
          <a:p>
            <a:pPr>
              <a:buNone/>
            </a:pPr>
            <a:endParaRPr lang="ca-ES" sz="1800" dirty="0"/>
          </a:p>
          <a:p>
            <a:pPr>
              <a:buNone/>
            </a:pPr>
            <a:endParaRPr lang="ca-ES" sz="1800" dirty="0" smtClean="0"/>
          </a:p>
          <a:p>
            <a:pPr>
              <a:buNone/>
            </a:pPr>
            <a:endParaRPr lang="ca-ES" sz="1800" dirty="0"/>
          </a:p>
          <a:p>
            <a:pPr>
              <a:buNone/>
            </a:pPr>
            <a:endParaRPr lang="ca-ES" sz="1800" dirty="0" smtClean="0"/>
          </a:p>
          <a:p>
            <a:pPr>
              <a:buNone/>
            </a:pPr>
            <a:endParaRPr lang="ca-ES" sz="1800" dirty="0"/>
          </a:p>
        </p:txBody>
      </p:sp>
      <p:sp>
        <p:nvSpPr>
          <p:cNvPr id="12" name="1 Título"/>
          <p:cNvSpPr txBox="1">
            <a:spLocks/>
          </p:cNvSpPr>
          <p:nvPr/>
        </p:nvSpPr>
        <p:spPr bwMode="auto">
          <a:xfrm>
            <a:off x="523875" y="221784"/>
            <a:ext cx="8229600" cy="52322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kern="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Exercici</a:t>
            </a:r>
            <a:r>
              <a:rPr lang="en-GB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7.2: </a:t>
            </a:r>
            <a:r>
              <a:rPr lang="en-GB" sz="2400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implementa</a:t>
            </a:r>
            <a:r>
              <a:rPr lang="en-GB" sz="24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mètode</a:t>
            </a:r>
            <a:r>
              <a:rPr lang="en-GB" sz="24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init</a:t>
            </a:r>
            <a:r>
              <a:rPr lang="en-GB" sz="24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per </a:t>
            </a:r>
            <a:r>
              <a:rPr lang="en-GB" sz="2400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inicialitzar</a:t>
            </a:r>
            <a:r>
              <a:rPr lang="en-GB" sz="24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el vector.</a:t>
            </a:r>
            <a:endParaRPr lang="ca-ES" sz="2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219469" y="2324044"/>
            <a:ext cx="4572000" cy="29177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class</a:t>
            </a:r>
            <a:r>
              <a:rPr lang="ca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ca-E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Poligon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private</a:t>
            </a:r>
            <a:r>
              <a:rPr lang="ca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ca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ca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ca-E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m_nVertexs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ca-E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Punt* </a:t>
            </a:r>
            <a:r>
              <a:rPr lang="ca-E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m_vertexs</a:t>
            </a:r>
            <a:r>
              <a:rPr lang="ca-E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</a:t>
            </a:r>
            <a:r>
              <a:rPr lang="ca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ca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~</a:t>
            </a:r>
            <a:r>
              <a:rPr lang="ca-E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Poligon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ca-ES" dirty="0"/>
          </a:p>
        </p:txBody>
      </p:sp>
      <p:sp>
        <p:nvSpPr>
          <p:cNvPr id="3" name="Rectángulo 2"/>
          <p:cNvSpPr/>
          <p:nvPr/>
        </p:nvSpPr>
        <p:spPr>
          <a:xfrm>
            <a:off x="545430" y="2280903"/>
            <a:ext cx="4572000" cy="35963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class</a:t>
            </a: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a-E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Punt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ca-E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private</a:t>
            </a: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float</a:t>
            </a: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a-E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x;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float</a:t>
            </a: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ca-E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</a:t>
            </a: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setX</a:t>
            </a:r>
            <a:r>
              <a:rPr lang="ca-E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float</a:t>
            </a:r>
            <a:r>
              <a:rPr lang="ca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ca-E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setY</a:t>
            </a: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float</a:t>
            </a:r>
            <a:r>
              <a:rPr lang="ca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ca-E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float</a:t>
            </a: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getX</a:t>
            </a: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ca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float</a:t>
            </a: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a-ES" dirty="0" err="1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getY</a:t>
            </a:r>
            <a:r>
              <a:rPr lang="ca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ca-E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39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 bwMode="auto">
          <a:xfrm>
            <a:off x="523875" y="221783"/>
            <a:ext cx="8229600" cy="52322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Exercici</a:t>
            </a:r>
            <a:r>
              <a:rPr lang="en-GB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7.2: </a:t>
            </a:r>
            <a:r>
              <a:rPr lang="en-GB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Solució</a:t>
            </a:r>
            <a:endParaRPr lang="ca-E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23875" y="1052736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Punt.h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2B91AF"/>
                </a:solidFill>
                <a:latin typeface="Consolas" panose="020B0609020204030204" pitchFamily="49" charset="0"/>
              </a:rPr>
              <a:t>Poligon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Poligon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~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Poligon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v-S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init(</a:t>
            </a:r>
            <a:r>
              <a:rPr lang="sv-S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nomFitxer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m_nVertexs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Punt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m_vertexs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 bwMode="auto">
          <a:xfrm>
            <a:off x="523875" y="221783"/>
            <a:ext cx="8229600" cy="52322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Exercici</a:t>
            </a:r>
            <a:r>
              <a:rPr lang="en-GB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7.2: </a:t>
            </a:r>
            <a:r>
              <a:rPr lang="en-GB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Solució</a:t>
            </a:r>
            <a:endParaRPr lang="ca-E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23875" y="745003"/>
            <a:ext cx="8229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2B91AF"/>
                </a:solidFill>
                <a:latin typeface="Consolas" panose="020B0609020204030204" pitchFamily="49" charset="0"/>
              </a:rPr>
              <a:t>Poligon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s-E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tring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</a:rPr>
              <a:t>nomFitxer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s-E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s-E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fitxer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fitxer.open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nomFitxer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.c_str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s-E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fitxer.is_open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fitxer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m_nVertexs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m_vertexs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2B91AF"/>
                </a:solidFill>
                <a:latin typeface="Consolas" panose="020B0609020204030204" pitchFamily="49" charset="0"/>
              </a:rPr>
              <a:t>Punt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m_nVertexs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s-E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	</a:t>
            </a:r>
            <a:r>
              <a:rPr lang="es-E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x, y;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fitxer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s-E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es-E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	</a:t>
            </a:r>
            <a:r>
              <a:rPr lang="es-E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i = 0;</a:t>
            </a:r>
          </a:p>
          <a:p>
            <a:r>
              <a:rPr lang="es-E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	</a:t>
            </a:r>
            <a:r>
              <a:rPr lang="es-E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((!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fitxer.eof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()) &amp;&amp; (i&lt;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m_nVertexs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	{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		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m_vertexs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		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m_vertexs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setY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(y);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		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fitxer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s-E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		i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	}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fitxer.close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s-E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    	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"error de 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fitxer</a:t>
            </a:r>
            <a:r>
              <a:rPr lang="es-E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 }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266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ca-ES" sz="1800" dirty="0" smtClean="0"/>
              <a:t>7.3 Implementa el destructor de la classe </a:t>
            </a:r>
            <a:r>
              <a:rPr lang="ca-ES" sz="1800" dirty="0" err="1" smtClean="0"/>
              <a:t>Poligon</a:t>
            </a:r>
            <a:r>
              <a:rPr lang="ca-ES" sz="1800" dirty="0" smtClean="0"/>
              <a:t> que alliberi la memòria dinàmica utilitzada.</a:t>
            </a:r>
            <a:endParaRPr lang="ca-ES" sz="1800" dirty="0"/>
          </a:p>
        </p:txBody>
      </p:sp>
      <p:sp>
        <p:nvSpPr>
          <p:cNvPr id="12" name="1 Título"/>
          <p:cNvSpPr txBox="1">
            <a:spLocks/>
          </p:cNvSpPr>
          <p:nvPr/>
        </p:nvSpPr>
        <p:spPr bwMode="auto">
          <a:xfrm>
            <a:off x="523875" y="221784"/>
            <a:ext cx="8229600" cy="52322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kern="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Exercici</a:t>
            </a:r>
            <a:r>
              <a:rPr lang="en-GB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7.3: </a:t>
            </a:r>
            <a:r>
              <a:rPr lang="en-GB" sz="2400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implementa</a:t>
            </a:r>
            <a:r>
              <a:rPr lang="en-GB" sz="24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el destructor de la </a:t>
            </a:r>
            <a:r>
              <a:rPr lang="en-GB" sz="2400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classe</a:t>
            </a:r>
            <a:r>
              <a:rPr lang="en-GB" sz="24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Poligon</a:t>
            </a:r>
            <a:endParaRPr lang="ca-ES" sz="2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11560" y="1693556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Punt.h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2B91AF"/>
                </a:solidFill>
                <a:latin typeface="Consolas" panose="020B0609020204030204" pitchFamily="49" charset="0"/>
              </a:rPr>
              <a:t>Poligon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Poligon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~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Poligon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v-S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init(</a:t>
            </a:r>
            <a:r>
              <a:rPr lang="sv-S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nomFitxer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m_nVertexs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Punt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m_vertexs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9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 bwMode="auto">
          <a:xfrm>
            <a:off x="523875" y="221783"/>
            <a:ext cx="8229600" cy="52322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Exercici</a:t>
            </a:r>
            <a:r>
              <a:rPr lang="en-GB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7.3: </a:t>
            </a:r>
            <a:r>
              <a:rPr lang="en-GB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Solució</a:t>
            </a:r>
            <a:endParaRPr lang="ca-E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23874" y="1268760"/>
            <a:ext cx="74325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2B91AF"/>
                </a:solidFill>
                <a:latin typeface="Consolas" panose="020B0609020204030204" pitchFamily="49" charset="0"/>
              </a:rPr>
              <a:t>Poligon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::~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Poligon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m_vertexs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m_vertexs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E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73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a-ES" sz="1800" dirty="0" smtClean="0"/>
              <a:t>7.4 Implementa </a:t>
            </a:r>
            <a:r>
              <a:rPr lang="ca-ES" sz="1800" dirty="0"/>
              <a:t>un mètode que escrigui per pantalla les coordenades x i y de tots els vèrtexs del polígon de la següent manera</a:t>
            </a:r>
            <a:endParaRPr lang="es-ES" sz="1800" dirty="0"/>
          </a:p>
          <a:p>
            <a:pPr marL="0" indent="0">
              <a:buNone/>
            </a:pPr>
            <a:r>
              <a:rPr lang="ca-ES" sz="1800" dirty="0"/>
              <a:t>X1 y1</a:t>
            </a:r>
            <a:endParaRPr lang="es-ES" sz="1800" dirty="0"/>
          </a:p>
          <a:p>
            <a:pPr marL="0" indent="0">
              <a:buNone/>
            </a:pPr>
            <a:r>
              <a:rPr lang="ca-ES" sz="1800" dirty="0"/>
              <a:t>X2 y2</a:t>
            </a:r>
            <a:endParaRPr lang="es-ES" sz="1800" dirty="0"/>
          </a:p>
          <a:p>
            <a:pPr marL="0" indent="0">
              <a:buNone/>
            </a:pPr>
            <a:r>
              <a:rPr lang="ca-ES" sz="1800" dirty="0"/>
              <a:t>X3 y3</a:t>
            </a:r>
            <a:endParaRPr lang="es-ES" sz="1800" dirty="0"/>
          </a:p>
          <a:p>
            <a:pPr marL="0" indent="0">
              <a:buNone/>
            </a:pPr>
            <a:r>
              <a:rPr lang="ca-ES" sz="1800" dirty="0" err="1"/>
              <a:t>etc</a:t>
            </a:r>
            <a:r>
              <a:rPr lang="ca-ES" sz="1800" dirty="0"/>
              <a:t> </a:t>
            </a:r>
            <a:endParaRPr lang="es-ES" sz="1800" dirty="0"/>
          </a:p>
          <a:p>
            <a:pPr marL="0" indent="0">
              <a:buNone/>
            </a:pPr>
            <a:endParaRPr lang="ca-ES" sz="1800" dirty="0"/>
          </a:p>
        </p:txBody>
      </p:sp>
      <p:sp>
        <p:nvSpPr>
          <p:cNvPr id="12" name="1 Título"/>
          <p:cNvSpPr txBox="1">
            <a:spLocks/>
          </p:cNvSpPr>
          <p:nvPr/>
        </p:nvSpPr>
        <p:spPr bwMode="auto">
          <a:xfrm>
            <a:off x="523875" y="221784"/>
            <a:ext cx="8229600" cy="52322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kern="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Exercici</a:t>
            </a:r>
            <a:r>
              <a:rPr lang="en-GB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7.4: </a:t>
            </a:r>
            <a:r>
              <a:rPr lang="en-GB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Crea</a:t>
            </a:r>
            <a:r>
              <a:rPr lang="en-GB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mètode</a:t>
            </a:r>
            <a:r>
              <a:rPr lang="en-GB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escrigui</a:t>
            </a:r>
            <a:r>
              <a:rPr lang="en-GB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x,y</a:t>
            </a:r>
            <a:r>
              <a:rPr lang="en-GB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vèrtexs</a:t>
            </a:r>
            <a:r>
              <a:rPr lang="en-GB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kern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Polígon</a:t>
            </a:r>
            <a:endParaRPr lang="ca-ES" sz="2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11560" y="3284984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2B91AF"/>
                </a:solidFill>
                <a:latin typeface="Consolas" panose="020B0609020204030204" pitchFamily="49" charset="0"/>
              </a:rPr>
              <a:t>Poligon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Poligon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~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Poligon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v-S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init(</a:t>
            </a:r>
            <a:r>
              <a:rPr lang="sv-S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nomFitxer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m_nVertexs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Punt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m_vertexs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821</Words>
  <Application>Microsoft Office PowerPoint</Application>
  <PresentationFormat>Presentación en pantalla (4:3)</PresentationFormat>
  <Paragraphs>296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ＭＳ Ｐゴシック</vt:lpstr>
      <vt:lpstr>Arial</vt:lpstr>
      <vt:lpstr>Calibri</vt:lpstr>
      <vt:lpstr>Consolas</vt:lpstr>
      <vt:lpstr>Times New Roman</vt:lpstr>
      <vt:lpstr>Tema de Office</vt:lpstr>
      <vt:lpstr>Sessió 7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gemma</dc:creator>
  <cp:lastModifiedBy>Gemma Sanchez</cp:lastModifiedBy>
  <cp:revision>53</cp:revision>
  <dcterms:created xsi:type="dcterms:W3CDTF">2016-04-04T16:45:07Z</dcterms:created>
  <dcterms:modified xsi:type="dcterms:W3CDTF">2017-04-25T08:50:07Z</dcterms:modified>
</cp:coreProperties>
</file>