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42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7f3f58603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7f3f58603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7f3f58603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7f3f58603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7f3f58603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7f3f58603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311700" y="1291375"/>
            <a:ext cx="8520600" cy="4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Equipa: Grupo15(Shapies), Carina Machado N.º2300017, Inês Duarte N.º2300085, Marco Correia N.º 2301435, Ricardo Balseiro N.º2304372 , Yrma Martins N.º2300212 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title"/>
          </p:nvPr>
        </p:nvSpPr>
        <p:spPr>
          <a:xfrm>
            <a:off x="311700" y="306402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Relatório arquitetónico preliminar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i="1"/>
              <a:t>Inputs</a:t>
            </a:r>
            <a:r>
              <a:rPr lang="pt-BR" sz="2400"/>
              <a:t> e </a:t>
            </a:r>
            <a:r>
              <a:rPr lang="pt-BR" sz="2400" i="1"/>
              <a:t>outputs</a:t>
            </a:r>
            <a:r>
              <a:rPr lang="pt-BR" sz="2400"/>
              <a:t> preconizados</a:t>
            </a:r>
            <a:endParaRPr/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B5F8065-3957-424B-DB84-0B60268EB4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7891464"/>
              </p:ext>
            </p:extLst>
          </p:nvPr>
        </p:nvGraphicFramePr>
        <p:xfrm>
          <a:off x="571499" y="2432372"/>
          <a:ext cx="8001001" cy="1571625"/>
        </p:xfrm>
        <a:graphic>
          <a:graphicData uri="http://schemas.openxmlformats.org/drawingml/2006/table">
            <a:tbl>
              <a:tblPr/>
              <a:tblGrid>
                <a:gridCol w="2138285">
                  <a:extLst>
                    <a:ext uri="{9D8B030D-6E8A-4147-A177-3AD203B41FA5}">
                      <a16:colId xmlns:a16="http://schemas.microsoft.com/office/drawing/2014/main" val="2523674740"/>
                    </a:ext>
                  </a:extLst>
                </a:gridCol>
                <a:gridCol w="2931358">
                  <a:extLst>
                    <a:ext uri="{9D8B030D-6E8A-4147-A177-3AD203B41FA5}">
                      <a16:colId xmlns:a16="http://schemas.microsoft.com/office/drawing/2014/main" val="3061052570"/>
                    </a:ext>
                  </a:extLst>
                </a:gridCol>
                <a:gridCol w="2931358">
                  <a:extLst>
                    <a:ext uri="{9D8B030D-6E8A-4147-A177-3AD203B41FA5}">
                      <a16:colId xmlns:a16="http://schemas.microsoft.com/office/drawing/2014/main" val="648312824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Lista de Inputs e Outputs do BotDiscord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386794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Equipa responsável: SHARPies(Grupo15)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355246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endParaRPr lang="pt-PT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Inputs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Output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49481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Algorítmicos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Nenhum (processamento interno)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Processamento e compilação de dados do modelo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1315006"/>
                  </a:ext>
                </a:extLst>
              </a:tr>
              <a:tr h="190500"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pt-PT" sz="1000" b="1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De controlo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Iniciar o bot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Bot inicializado e pronto para uso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6032313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Digitar comando no 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Discord</a:t>
                      </a:r>
                      <a:endParaRPr lang="pt-PT" sz="10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Resposta do bot no canal do Discord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5587081"/>
                  </a:ext>
                </a:extLst>
              </a:tr>
              <a:tr h="190500">
                <a:tc vMerge="1">
                  <a:txBody>
                    <a:bodyPr/>
                    <a:lstStyle/>
                    <a:p>
                      <a:endParaRPr lang="pt-PT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000" b="0" i="0" u="none" strike="noStrike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Erro no processamento/comando inválido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Mensagem de erro no canal (</a:t>
                      </a:r>
                      <a:r>
                        <a:rPr lang="pt-PT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ex</a:t>
                      </a:r>
                      <a:r>
                        <a:rPr lang="pt-PT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Segoe UI" panose="020B0502040204020203" pitchFamily="34" charset="0"/>
                        </a:rPr>
                        <a:t>: "Comando desconhecido")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40386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306402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/>
              <a:t>Relatório arquitetónico preliminar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/>
              <a:t>Diagrama de sequência entre componentes</a:t>
            </a:r>
            <a:endParaRPr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FAE4E20-FD00-A63C-C79E-C415F7D713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671010" y="1266412"/>
            <a:ext cx="3801978" cy="375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77650"/>
            <a:ext cx="8520600" cy="108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3600" dirty="0"/>
              <a:t>Relatório arquitetónico preliminar</a:t>
            </a:r>
            <a:endParaRPr sz="36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400" dirty="0"/>
              <a:t>Diagrama de componentes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9D18573-CD5C-A0B2-FF1D-2561E352C7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142767" y="1036775"/>
            <a:ext cx="5610225" cy="3886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126</Words>
  <Application>Microsoft Office PowerPoint</Application>
  <PresentationFormat>Apresentação no Ecrã (16:9)</PresentationFormat>
  <Paragraphs>21</Paragraphs>
  <Slides>3</Slides>
  <Notes>3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</vt:i4>
      </vt:variant>
    </vt:vector>
  </HeadingPairs>
  <TitlesOfParts>
    <vt:vector size="7" baseType="lpstr">
      <vt:lpstr>Aptos Narrow</vt:lpstr>
      <vt:lpstr>Arial</vt:lpstr>
      <vt:lpstr>Segoe UI</vt:lpstr>
      <vt:lpstr>Simple Light</vt:lpstr>
      <vt:lpstr>Relatório arquitetónico preliminar Inputs e outputs preconizados</vt:lpstr>
      <vt:lpstr>Relatório arquitetónico preliminar Diagrama de sequência entre componentes</vt:lpstr>
      <vt:lpstr>Relatório arquitetónico preliminar Diagrama de componentes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Relatório arquitetónico preliminar Inputs e outputs preconizados</dc:title>
  <dc:creator>Universidade</dc:creator>
  <cp:lastModifiedBy>Marco Correia</cp:lastModifiedBy>
  <cp:revision>3</cp:revision>
  <dcterms:modified xsi:type="dcterms:W3CDTF">2025-03-22T16:04:57Z</dcterms:modified>
</cp:coreProperties>
</file>