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2" r:id="rId9"/>
    <p:sldId id="273" r:id="rId10"/>
    <p:sldId id="270" r:id="rId11"/>
    <p:sldId id="271" r:id="rId12"/>
    <p:sldId id="266" r:id="rId13"/>
    <p:sldId id="268" r:id="rId14"/>
    <p:sldId id="269" r:id="rId15"/>
    <p:sldId id="265" r:id="rId16"/>
    <p:sldId id="267" r:id="rId17"/>
    <p:sldId id="274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6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3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71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91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7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54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88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4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2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7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D5BA-2083-46CD-8A43-AC2AA45114B4}" type="datetimeFigureOut">
              <a:rPr lang="es-MX" smtClean="0"/>
              <a:t>14/11/2013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312-C451-4F2E-914F-F22EF292A8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8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8504333" y="5943202"/>
            <a:ext cx="3687667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31 Imagen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62" y="97666"/>
            <a:ext cx="1758247" cy="1184273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32 Image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54" y="140892"/>
            <a:ext cx="1080120" cy="1159153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7" name="33 Image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2" y="109850"/>
            <a:ext cx="941804" cy="1159906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34 CuadroTexto"/>
          <p:cNvSpPr txBox="1"/>
          <p:nvPr/>
        </p:nvSpPr>
        <p:spPr>
          <a:xfrm>
            <a:off x="4401181" y="239444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UNIVERSIDAD AUTÓNOMA DEL ESTADO DE HIDALGO</a:t>
            </a:r>
          </a:p>
          <a:p>
            <a:r>
              <a:rPr lang="es-ES" sz="1600" dirty="0"/>
              <a:t>INSTITUTO DE CIENCIAS BÁSICAS E INGENIRÍA</a:t>
            </a:r>
          </a:p>
          <a:p>
            <a:r>
              <a:rPr lang="es-ES" sz="1600" dirty="0">
                <a:solidFill>
                  <a:schemeClr val="accent1"/>
                </a:solidFill>
              </a:rPr>
              <a:t>ÁREA ACADÉMICA DE COMPUTACIÓN</a:t>
            </a:r>
          </a:p>
          <a:p>
            <a:r>
              <a:rPr lang="es-ES" sz="1600" dirty="0">
                <a:solidFill>
                  <a:schemeClr val="accent1"/>
                </a:solidFill>
              </a:rPr>
              <a:t>LICENCIATURA EN SISTEMAS COMPUTACIONALES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36 CuadroTexto"/>
          <p:cNvSpPr txBox="1"/>
          <p:nvPr/>
        </p:nvSpPr>
        <p:spPr>
          <a:xfrm>
            <a:off x="8504333" y="5943202"/>
            <a:ext cx="40272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Profesor: </a:t>
            </a:r>
            <a:r>
              <a:rPr lang="es-ES" sz="2000" dirty="0" smtClean="0">
                <a:solidFill>
                  <a:schemeClr val="bg1"/>
                </a:solidFill>
              </a:rPr>
              <a:t>Dr. Félix Castro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Noviembre 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37 CuadroTexto"/>
          <p:cNvSpPr txBox="1"/>
          <p:nvPr/>
        </p:nvSpPr>
        <p:spPr>
          <a:xfrm>
            <a:off x="5482606" y="5943202"/>
            <a:ext cx="302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Vargas Moreno Adalberto</a:t>
            </a:r>
          </a:p>
          <a:p>
            <a:pPr algn="r"/>
            <a:r>
              <a:rPr lang="es-ES" dirty="0" smtClean="0"/>
              <a:t>Asesor: Arturo Ocampo López</a:t>
            </a:r>
            <a:endParaRPr lang="es-ES" dirty="0"/>
          </a:p>
          <a:p>
            <a:pPr marL="342900" indent="-342900" algn="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39 CuadroTexto"/>
          <p:cNvSpPr txBox="1"/>
          <p:nvPr/>
        </p:nvSpPr>
        <p:spPr>
          <a:xfrm>
            <a:off x="0" y="1589216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Proyecto de fin de carrera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74" y="3118691"/>
            <a:ext cx="1941367" cy="1941367"/>
          </a:xfrm>
          <a:prstGeom prst="rect">
            <a:avLst/>
          </a:prstGeom>
        </p:spPr>
      </p:pic>
      <p:sp>
        <p:nvSpPr>
          <p:cNvPr id="13" name="6 Subtítulo"/>
          <p:cNvSpPr>
            <a:spLocks noGrp="1"/>
          </p:cNvSpPr>
          <p:nvPr>
            <p:ph type="subTitle" idx="1"/>
          </p:nvPr>
        </p:nvSpPr>
        <p:spPr>
          <a:xfrm>
            <a:off x="2839274" y="3585318"/>
            <a:ext cx="8655383" cy="1008112"/>
          </a:xfrm>
        </p:spPr>
        <p:txBody>
          <a:bodyPr>
            <a:noAutofit/>
          </a:bodyPr>
          <a:lstStyle/>
          <a:p>
            <a:pPr algn="l"/>
            <a:r>
              <a:rPr lang="es-MX" sz="2800" dirty="0" smtClean="0"/>
              <a:t>APLICACIÓN ONLINE PARA CREACIÓN Y ADMINISTRACIÓN DE SITIOS WEB CORPORATIVOS ORIENTADOS A PYMES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64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8" grpId="0" uiExpand="1" build="p"/>
      <p:bldP spid="9" grpId="0" build="p"/>
      <p:bldP spid="10" grpId="0" build="p"/>
      <p:bldP spid="11" grpId="0" uiExpand="1" build="p" animBg="1"/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Metas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Terminar el desarrollo del sistema en menos de un año.</a:t>
            </a:r>
            <a:endParaRPr lang="es-MX" dirty="0"/>
          </a:p>
          <a:p>
            <a:pPr lvl="0"/>
            <a:r>
              <a:rPr lang="es-ES" dirty="0" smtClean="0"/>
              <a:t>Desarrollar </a:t>
            </a:r>
            <a:r>
              <a:rPr lang="es-ES" dirty="0"/>
              <a:t>instalador de aplicación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Alcances y limitaciones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Hasta </a:t>
            </a:r>
            <a:r>
              <a:rPr lang="es-ES" dirty="0"/>
              <a:t>5 páginas por sitio web.</a:t>
            </a:r>
            <a:endParaRPr lang="es-MX" dirty="0"/>
          </a:p>
          <a:p>
            <a:pPr lvl="0"/>
            <a:r>
              <a:rPr lang="es-ES" dirty="0"/>
              <a:t>Diseño web no personalizable.</a:t>
            </a:r>
            <a:endParaRPr lang="es-MX" dirty="0"/>
          </a:p>
          <a:p>
            <a:pPr lvl="0"/>
            <a:r>
              <a:rPr lang="es-ES" dirty="0"/>
              <a:t>Sólo diseño corporativo, sitios web informativos.</a:t>
            </a:r>
            <a:endParaRPr lang="es-MX" dirty="0"/>
          </a:p>
          <a:p>
            <a:pPr lvl="0"/>
            <a:r>
              <a:rPr lang="es-ES" dirty="0"/>
              <a:t>No será posible la modificación del sitio por medio de código fuente.</a:t>
            </a:r>
            <a:endParaRPr lang="es-MX" dirty="0"/>
          </a:p>
          <a:p>
            <a:pPr lvl="0"/>
            <a:r>
              <a:rPr lang="es-ES" dirty="0"/>
              <a:t>Las imágenes y/o fotografías, así como el contenido del sitio web, </a:t>
            </a:r>
            <a:r>
              <a:rPr lang="es-ES" dirty="0" smtClean="0"/>
              <a:t>serán proporcionados </a:t>
            </a:r>
            <a:r>
              <a:rPr lang="es-ES" dirty="0"/>
              <a:t>por el usuario.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8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Estado del Arte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Wix</a:t>
            </a:r>
            <a:endParaRPr lang="es-MX" dirty="0" smtClean="0"/>
          </a:p>
          <a:p>
            <a:r>
              <a:rPr lang="es-MX" dirty="0" smtClean="0"/>
              <a:t>1&amp;1</a:t>
            </a:r>
          </a:p>
          <a:p>
            <a:r>
              <a:rPr lang="es-MX" dirty="0" err="1" smtClean="0"/>
              <a:t>Jimdoo</a:t>
            </a:r>
            <a:endParaRPr lang="es-MX" dirty="0" smtClean="0"/>
          </a:p>
          <a:p>
            <a:r>
              <a:rPr lang="es-MX" dirty="0" smtClean="0"/>
              <a:t>México Emprende</a:t>
            </a:r>
          </a:p>
          <a:p>
            <a:r>
              <a:rPr lang="es-MX" dirty="0" smtClean="0"/>
              <a:t>Google </a:t>
            </a:r>
            <a:r>
              <a:rPr lang="es-MX" dirty="0" err="1" smtClean="0"/>
              <a:t>Sites</a:t>
            </a:r>
            <a:endParaRPr lang="es-MX" dirty="0" smtClean="0"/>
          </a:p>
          <a:p>
            <a:r>
              <a:rPr lang="es-MX" dirty="0" smtClean="0"/>
              <a:t>Diversos estudios de diseño web locales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72" y="40012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Mockup</a:t>
            </a:r>
            <a:r>
              <a:rPr lang="es-MX" dirty="0" smtClean="0">
                <a:solidFill>
                  <a:schemeClr val="bg1"/>
                </a:solidFill>
              </a:rPr>
              <a:t> Panel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690687"/>
            <a:ext cx="10694479" cy="5016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chemeClr val="bg1"/>
                </a:solidFill>
              </a:rPr>
              <a:t>Mockup</a:t>
            </a:r>
            <a:r>
              <a:rPr lang="es-MX" dirty="0" smtClean="0">
                <a:solidFill>
                  <a:schemeClr val="bg1"/>
                </a:solidFill>
              </a:rPr>
              <a:t> Sitio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2" y="1690687"/>
            <a:ext cx="9900476" cy="49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Referencias (Principales)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MX" dirty="0"/>
          </a:p>
          <a:p>
            <a:r>
              <a:rPr lang="es-MX" dirty="0"/>
              <a:t>1&amp;1 México. (21 de 08 de 2013). Obtenido de 1&amp;1 México: http://www.1and1.mx/nuevas-extensiones-dominios?linkOrigin=&amp;linkId=ct.stage.img.domain.reservation&amp;stage=ntld</a:t>
            </a:r>
          </a:p>
          <a:p>
            <a:r>
              <a:rPr lang="es-MX" dirty="0"/>
              <a:t>Conecta tu negocio. (27 de 08 de 2013). Obtenido de Conecta tu negocio: http://www.conectatunegocio.com.mx/</a:t>
            </a:r>
          </a:p>
          <a:p>
            <a:r>
              <a:rPr lang="es-MX" dirty="0" err="1"/>
              <a:t>wikipedia</a:t>
            </a:r>
            <a:r>
              <a:rPr lang="es-MX" dirty="0"/>
              <a:t> Español. (02 de 09 de 2013). Obtenido de </a:t>
            </a:r>
            <a:r>
              <a:rPr lang="es-MX" dirty="0" err="1"/>
              <a:t>wikipedia</a:t>
            </a:r>
            <a:r>
              <a:rPr lang="es-MX" dirty="0"/>
              <a:t> Español: http://es.wikipedia.org/wiki/Extreme_Programming</a:t>
            </a:r>
          </a:p>
          <a:p>
            <a:r>
              <a:rPr lang="es-MX" dirty="0"/>
              <a:t>Wikipedia Español. (27 de 08 de 2013). Obtenido de Wikipedia Español: http://es.wikipedia.org/wiki/Modelo_Vista_Controlador</a:t>
            </a:r>
          </a:p>
          <a:p>
            <a:r>
              <a:rPr lang="es-MX" dirty="0" err="1"/>
              <a:t>Wix</a:t>
            </a:r>
            <a:r>
              <a:rPr lang="es-MX" dirty="0"/>
              <a:t>. (20 de 08 de 2013). Obtenido de </a:t>
            </a:r>
            <a:r>
              <a:rPr lang="es-MX" dirty="0" err="1"/>
              <a:t>wix</a:t>
            </a:r>
            <a:r>
              <a:rPr lang="es-MX" dirty="0"/>
              <a:t>: http://es.wix.com/sitiowebgratis/es400?utm_source=google&amp;utm_medium=cpc&amp;utm_campaign=bi_wix_sp^wix&amp;experiment_id=wix^e^26519109183^1t1&amp;gclid=CN6w65nUnbkCFUxo7AodFBwAeg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32" y="3738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Dudas, críticas, comentarios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Gracias por la atención prestada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2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88" y="3067188"/>
            <a:ext cx="8002823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Caso de estudio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88" y="3067188"/>
            <a:ext cx="8002823" cy="10162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94588" y="4143480"/>
            <a:ext cx="7790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</a:rPr>
              <a:t>Sitios web para emprendedores, Micro Empresas y </a:t>
            </a:r>
            <a:r>
              <a:rPr lang="es-MX" sz="3200" dirty="0" err="1" smtClean="0">
                <a:solidFill>
                  <a:schemeClr val="bg1">
                    <a:lumMod val="50000"/>
                  </a:schemeClr>
                </a:solidFill>
              </a:rPr>
              <a:t>PyMES</a:t>
            </a:r>
            <a:endParaRPr lang="es-MX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Antecedentes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necesario saber sobre HTML, Hojas de estilo y AJAX para la construcción de un sitio web de impacto visual.</a:t>
            </a:r>
          </a:p>
          <a:p>
            <a:r>
              <a:rPr lang="es-MX" dirty="0" smtClean="0"/>
              <a:t>Una plataforma puede automatizar la construcción de un sitio web.</a:t>
            </a:r>
          </a:p>
          <a:p>
            <a:r>
              <a:rPr lang="es-MX" dirty="0" smtClean="0"/>
              <a:t>Presupuesto reducido es la situación en Hidalgo</a:t>
            </a:r>
            <a:r>
              <a:rPr lang="es-MX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72" y="40012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Planteamiento del problema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Del cliente:</a:t>
            </a:r>
          </a:p>
          <a:p>
            <a:r>
              <a:rPr lang="es-MX" dirty="0" smtClean="0"/>
              <a:t>Bajo presupuesto</a:t>
            </a:r>
          </a:p>
          <a:p>
            <a:r>
              <a:rPr lang="es-MX" dirty="0" smtClean="0"/>
              <a:t>Pocos o nulos conocimiento en diseño web</a:t>
            </a:r>
          </a:p>
          <a:p>
            <a:r>
              <a:rPr lang="es-MX" dirty="0" smtClean="0"/>
              <a:t>Brecha tecnológica</a:t>
            </a:r>
          </a:p>
          <a:p>
            <a:r>
              <a:rPr lang="es-MX" dirty="0" smtClean="0"/>
              <a:t>No </a:t>
            </a:r>
            <a:r>
              <a:rPr lang="es-MX" dirty="0"/>
              <a:t>resultan la mejor opción Google </a:t>
            </a:r>
            <a:r>
              <a:rPr lang="es-MX" dirty="0" err="1" smtClean="0"/>
              <a:t>Sites</a:t>
            </a:r>
            <a:r>
              <a:rPr lang="es-MX" dirty="0" smtClean="0"/>
              <a:t>, </a:t>
            </a:r>
            <a:r>
              <a:rPr lang="es-MX" dirty="0" err="1" smtClean="0"/>
              <a:t>Wix</a:t>
            </a:r>
            <a:r>
              <a:rPr lang="es-MX" dirty="0" smtClean="0"/>
              <a:t>, </a:t>
            </a:r>
            <a:r>
              <a:rPr lang="es-MX" dirty="0" err="1" smtClean="0"/>
              <a:t>jimdoo</a:t>
            </a:r>
            <a:r>
              <a:rPr lang="es-MX" dirty="0" smtClean="0"/>
              <a:t>, 1&amp;1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72" y="40012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Propuesta de solución y justificación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713976" cy="4351338"/>
          </a:xfrm>
        </p:spPr>
        <p:txBody>
          <a:bodyPr>
            <a:normAutofit/>
          </a:bodyPr>
          <a:lstStyle/>
          <a:p>
            <a:r>
              <a:rPr lang="es-MX" b="1" dirty="0" smtClean="0"/>
              <a:t>Aplicación online </a:t>
            </a:r>
            <a:r>
              <a:rPr lang="es-MX" dirty="0" smtClean="0"/>
              <a:t>tan fácil de usar como el correo electrónico.</a:t>
            </a:r>
          </a:p>
          <a:p>
            <a:r>
              <a:rPr lang="es-MX" b="1" dirty="0" smtClean="0"/>
              <a:t>Extensible: </a:t>
            </a:r>
            <a:r>
              <a:rPr lang="es-MX" dirty="0" smtClean="0"/>
              <a:t>Adición y soporte a tecnologías emergentes.</a:t>
            </a:r>
          </a:p>
          <a:p>
            <a:r>
              <a:rPr lang="es-MX" b="1" dirty="0" smtClean="0"/>
              <a:t>Programación XP </a:t>
            </a:r>
            <a:r>
              <a:rPr lang="es-MX" dirty="0" smtClean="0"/>
              <a:t>(metodología).</a:t>
            </a:r>
          </a:p>
          <a:p>
            <a:r>
              <a:rPr lang="es-MX" b="1" dirty="0" smtClean="0"/>
              <a:t>Back-</a:t>
            </a:r>
            <a:r>
              <a:rPr lang="es-MX" b="1" dirty="0" err="1"/>
              <a:t>E</a:t>
            </a:r>
            <a:r>
              <a:rPr lang="es-MX" b="1" dirty="0" err="1" smtClean="0"/>
              <a:t>nd</a:t>
            </a:r>
            <a:r>
              <a:rPr lang="es-MX" b="1" dirty="0" smtClean="0"/>
              <a:t>: </a:t>
            </a:r>
            <a:r>
              <a:rPr lang="es-MX" dirty="0" smtClean="0"/>
              <a:t>PHP, </a:t>
            </a:r>
            <a:r>
              <a:rPr lang="es-MX" dirty="0" err="1" smtClean="0"/>
              <a:t>MySQL</a:t>
            </a:r>
            <a:r>
              <a:rPr lang="es-MX" dirty="0" smtClean="0"/>
              <a:t>, XML (Framework MVC </a:t>
            </a:r>
            <a:r>
              <a:rPr lang="es-MX" dirty="0" err="1" smtClean="0"/>
              <a:t>Laravel</a:t>
            </a:r>
            <a:r>
              <a:rPr lang="es-MX" dirty="0" smtClean="0"/>
              <a:t>).</a:t>
            </a:r>
          </a:p>
          <a:p>
            <a:r>
              <a:rPr lang="es-MX" b="1" dirty="0" smtClean="0"/>
              <a:t>Front-</a:t>
            </a:r>
            <a:r>
              <a:rPr lang="es-MX" b="1" dirty="0" err="1" smtClean="0"/>
              <a:t>End</a:t>
            </a:r>
            <a:r>
              <a:rPr lang="es-MX" b="1" dirty="0" smtClean="0"/>
              <a:t>: </a:t>
            </a:r>
            <a:r>
              <a:rPr lang="es-MX" dirty="0" smtClean="0"/>
              <a:t>HTML, CSS, </a:t>
            </a:r>
            <a:r>
              <a:rPr lang="es-MX" dirty="0" err="1" smtClean="0"/>
              <a:t>JQuery</a:t>
            </a:r>
            <a:r>
              <a:rPr lang="es-MX" dirty="0" smtClean="0"/>
              <a:t>, JavaScript (</a:t>
            </a:r>
            <a:r>
              <a:rPr lang="es-MX" dirty="0" err="1" smtClean="0"/>
              <a:t>Bootstrap</a:t>
            </a:r>
            <a:r>
              <a:rPr lang="es-MX" dirty="0" smtClean="0"/>
              <a:t>, </a:t>
            </a:r>
            <a:r>
              <a:rPr lang="es-MX" dirty="0" err="1" smtClean="0"/>
              <a:t>Foundation</a:t>
            </a:r>
            <a:r>
              <a:rPr lang="es-MX" dirty="0" smtClean="0"/>
              <a:t>).</a:t>
            </a:r>
          </a:p>
          <a:p>
            <a:r>
              <a:rPr lang="es-MX" b="1" dirty="0" smtClean="0"/>
              <a:t>Herramientas: </a:t>
            </a:r>
            <a:r>
              <a:rPr lang="es-MX" dirty="0" smtClean="0"/>
              <a:t>Navegador </a:t>
            </a:r>
            <a:r>
              <a:rPr lang="es-MX" dirty="0" err="1"/>
              <a:t>Chromium</a:t>
            </a:r>
            <a:r>
              <a:rPr lang="es-MX" dirty="0"/>
              <a:t>, LAMPP, </a:t>
            </a:r>
            <a:r>
              <a:rPr lang="es-MX" dirty="0" smtClean="0"/>
              <a:t>terminal </a:t>
            </a:r>
            <a:r>
              <a:rPr lang="es-MX" dirty="0"/>
              <a:t>de comandos,  y </a:t>
            </a:r>
            <a:r>
              <a:rPr lang="es-MX" dirty="0" err="1" smtClean="0"/>
              <a:t>Gedit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01" y="4089813"/>
            <a:ext cx="2087150" cy="20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Objetivo general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una aplicación online, que permita a los micros empresarios </a:t>
            </a:r>
            <a:r>
              <a:rPr lang="es-ES" dirty="0" smtClean="0"/>
              <a:t>crear, modificar y publicar sitios </a:t>
            </a:r>
            <a:r>
              <a:rPr lang="es-ES" dirty="0"/>
              <a:t>web en un entorno robusto, estable y sencillo.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72" y="40012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Objetivos específicos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Zona </a:t>
            </a:r>
            <a:r>
              <a:rPr lang="es-ES" dirty="0"/>
              <a:t>de registro (Rápido) y acceso.</a:t>
            </a:r>
            <a:endParaRPr lang="es-MX" dirty="0"/>
          </a:p>
          <a:p>
            <a:pPr lvl="0"/>
            <a:r>
              <a:rPr lang="es-ES" dirty="0"/>
              <a:t>Construcción fácil y rápida </a:t>
            </a:r>
            <a:r>
              <a:rPr lang="es-ES" dirty="0" smtClean="0"/>
              <a:t>a </a:t>
            </a:r>
            <a:r>
              <a:rPr lang="es-ES" dirty="0"/>
              <a:t>partir de maquetación y colores.</a:t>
            </a:r>
            <a:endParaRPr lang="es-MX" dirty="0"/>
          </a:p>
          <a:p>
            <a:pPr lvl="0"/>
            <a:r>
              <a:rPr lang="es-ES" dirty="0"/>
              <a:t>Procesamiento de la información proporcionada por el usuario para su inyección en el sitio web.</a:t>
            </a:r>
            <a:endParaRPr lang="es-MX" dirty="0"/>
          </a:p>
          <a:p>
            <a:pPr lvl="0"/>
            <a:r>
              <a:rPr lang="es-ES" dirty="0" smtClean="0"/>
              <a:t>Fácil </a:t>
            </a:r>
            <a:r>
              <a:rPr lang="es-ES" dirty="0"/>
              <a:t>adopción de tecnologías web emergentes.</a:t>
            </a:r>
            <a:endParaRPr lang="es-MX" dirty="0"/>
          </a:p>
          <a:p>
            <a:pPr lvl="0"/>
            <a:r>
              <a:rPr lang="es-ES" dirty="0"/>
              <a:t>Unidad de pruebas y respaldo</a:t>
            </a:r>
            <a:r>
              <a:rPr lang="es-ES" dirty="0" smtClean="0"/>
              <a:t>.</a:t>
            </a:r>
          </a:p>
          <a:p>
            <a:r>
              <a:rPr lang="es-ES" dirty="0"/>
              <a:t>Adopción de técnicas SEO.</a:t>
            </a:r>
            <a:endParaRPr lang="es-MX" dirty="0"/>
          </a:p>
          <a:p>
            <a:pPr marL="0" lv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28" y="428021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4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Metodología XP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Comunicación</a:t>
            </a:r>
          </a:p>
          <a:p>
            <a:pPr lvl="0"/>
            <a:r>
              <a:rPr lang="es-ES" dirty="0" smtClean="0"/>
              <a:t>Simplicidad</a:t>
            </a:r>
            <a:endParaRPr lang="es-MX" dirty="0"/>
          </a:p>
          <a:p>
            <a:pPr lvl="0"/>
            <a:r>
              <a:rPr lang="es-ES" dirty="0" smtClean="0"/>
              <a:t>Retroalimentación</a:t>
            </a:r>
            <a:endParaRPr lang="es-MX" dirty="0"/>
          </a:p>
          <a:p>
            <a:pPr lvl="0"/>
            <a:r>
              <a:rPr lang="es-ES" dirty="0" smtClean="0"/>
              <a:t>Respeto</a:t>
            </a:r>
            <a:endParaRPr lang="es-MX" dirty="0"/>
          </a:p>
          <a:p>
            <a:pPr lvl="0"/>
            <a:r>
              <a:rPr lang="es-ES" dirty="0" smtClean="0"/>
              <a:t>Coraje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66241"/>
            <a:ext cx="12192000" cy="92333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Hipótesis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posible</a:t>
            </a:r>
            <a:r>
              <a:rPr lang="en-GB" dirty="0" smtClean="0"/>
              <a:t> </a:t>
            </a:r>
            <a:r>
              <a:rPr lang="en-GB" dirty="0" err="1" smtClean="0"/>
              <a:t>mediante</a:t>
            </a:r>
            <a:r>
              <a:rPr lang="en-GB" dirty="0" smtClean="0"/>
              <a:t> </a:t>
            </a:r>
            <a:r>
              <a:rPr lang="en-GB" dirty="0" err="1" smtClean="0"/>
              <a:t>tecnologías</a:t>
            </a:r>
            <a:r>
              <a:rPr lang="en-GB" dirty="0" smtClean="0"/>
              <a:t> y </a:t>
            </a:r>
            <a:r>
              <a:rPr lang="en-GB" dirty="0" err="1" smtClean="0"/>
              <a:t>recursos</a:t>
            </a:r>
            <a:r>
              <a:rPr lang="en-GB" dirty="0" smtClean="0"/>
              <a:t> web el </a:t>
            </a:r>
            <a:r>
              <a:rPr lang="en-GB" dirty="0" err="1" smtClean="0"/>
              <a:t>desarrollo</a:t>
            </a:r>
            <a:r>
              <a:rPr lang="en-GB" dirty="0" smtClean="0"/>
              <a:t> de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aplicación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permita</a:t>
            </a:r>
            <a:r>
              <a:rPr lang="en-GB" dirty="0" smtClean="0"/>
              <a:t> </a:t>
            </a:r>
            <a:r>
              <a:rPr lang="en-GB" dirty="0" err="1" smtClean="0"/>
              <a:t>crear</a:t>
            </a:r>
            <a:r>
              <a:rPr lang="en-GB" dirty="0" smtClean="0"/>
              <a:t>, </a:t>
            </a:r>
            <a:r>
              <a:rPr lang="en-GB" dirty="0" err="1" smtClean="0"/>
              <a:t>modificar</a:t>
            </a:r>
            <a:r>
              <a:rPr lang="en-GB" dirty="0" smtClean="0"/>
              <a:t> y </a:t>
            </a:r>
            <a:r>
              <a:rPr lang="en-GB" dirty="0" err="1" smtClean="0"/>
              <a:t>publicar</a:t>
            </a:r>
            <a:r>
              <a:rPr lang="en-GB" dirty="0" smtClean="0"/>
              <a:t> </a:t>
            </a:r>
            <a:r>
              <a:rPr lang="en-GB" dirty="0" err="1" smtClean="0"/>
              <a:t>sitios</a:t>
            </a:r>
            <a:r>
              <a:rPr lang="en-GB" dirty="0" smtClean="0"/>
              <a:t> web.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523</Words>
  <Application>Microsoft Office PowerPoint</Application>
  <PresentationFormat>Panorámica</PresentationFormat>
  <Paragraphs>73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Caso de estudio</vt:lpstr>
      <vt:lpstr>Antecedentes</vt:lpstr>
      <vt:lpstr>Planteamiento del problema</vt:lpstr>
      <vt:lpstr>Propuesta de solución y justificación</vt:lpstr>
      <vt:lpstr>Objetivo general</vt:lpstr>
      <vt:lpstr>Objetivos específicos</vt:lpstr>
      <vt:lpstr>Metodología XP</vt:lpstr>
      <vt:lpstr>Hipótesis</vt:lpstr>
      <vt:lpstr>Metas</vt:lpstr>
      <vt:lpstr>Alcances y limitaciones</vt:lpstr>
      <vt:lpstr>Estado del Arte</vt:lpstr>
      <vt:lpstr> Mockup Panel</vt:lpstr>
      <vt:lpstr>Mockup Sitio</vt:lpstr>
      <vt:lpstr>Referencias (Principales)</vt:lpstr>
      <vt:lpstr>Dudas, críticas, comentarios</vt:lpstr>
      <vt:lpstr>Presentación de PowerPoint</vt:lpstr>
    </vt:vector>
  </TitlesOfParts>
  <Company>ADL Networks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 Vargas Moreno</dc:creator>
  <cp:lastModifiedBy>Adalberto Vargas Moreno</cp:lastModifiedBy>
  <cp:revision>36</cp:revision>
  <dcterms:created xsi:type="dcterms:W3CDTF">2013-09-03T03:50:26Z</dcterms:created>
  <dcterms:modified xsi:type="dcterms:W3CDTF">2013-11-14T09:55:45Z</dcterms:modified>
</cp:coreProperties>
</file>