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4" autoAdjust="0"/>
    <p:restoredTop sz="94660"/>
  </p:normalViewPr>
  <p:slideViewPr>
    <p:cSldViewPr snapToGrid="0">
      <p:cViewPr varScale="1">
        <p:scale>
          <a:sx n="46" d="100"/>
          <a:sy n="46" d="100"/>
        </p:scale>
        <p:origin x="4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DFD-7C7B-4CAE-90C2-F3FC4EF9504E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E0DC-6B57-4ABF-9C02-330C7F4BE3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9354567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DFD-7C7B-4CAE-90C2-F3FC4EF9504E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E0DC-6B57-4ABF-9C02-330C7F4BE3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9961347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DFD-7C7B-4CAE-90C2-F3FC4EF9504E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E0DC-6B57-4ABF-9C02-330C7F4BE3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192475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DFD-7C7B-4CAE-90C2-F3FC4EF9504E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E0DC-6B57-4ABF-9C02-330C7F4BE3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897042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DFD-7C7B-4CAE-90C2-F3FC4EF9504E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E0DC-6B57-4ABF-9C02-330C7F4BE3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78826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DFD-7C7B-4CAE-90C2-F3FC4EF9504E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E0DC-6B57-4ABF-9C02-330C7F4BE3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4037281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DFD-7C7B-4CAE-90C2-F3FC4EF9504E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E0DC-6B57-4ABF-9C02-330C7F4BE3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0880180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DFD-7C7B-4CAE-90C2-F3FC4EF9504E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E0DC-6B57-4ABF-9C02-330C7F4BE3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891148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DFD-7C7B-4CAE-90C2-F3FC4EF9504E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E0DC-6B57-4ABF-9C02-330C7F4BE3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1622123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DFD-7C7B-4CAE-90C2-F3FC4EF9504E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E0DC-6B57-4ABF-9C02-330C7F4BE3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6347711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DFD-7C7B-4CAE-90C2-F3FC4EF9504E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E0DC-6B57-4ABF-9C02-330C7F4BE3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8756483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E3DFD-7C7B-4CAE-90C2-F3FC4EF9504E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BE0DC-6B57-4ABF-9C02-330C7F4BE3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980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691563" y="4926065"/>
            <a:ext cx="44805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Universidad Autónoma del Estado de Hidalgo</a:t>
            </a:r>
          </a:p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Instituto de Ciencias Básicas e Ingeniería</a:t>
            </a:r>
          </a:p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Área Académica de Computación</a:t>
            </a:r>
          </a:p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Licenciatura en Sistemas Computacionales</a:t>
            </a:r>
          </a:p>
          <a:p>
            <a:r>
              <a:rPr lang="es-MX" dirty="0" smtClean="0">
                <a:solidFill>
                  <a:schemeClr val="bg1">
                    <a:lumMod val="50000"/>
                  </a:schemeClr>
                </a:solidFill>
              </a:rPr>
              <a:t>Proyecto de Fin de Carrera, 9º 2</a:t>
            </a:r>
          </a:p>
          <a:p>
            <a:r>
              <a:rPr lang="es-MX" dirty="0" smtClean="0">
                <a:solidFill>
                  <a:schemeClr val="bg1">
                    <a:lumMod val="50000"/>
                  </a:schemeClr>
                </a:solidFill>
              </a:rPr>
              <a:t>Enero, 2014</a:t>
            </a:r>
            <a:endParaRPr lang="es-MX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68571" y="846131"/>
            <a:ext cx="67658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 smtClean="0">
                <a:latin typeface="Lato Hairline" panose="020F0202020204030203" pitchFamily="34" charset="0"/>
              </a:rPr>
              <a:t>Aplicación online para creación y administración de </a:t>
            </a:r>
            <a:r>
              <a:rPr lang="es-MX" sz="4800" dirty="0" smtClean="0">
                <a:solidFill>
                  <a:srgbClr val="C00000"/>
                </a:solidFill>
                <a:latin typeface="Lato Hairline" panose="020F0202020204030203" pitchFamily="34" charset="0"/>
              </a:rPr>
              <a:t>sitios web corporativos orientados a PYMES</a:t>
            </a:r>
            <a:endParaRPr lang="es-MX" sz="4800" dirty="0">
              <a:solidFill>
                <a:srgbClr val="C00000"/>
              </a:solidFill>
              <a:latin typeface="Lato Hairline" panose="020F0202020204030203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71620" y="4929381"/>
            <a:ext cx="73807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3200" dirty="0" smtClean="0">
                <a:solidFill>
                  <a:schemeClr val="bg1">
                    <a:lumMod val="50000"/>
                  </a:schemeClr>
                </a:solidFill>
              </a:rPr>
              <a:t>Adalberto Vargas Moreno</a:t>
            </a:r>
          </a:p>
          <a:p>
            <a:pPr algn="r"/>
            <a:r>
              <a:rPr lang="es-MX" sz="3200" dirty="0" smtClean="0">
                <a:solidFill>
                  <a:schemeClr val="bg1">
                    <a:lumMod val="50000"/>
                  </a:schemeClr>
                </a:solidFill>
              </a:rPr>
              <a:t>Prof. Lic. Verónica Lazcano</a:t>
            </a:r>
          </a:p>
          <a:p>
            <a:pPr algn="r"/>
            <a:r>
              <a:rPr lang="es-MX" sz="3200" dirty="0" smtClean="0">
                <a:solidFill>
                  <a:schemeClr val="bg1">
                    <a:lumMod val="50000"/>
                  </a:schemeClr>
                </a:solidFill>
              </a:rPr>
              <a:t>Asesor: Arturo Ocampo López</a:t>
            </a:r>
            <a:endParaRPr lang="es-MX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Conector recto 10"/>
          <p:cNvCxnSpPr/>
          <p:nvPr/>
        </p:nvCxnSpPr>
        <p:spPr>
          <a:xfrm>
            <a:off x="7612052" y="4929381"/>
            <a:ext cx="0" cy="172983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http://larednoticias.com/fotos/fondo%20py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710" y="1057813"/>
            <a:ext cx="3281254" cy="262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/>
          <p:cNvSpPr/>
          <p:nvPr/>
        </p:nvSpPr>
        <p:spPr>
          <a:xfrm>
            <a:off x="9852337" y="1279631"/>
            <a:ext cx="1799637" cy="1089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1083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945" y="2716668"/>
            <a:ext cx="8002823" cy="101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815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87552" y="493776"/>
            <a:ext cx="10113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200" dirty="0" smtClean="0">
                <a:latin typeface="Lato Hairline" panose="020F0202020204030203" pitchFamily="34" charset="0"/>
              </a:rPr>
              <a:t>Crea tu propia página web</a:t>
            </a:r>
            <a:endParaRPr lang="es-MX" sz="7200" dirty="0">
              <a:latin typeface="Lato Hairline" panose="020F0202020204030203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115568" y="1694105"/>
            <a:ext cx="6876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</a:rPr>
              <a:t>Gratis, fácil, profesional</a:t>
            </a:r>
            <a:endParaRPr lang="es-MX" sz="2800" dirty="0">
              <a:solidFill>
                <a:schemeClr val="bg1">
                  <a:lumMod val="65000"/>
                </a:schemeClr>
              </a:solidFill>
              <a:latin typeface="Lato Light" panose="020F0302020204030203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591" y="3253062"/>
            <a:ext cx="4897547" cy="26783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799" y="2729842"/>
            <a:ext cx="6208817" cy="33954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29044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87552" y="493776"/>
            <a:ext cx="10113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200" dirty="0" smtClean="0">
                <a:latin typeface="Lato Hairline" panose="020F0202020204030203" pitchFamily="34" charset="0"/>
              </a:rPr>
              <a:t>Así de fácil:</a:t>
            </a:r>
            <a:endParaRPr lang="es-MX" sz="7200" dirty="0">
              <a:latin typeface="Lato Hairline" panose="020F0202020204030203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24128" y="1694105"/>
            <a:ext cx="8577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</a:rPr>
              <a:t>Sin conocimientos previos, sólo agrega información</a:t>
            </a:r>
            <a:endParaRPr lang="es-MX" sz="2800" dirty="0">
              <a:solidFill>
                <a:schemeClr val="bg1">
                  <a:lumMod val="65000"/>
                </a:schemeClr>
              </a:solidFill>
              <a:latin typeface="Lato Light" panose="020F0302020204030203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615" y="2565249"/>
            <a:ext cx="6717138" cy="36734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8061" t="5643" r="8060" b="59002"/>
          <a:stretch/>
        </p:blipFill>
        <p:spPr>
          <a:xfrm>
            <a:off x="1684846" y="2949298"/>
            <a:ext cx="8974707" cy="20687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38310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87552" y="493776"/>
            <a:ext cx="10113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200" dirty="0" smtClean="0">
                <a:latin typeface="Lato Hairline" panose="020F0202020204030203" pitchFamily="34" charset="0"/>
              </a:rPr>
              <a:t>Tu sitio web único:</a:t>
            </a:r>
            <a:endParaRPr lang="es-MX" sz="7200" dirty="0">
              <a:latin typeface="Lato Hairline" panose="020F0202020204030203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42416" y="1728658"/>
            <a:ext cx="6876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</a:rPr>
              <a:t>Diseños  no basado en plantillas</a:t>
            </a:r>
            <a:endParaRPr lang="es-MX" sz="2800" dirty="0">
              <a:solidFill>
                <a:schemeClr val="bg1">
                  <a:lumMod val="65000"/>
                </a:schemeClr>
              </a:solidFill>
              <a:latin typeface="Lato Light" panose="020F0302020204030203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168" y="3094895"/>
            <a:ext cx="3250794" cy="32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728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87552" y="493776"/>
            <a:ext cx="10113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200" dirty="0" smtClean="0">
                <a:latin typeface="Lato Hairline" panose="020F0202020204030203" pitchFamily="34" charset="0"/>
              </a:rPr>
              <a:t>Ideal para </a:t>
            </a:r>
            <a:r>
              <a:rPr lang="es-MX" sz="7200" dirty="0" err="1" smtClean="0">
                <a:latin typeface="Lato Hairline" panose="020F0202020204030203" pitchFamily="34" charset="0"/>
              </a:rPr>
              <a:t>PyME’s</a:t>
            </a:r>
            <a:r>
              <a:rPr lang="es-MX" sz="7200" dirty="0" smtClean="0">
                <a:latin typeface="Lato Hairline" panose="020F0202020204030203" pitchFamily="34" charset="0"/>
              </a:rPr>
              <a:t>:</a:t>
            </a:r>
            <a:endParaRPr lang="es-MX" sz="7200" dirty="0">
              <a:latin typeface="Lato Hairline" panose="020F0202020204030203" pitchFamily="34" charset="0"/>
            </a:endParaRPr>
          </a:p>
        </p:txBody>
      </p:sp>
      <p:pic>
        <p:nvPicPr>
          <p:cNvPr id="1028" name="Picture 4" descr="http://www.remax-consultores.pe/blogsremaxconsultores/wp-content/uploads/2012/08/Pymes-Arequip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125" y="2455516"/>
            <a:ext cx="6371772" cy="423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042416" y="1728658"/>
            <a:ext cx="6876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</a:rPr>
              <a:t>Sitios web corporativos para </a:t>
            </a:r>
            <a:r>
              <a:rPr lang="es-MX" sz="2800" dirty="0" err="1" smtClean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</a:rPr>
              <a:t>PyMES</a:t>
            </a:r>
            <a:r>
              <a:rPr lang="es-MX" sz="2800" dirty="0" smtClean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</a:rPr>
              <a:t> y profesionistas</a:t>
            </a:r>
            <a:endParaRPr lang="es-MX" sz="2800" dirty="0">
              <a:solidFill>
                <a:schemeClr val="bg1">
                  <a:lumMod val="65000"/>
                </a:schemeClr>
              </a:solidFill>
              <a:latin typeface="Lato Light" panose="020F03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6440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/>
          <p:cNvSpPr/>
          <p:nvPr/>
        </p:nvSpPr>
        <p:spPr>
          <a:xfrm>
            <a:off x="-10885" y="-10885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/>
          <p:cNvSpPr/>
          <p:nvPr/>
        </p:nvSpPr>
        <p:spPr>
          <a:xfrm>
            <a:off x="43544" y="43544"/>
            <a:ext cx="121920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2" y="2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/>
          <p:cNvSpPr/>
          <p:nvPr/>
        </p:nvSpPr>
        <p:spPr>
          <a:xfrm>
            <a:off x="21774" y="-43540"/>
            <a:ext cx="12192000" cy="6858000"/>
          </a:xfrm>
          <a:prstGeom prst="rect">
            <a:avLst/>
          </a:prstGeom>
          <a:solidFill>
            <a:srgbClr val="DB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/>
          <p:cNvSpPr/>
          <p:nvPr/>
        </p:nvSpPr>
        <p:spPr>
          <a:xfrm>
            <a:off x="10885" y="10889"/>
            <a:ext cx="12192000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0" y="4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/>
          <p:cNvSpPr/>
          <p:nvPr/>
        </p:nvSpPr>
        <p:spPr>
          <a:xfrm>
            <a:off x="-10885" y="21776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/>
          <p:cNvSpPr txBox="1"/>
          <p:nvPr/>
        </p:nvSpPr>
        <p:spPr>
          <a:xfrm>
            <a:off x="1789558" y="2062021"/>
            <a:ext cx="859111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600" dirty="0" smtClean="0">
                <a:solidFill>
                  <a:schemeClr val="bg1"/>
                </a:solidFill>
                <a:latin typeface="Lato Hairline" panose="020F0202020204030203" pitchFamily="34" charset="0"/>
              </a:rPr>
              <a:t>Gracias</a:t>
            </a:r>
            <a:endParaRPr lang="es-MX" sz="16600" dirty="0">
              <a:solidFill>
                <a:schemeClr val="bg1"/>
              </a:solidFill>
              <a:latin typeface="Lato Hairline" panose="020F02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3555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6245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101</Words>
  <Application>Microsoft Office PowerPoint</Application>
  <PresentationFormat>Panorámica</PresentationFormat>
  <Paragraphs>19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Lato Hairline</vt:lpstr>
      <vt:lpstr>Lato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ADL Networks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Adalberto Vargas Moreno</dc:creator>
  <cp:lastModifiedBy>Adalberto Vargas Moreno</cp:lastModifiedBy>
  <cp:revision>22</cp:revision>
  <dcterms:created xsi:type="dcterms:W3CDTF">2014-01-23T00:32:10Z</dcterms:created>
  <dcterms:modified xsi:type="dcterms:W3CDTF">2014-01-23T11:16:25Z</dcterms:modified>
</cp:coreProperties>
</file>