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5" r:id="rId11"/>
    <p:sldId id="264"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9D5"/>
    <a:srgbClr val="19B0B5"/>
    <a:srgbClr val="000000"/>
    <a:srgbClr val="16F5E2"/>
    <a:srgbClr val="19DC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43C50D-8A38-44F9-AB9B-3F4C401D4216}" v="4315" dt="2023-12-19T22:33:37.545"/>
    <p1510:client id="{FA7E342C-38B1-45B9-A14B-936B4E84A906}" v="3175" dt="2023-12-19T21:31:05.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snapToGrid="0">
      <p:cViewPr varScale="1">
        <p:scale>
          <a:sx n="96" d="100"/>
          <a:sy n="96" d="100"/>
        </p:scale>
        <p:origin x="64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an balcı" userId="f384e3424baaea0a" providerId="Windows Live" clId="Web-{FA7E342C-38B1-45B9-A14B-936B4E84A906}"/>
    <pc:docChg chg="addSld delSld modSld addMainMaster delMainMaster">
      <pc:chgData name="kaan balcı" userId="f384e3424baaea0a" providerId="Windows Live" clId="Web-{FA7E342C-38B1-45B9-A14B-936B4E84A906}" dt="2023-12-19T21:31:05.191" v="1766" actId="1076"/>
      <pc:docMkLst>
        <pc:docMk/>
      </pc:docMkLst>
      <pc:sldChg chg="addSp delSp modSp mod setBg modClrScheme chgLayout">
        <pc:chgData name="kaan balcı" userId="f384e3424baaea0a" providerId="Windows Live" clId="Web-{FA7E342C-38B1-45B9-A14B-936B4E84A906}" dt="2023-12-19T20:58:12.988" v="121" actId="1076"/>
        <pc:sldMkLst>
          <pc:docMk/>
          <pc:sldMk cId="1674425800" sldId="256"/>
        </pc:sldMkLst>
        <pc:spChg chg="mod ord">
          <ac:chgData name="kaan balcı" userId="f384e3424baaea0a" providerId="Windows Live" clId="Web-{FA7E342C-38B1-45B9-A14B-936B4E84A906}" dt="2023-12-19T20:57:13.455" v="56" actId="1076"/>
          <ac:spMkLst>
            <pc:docMk/>
            <pc:sldMk cId="1674425800" sldId="256"/>
            <ac:spMk id="2" creationId="{00000000-0000-0000-0000-000000000000}"/>
          </ac:spMkLst>
        </pc:spChg>
        <pc:spChg chg="mod ord">
          <ac:chgData name="kaan balcı" userId="f384e3424baaea0a" providerId="Windows Live" clId="Web-{FA7E342C-38B1-45B9-A14B-936B4E84A906}" dt="2023-12-19T20:58:12.988" v="121" actId="1076"/>
          <ac:spMkLst>
            <pc:docMk/>
            <pc:sldMk cId="1674425800" sldId="256"/>
            <ac:spMk id="3" creationId="{00000000-0000-0000-0000-000000000000}"/>
          </ac:spMkLst>
        </pc:spChg>
        <pc:spChg chg="add del">
          <ac:chgData name="kaan balcı" userId="f384e3424baaea0a" providerId="Windows Live" clId="Web-{FA7E342C-38B1-45B9-A14B-936B4E84A906}" dt="2023-12-19T20:53:15.229" v="18"/>
          <ac:spMkLst>
            <pc:docMk/>
            <pc:sldMk cId="1674425800" sldId="256"/>
            <ac:spMk id="9" creationId="{A88F843D-1C1B-C740-AC27-E3238D0F5F47}"/>
          </ac:spMkLst>
        </pc:spChg>
        <pc:spChg chg="add del">
          <ac:chgData name="kaan balcı" userId="f384e3424baaea0a" providerId="Windows Live" clId="Web-{FA7E342C-38B1-45B9-A14B-936B4E84A906}" dt="2023-12-19T20:53:15.229" v="18"/>
          <ac:spMkLst>
            <pc:docMk/>
            <pc:sldMk cId="1674425800" sldId="256"/>
            <ac:spMk id="11" creationId="{A21C8291-E3D5-4240-8FF4-E5213CBCC453}"/>
          </ac:spMkLst>
        </pc:spChg>
        <pc:spChg chg="add del">
          <ac:chgData name="kaan balcı" userId="f384e3424baaea0a" providerId="Windows Live" clId="Web-{FA7E342C-38B1-45B9-A14B-936B4E84A906}" dt="2023-12-19T20:53:15.229" v="18"/>
          <ac:spMkLst>
            <pc:docMk/>
            <pc:sldMk cId="1674425800" sldId="256"/>
            <ac:spMk id="13" creationId="{08B44AFE-C181-7047-8CC9-CA00BD385EEA}"/>
          </ac:spMkLst>
        </pc:spChg>
        <pc:spChg chg="add del">
          <ac:chgData name="kaan balcı" userId="f384e3424baaea0a" providerId="Windows Live" clId="Web-{FA7E342C-38B1-45B9-A14B-936B4E84A906}" dt="2023-12-19T20:53:59.199" v="29"/>
          <ac:spMkLst>
            <pc:docMk/>
            <pc:sldMk cId="1674425800" sldId="256"/>
            <ac:spMk id="18" creationId="{511C99DC-C3C5-4EBE-91DD-345109C3D6E0}"/>
          </ac:spMkLst>
        </pc:spChg>
        <pc:spChg chg="add">
          <ac:chgData name="kaan balcı" userId="f384e3424baaea0a" providerId="Windows Live" clId="Web-{FA7E342C-38B1-45B9-A14B-936B4E84A906}" dt="2023-12-19T20:53:59.199" v="29"/>
          <ac:spMkLst>
            <pc:docMk/>
            <pc:sldMk cId="1674425800" sldId="256"/>
            <ac:spMk id="25" creationId="{3CE54A2A-DF49-4800-82E7-3AF9353F8110}"/>
          </ac:spMkLst>
        </pc:spChg>
        <pc:spChg chg="add">
          <ac:chgData name="kaan balcı" userId="f384e3424baaea0a" providerId="Windows Live" clId="Web-{FA7E342C-38B1-45B9-A14B-936B4E84A906}" dt="2023-12-19T20:53:59.199" v="29"/>
          <ac:spMkLst>
            <pc:docMk/>
            <pc:sldMk cId="1674425800" sldId="256"/>
            <ac:spMk id="27" creationId="{836D1C3F-3B56-4607-9BE3-5611009C2B15}"/>
          </ac:spMkLst>
        </pc:spChg>
        <pc:spChg chg="add">
          <ac:chgData name="kaan balcı" userId="f384e3424baaea0a" providerId="Windows Live" clId="Web-{FA7E342C-38B1-45B9-A14B-936B4E84A906}" dt="2023-12-19T20:53:59.199" v="29"/>
          <ac:spMkLst>
            <pc:docMk/>
            <pc:sldMk cId="1674425800" sldId="256"/>
            <ac:spMk id="29" creationId="{89F20272-3B4F-6A3B-D2BA-5C9FE5E57546}"/>
          </ac:spMkLst>
        </pc:spChg>
        <pc:picChg chg="add mod">
          <ac:chgData name="kaan balcı" userId="f384e3424baaea0a" providerId="Windows Live" clId="Web-{FA7E342C-38B1-45B9-A14B-936B4E84A906}" dt="2023-12-19T20:53:59.199" v="29"/>
          <ac:picMkLst>
            <pc:docMk/>
            <pc:sldMk cId="1674425800" sldId="256"/>
            <ac:picMk id="4" creationId="{DF389329-51F0-7989-93C6-A32ECC6D34FA}"/>
          </ac:picMkLst>
        </pc:picChg>
        <pc:cxnChg chg="add del">
          <ac:chgData name="kaan balcı" userId="f384e3424baaea0a" providerId="Windows Live" clId="Web-{FA7E342C-38B1-45B9-A14B-936B4E84A906}" dt="2023-12-19T20:53:59.199" v="29"/>
          <ac:cxnSpMkLst>
            <pc:docMk/>
            <pc:sldMk cId="1674425800" sldId="256"/>
            <ac:cxnSpMk id="20" creationId="{B0AA360F-DECB-4836-8FB6-22C4BC3FB02D}"/>
          </ac:cxnSpMkLst>
        </pc:cxnChg>
        <pc:cxnChg chg="add">
          <ac:chgData name="kaan balcı" userId="f384e3424baaea0a" providerId="Windows Live" clId="Web-{FA7E342C-38B1-45B9-A14B-936B4E84A906}" dt="2023-12-19T20:53:59.199" v="29"/>
          <ac:cxnSpMkLst>
            <pc:docMk/>
            <pc:sldMk cId="1674425800" sldId="256"/>
            <ac:cxnSpMk id="31" creationId="{B0AA360F-DECB-4836-8FB6-22C4BC3FB02D}"/>
          </ac:cxnSpMkLst>
        </pc:cxnChg>
      </pc:sldChg>
      <pc:sldChg chg="addSp delSp modSp add mod replId setBg">
        <pc:chgData name="kaan balcı" userId="f384e3424baaea0a" providerId="Windows Live" clId="Web-{FA7E342C-38B1-45B9-A14B-936B4E84A906}" dt="2023-12-19T21:15:21.067" v="785"/>
        <pc:sldMkLst>
          <pc:docMk/>
          <pc:sldMk cId="697126279" sldId="257"/>
        </pc:sldMkLst>
        <pc:spChg chg="del mod">
          <ac:chgData name="kaan balcı" userId="f384e3424baaea0a" providerId="Windows Live" clId="Web-{FA7E342C-38B1-45B9-A14B-936B4E84A906}" dt="2023-12-19T21:04:32.141" v="255"/>
          <ac:spMkLst>
            <pc:docMk/>
            <pc:sldMk cId="697126279" sldId="257"/>
            <ac:spMk id="2" creationId="{3C22E339-E301-F015-4852-DED1FB8B95D0}"/>
          </ac:spMkLst>
        </pc:spChg>
        <pc:spChg chg="mod ord">
          <ac:chgData name="kaan balcı" userId="f384e3424baaea0a" providerId="Windows Live" clId="Web-{FA7E342C-38B1-45B9-A14B-936B4E84A906}" dt="2023-12-19T21:14:01.846" v="771"/>
          <ac:spMkLst>
            <pc:docMk/>
            <pc:sldMk cId="697126279" sldId="257"/>
            <ac:spMk id="3" creationId="{643DBC7E-BF24-794B-3880-20821BF616BB}"/>
          </ac:spMkLst>
        </pc:spChg>
        <pc:spChg chg="add mod">
          <ac:chgData name="kaan balcı" userId="f384e3424baaea0a" providerId="Windows Live" clId="Web-{FA7E342C-38B1-45B9-A14B-936B4E84A906}" dt="2023-12-19T21:14:53.707" v="784" actId="20577"/>
          <ac:spMkLst>
            <pc:docMk/>
            <pc:sldMk cId="697126279" sldId="257"/>
            <ac:spMk id="5" creationId="{9F93A33D-A77F-99A8-5B32-EA7313232A38}"/>
          </ac:spMkLst>
        </pc:spChg>
        <pc:spChg chg="add del">
          <ac:chgData name="kaan balcı" userId="f384e3424baaea0a" providerId="Windows Live" clId="Web-{FA7E342C-38B1-45B9-A14B-936B4E84A906}" dt="2023-12-19T20:59:53.788" v="145"/>
          <ac:spMkLst>
            <pc:docMk/>
            <pc:sldMk cId="697126279" sldId="257"/>
            <ac:spMk id="25" creationId="{6DE9DFED-E8D2-AB84-7EB1-224BEC20CF68}"/>
          </ac:spMkLst>
        </pc:spChg>
        <pc:spChg chg="add del">
          <ac:chgData name="kaan balcı" userId="f384e3424baaea0a" providerId="Windows Live" clId="Web-{FA7E342C-38B1-45B9-A14B-936B4E84A906}" dt="2023-12-19T20:59:53.788" v="145"/>
          <ac:spMkLst>
            <pc:docMk/>
            <pc:sldMk cId="697126279" sldId="257"/>
            <ac:spMk id="27" creationId="{1A89B8EA-3D58-35F9-7C03-EB9AAFB331D5}"/>
          </ac:spMkLst>
        </pc:spChg>
        <pc:spChg chg="add del">
          <ac:chgData name="kaan balcı" userId="f384e3424baaea0a" providerId="Windows Live" clId="Web-{FA7E342C-38B1-45B9-A14B-936B4E84A906}" dt="2023-12-19T20:59:53.788" v="145"/>
          <ac:spMkLst>
            <pc:docMk/>
            <pc:sldMk cId="697126279" sldId="257"/>
            <ac:spMk id="29" creationId="{C70F2001-E478-C394-54CC-13B043F47BE5}"/>
          </ac:spMkLst>
        </pc:spChg>
        <pc:spChg chg="add del">
          <ac:chgData name="kaan balcı" userId="f384e3424baaea0a" providerId="Windows Live" clId="Web-{FA7E342C-38B1-45B9-A14B-936B4E84A906}" dt="2023-12-19T20:59:53.757" v="144"/>
          <ac:spMkLst>
            <pc:docMk/>
            <pc:sldMk cId="697126279" sldId="257"/>
            <ac:spMk id="33" creationId="{511C99DC-C3C5-4EBE-91DD-345109C3D6E0}"/>
          </ac:spMkLst>
        </pc:spChg>
        <pc:spChg chg="add">
          <ac:chgData name="kaan balcı" userId="f384e3424baaea0a" providerId="Windows Live" clId="Web-{FA7E342C-38B1-45B9-A14B-936B4E84A906}" dt="2023-12-19T20:59:53.788" v="145"/>
          <ac:spMkLst>
            <pc:docMk/>
            <pc:sldMk cId="697126279" sldId="257"/>
            <ac:spMk id="35" creationId="{511C99DC-C3C5-4EBE-91DD-345109C3D6E0}"/>
          </ac:spMkLst>
        </pc:spChg>
        <pc:spChg chg="add del">
          <ac:chgData name="kaan balcı" userId="f384e3424baaea0a" providerId="Windows Live" clId="Web-{FA7E342C-38B1-45B9-A14B-936B4E84A906}" dt="2023-12-19T20:59:20.709" v="142"/>
          <ac:spMkLst>
            <pc:docMk/>
            <pc:sldMk cId="697126279" sldId="257"/>
            <ac:spMk id="36" creationId="{9BE9CBBE-AC27-4CB2-9A8C-6DA97C8514B0}"/>
          </ac:spMkLst>
        </pc:spChg>
        <pc:spChg chg="add del">
          <ac:chgData name="kaan balcı" userId="f384e3424baaea0a" providerId="Windows Live" clId="Web-{FA7E342C-38B1-45B9-A14B-936B4E84A906}" dt="2023-12-19T20:59:20.709" v="142"/>
          <ac:spMkLst>
            <pc:docMk/>
            <pc:sldMk cId="697126279" sldId="257"/>
            <ac:spMk id="38" creationId="{1510558D-AB62-4468-A217-6D39626A6767}"/>
          </ac:spMkLst>
        </pc:spChg>
        <pc:spChg chg="add del">
          <ac:chgData name="kaan balcı" userId="f384e3424baaea0a" providerId="Windows Live" clId="Web-{FA7E342C-38B1-45B9-A14B-936B4E84A906}" dt="2023-12-19T20:59:20.709" v="142"/>
          <ac:spMkLst>
            <pc:docMk/>
            <pc:sldMk cId="697126279" sldId="257"/>
            <ac:spMk id="40" creationId="{BF0EF3CC-90B1-4D25-8757-67F368728EB3}"/>
          </ac:spMkLst>
        </pc:spChg>
        <pc:picChg chg="mod ord">
          <ac:chgData name="kaan balcı" userId="f384e3424baaea0a" providerId="Windows Live" clId="Web-{FA7E342C-38B1-45B9-A14B-936B4E84A906}" dt="2023-12-19T21:02:10.605" v="192" actId="1076"/>
          <ac:picMkLst>
            <pc:docMk/>
            <pc:sldMk cId="697126279" sldId="257"/>
            <ac:picMk id="4" creationId="{870E4C15-8DC0-0ADA-0406-8761A1DF288D}"/>
          </ac:picMkLst>
        </pc:picChg>
        <pc:cxnChg chg="add del">
          <ac:chgData name="kaan balcı" userId="f384e3424baaea0a" providerId="Windows Live" clId="Web-{FA7E342C-38B1-45B9-A14B-936B4E84A906}" dt="2023-12-19T20:59:53.788" v="145"/>
          <ac:cxnSpMkLst>
            <pc:docMk/>
            <pc:sldMk cId="697126279" sldId="257"/>
            <ac:cxnSpMk id="31" creationId="{1D8E3193-4E60-73F4-2930-5EA593373166}"/>
          </ac:cxnSpMkLst>
        </pc:cxnChg>
        <pc:cxnChg chg="add del">
          <ac:chgData name="kaan balcı" userId="f384e3424baaea0a" providerId="Windows Live" clId="Web-{FA7E342C-38B1-45B9-A14B-936B4E84A906}" dt="2023-12-19T20:59:53.757" v="144"/>
          <ac:cxnSpMkLst>
            <pc:docMk/>
            <pc:sldMk cId="697126279" sldId="257"/>
            <ac:cxnSpMk id="34" creationId="{B0AA360F-DECB-4836-8FB6-22C4BC3FB02D}"/>
          </ac:cxnSpMkLst>
        </pc:cxnChg>
        <pc:cxnChg chg="add">
          <ac:chgData name="kaan balcı" userId="f384e3424baaea0a" providerId="Windows Live" clId="Web-{FA7E342C-38B1-45B9-A14B-936B4E84A906}" dt="2023-12-19T20:59:53.788" v="145"/>
          <ac:cxnSpMkLst>
            <pc:docMk/>
            <pc:sldMk cId="697126279" sldId="257"/>
            <ac:cxnSpMk id="37" creationId="{B0AA360F-DECB-4836-8FB6-22C4BC3FB02D}"/>
          </ac:cxnSpMkLst>
        </pc:cxnChg>
        <pc:cxnChg chg="add del">
          <ac:chgData name="kaan balcı" userId="f384e3424baaea0a" providerId="Windows Live" clId="Web-{FA7E342C-38B1-45B9-A14B-936B4E84A906}" dt="2023-12-19T20:59:20.709" v="142"/>
          <ac:cxnSpMkLst>
            <pc:docMk/>
            <pc:sldMk cId="697126279" sldId="257"/>
            <ac:cxnSpMk id="42" creationId="{B0AA360F-DECB-4836-8FB6-22C4BC3FB02D}"/>
          </ac:cxnSpMkLst>
        </pc:cxnChg>
      </pc:sldChg>
      <pc:sldChg chg="new del">
        <pc:chgData name="kaan balcı" userId="f384e3424baaea0a" providerId="Windows Live" clId="Web-{FA7E342C-38B1-45B9-A14B-936B4E84A906}" dt="2023-12-19T20:58:26.489" v="122"/>
        <pc:sldMkLst>
          <pc:docMk/>
          <pc:sldMk cId="4183098131" sldId="257"/>
        </pc:sldMkLst>
      </pc:sldChg>
      <pc:sldChg chg="addSp delSp modSp add mod replId setBg">
        <pc:chgData name="kaan balcı" userId="f384e3424baaea0a" providerId="Windows Live" clId="Web-{FA7E342C-38B1-45B9-A14B-936B4E84A906}" dt="2023-12-19T21:30:15.158" v="1760" actId="20577"/>
        <pc:sldMkLst>
          <pc:docMk/>
          <pc:sldMk cId="1635878590" sldId="258"/>
        </pc:sldMkLst>
        <pc:spChg chg="del">
          <ac:chgData name="kaan balcı" userId="f384e3424baaea0a" providerId="Windows Live" clId="Web-{FA7E342C-38B1-45B9-A14B-936B4E84A906}" dt="2023-12-19T21:11:29.685" v="752"/>
          <ac:spMkLst>
            <pc:docMk/>
            <pc:sldMk cId="1635878590" sldId="258"/>
            <ac:spMk id="3" creationId="{A57FF42F-6F63-5B56-3C31-4D8AC8B87737}"/>
          </ac:spMkLst>
        </pc:spChg>
        <pc:spChg chg="del">
          <ac:chgData name="kaan balcı" userId="f384e3424baaea0a" providerId="Windows Live" clId="Web-{FA7E342C-38B1-45B9-A14B-936B4E84A906}" dt="2023-12-19T21:11:27.388" v="751"/>
          <ac:spMkLst>
            <pc:docMk/>
            <pc:sldMk cId="1635878590" sldId="258"/>
            <ac:spMk id="5" creationId="{84C1FD63-DD84-056C-823A-F11E3371177C}"/>
          </ac:spMkLst>
        </pc:spChg>
        <pc:spChg chg="add del mod">
          <ac:chgData name="kaan balcı" userId="f384e3424baaea0a" providerId="Windows Live" clId="Web-{FA7E342C-38B1-45B9-A14B-936B4E84A906}" dt="2023-12-19T21:12:13.140" v="758"/>
          <ac:spMkLst>
            <pc:docMk/>
            <pc:sldMk cId="1635878590" sldId="258"/>
            <ac:spMk id="6" creationId="{64634395-3EF8-F816-4E8E-9E50E3F4C0CE}"/>
          </ac:spMkLst>
        </pc:spChg>
        <pc:spChg chg="add del mod">
          <ac:chgData name="kaan balcı" userId="f384e3424baaea0a" providerId="Windows Live" clId="Web-{FA7E342C-38B1-45B9-A14B-936B4E84A906}" dt="2023-12-19T21:12:46.016" v="765"/>
          <ac:spMkLst>
            <pc:docMk/>
            <pc:sldMk cId="1635878590" sldId="258"/>
            <ac:spMk id="7" creationId="{8FFC3CE3-1928-E49C-C501-07AA019576A4}"/>
          </ac:spMkLst>
        </pc:spChg>
        <pc:spChg chg="add mod">
          <ac:chgData name="kaan balcı" userId="f384e3424baaea0a" providerId="Windows Live" clId="Web-{FA7E342C-38B1-45B9-A14B-936B4E84A906}" dt="2023-12-19T21:27:56.513" v="1716" actId="1076"/>
          <ac:spMkLst>
            <pc:docMk/>
            <pc:sldMk cId="1635878590" sldId="258"/>
            <ac:spMk id="8" creationId="{88762E17-AF59-A41B-7769-4DA73F5187D0}"/>
          </ac:spMkLst>
        </pc:spChg>
        <pc:spChg chg="add mod">
          <ac:chgData name="kaan balcı" userId="f384e3424baaea0a" providerId="Windows Live" clId="Web-{FA7E342C-38B1-45B9-A14B-936B4E84A906}" dt="2023-12-19T21:30:15.158" v="1760" actId="20577"/>
          <ac:spMkLst>
            <pc:docMk/>
            <pc:sldMk cId="1635878590" sldId="258"/>
            <ac:spMk id="9" creationId="{54789E89-EBD2-C411-3B2F-A015A8DC84F5}"/>
          </ac:spMkLst>
        </pc:spChg>
        <pc:spChg chg="del">
          <ac:chgData name="kaan balcı" userId="f384e3424baaea0a" providerId="Windows Live" clId="Web-{FA7E342C-38B1-45B9-A14B-936B4E84A906}" dt="2023-12-19T21:11:48.608" v="753"/>
          <ac:spMkLst>
            <pc:docMk/>
            <pc:sldMk cId="1635878590" sldId="258"/>
            <ac:spMk id="35" creationId="{1BC35CBA-FF1E-733B-27CC-9824CFA14BDC}"/>
          </ac:spMkLst>
        </pc:spChg>
        <pc:spChg chg="add">
          <ac:chgData name="kaan balcı" userId="f384e3424baaea0a" providerId="Windows Live" clId="Web-{FA7E342C-38B1-45B9-A14B-936B4E84A906}" dt="2023-12-19T21:11:48.608" v="753"/>
          <ac:spMkLst>
            <pc:docMk/>
            <pc:sldMk cId="1635878590" sldId="258"/>
            <ac:spMk id="42" creationId="{A37F4A8A-7B54-4D8D-933A-8921996A0F38}"/>
          </ac:spMkLst>
        </pc:spChg>
        <pc:picChg chg="mod ord">
          <ac:chgData name="kaan balcı" userId="f384e3424baaea0a" providerId="Windows Live" clId="Web-{FA7E342C-38B1-45B9-A14B-936B4E84A906}" dt="2023-12-19T21:11:48.608" v="753"/>
          <ac:picMkLst>
            <pc:docMk/>
            <pc:sldMk cId="1635878590" sldId="258"/>
            <ac:picMk id="4" creationId="{2F69771E-E461-E3BE-7ABE-A4F4CF77BF55}"/>
          </ac:picMkLst>
        </pc:picChg>
        <pc:cxnChg chg="del">
          <ac:chgData name="kaan balcı" userId="f384e3424baaea0a" providerId="Windows Live" clId="Web-{FA7E342C-38B1-45B9-A14B-936B4E84A906}" dt="2023-12-19T21:11:48.608" v="753"/>
          <ac:cxnSpMkLst>
            <pc:docMk/>
            <pc:sldMk cId="1635878590" sldId="258"/>
            <ac:cxnSpMk id="37" creationId="{7CABF0AD-6D87-DEA0-BC4C-B00D95BC0D31}"/>
          </ac:cxnSpMkLst>
        </pc:cxnChg>
        <pc:cxnChg chg="add">
          <ac:chgData name="kaan balcı" userId="f384e3424baaea0a" providerId="Windows Live" clId="Web-{FA7E342C-38B1-45B9-A14B-936B4E84A906}" dt="2023-12-19T21:11:48.608" v="753"/>
          <ac:cxnSpMkLst>
            <pc:docMk/>
            <pc:sldMk cId="1635878590" sldId="258"/>
            <ac:cxnSpMk id="44" creationId="{B0AA360F-DECB-4836-8FB6-22C4BC3FB02D}"/>
          </ac:cxnSpMkLst>
        </pc:cxnChg>
      </pc:sldChg>
      <pc:sldChg chg="new del">
        <pc:chgData name="kaan balcı" userId="f384e3424baaea0a" providerId="Windows Live" clId="Web-{FA7E342C-38B1-45B9-A14B-936B4E84A906}" dt="2023-12-19T20:58:27.879" v="123"/>
        <pc:sldMkLst>
          <pc:docMk/>
          <pc:sldMk cId="2857810904" sldId="258"/>
        </pc:sldMkLst>
      </pc:sldChg>
      <pc:sldChg chg="delSp modSp add replId">
        <pc:chgData name="kaan balcı" userId="f384e3424baaea0a" providerId="Windows Live" clId="Web-{FA7E342C-38B1-45B9-A14B-936B4E84A906}" dt="2023-12-19T21:31:05.191" v="1766" actId="1076"/>
        <pc:sldMkLst>
          <pc:docMk/>
          <pc:sldMk cId="2977437355" sldId="259"/>
        </pc:sldMkLst>
        <pc:spChg chg="del">
          <ac:chgData name="kaan balcı" userId="f384e3424baaea0a" providerId="Windows Live" clId="Web-{FA7E342C-38B1-45B9-A14B-936B4E84A906}" dt="2023-12-19T21:30:53.237" v="1765"/>
          <ac:spMkLst>
            <pc:docMk/>
            <pc:sldMk cId="2977437355" sldId="259"/>
            <ac:spMk id="8" creationId="{CD60BE73-0BC1-3161-0920-54EFE4B752A8}"/>
          </ac:spMkLst>
        </pc:spChg>
        <pc:spChg chg="del mod">
          <ac:chgData name="kaan balcı" userId="f384e3424baaea0a" providerId="Windows Live" clId="Web-{FA7E342C-38B1-45B9-A14B-936B4E84A906}" dt="2023-12-19T21:30:51.784" v="1764"/>
          <ac:spMkLst>
            <pc:docMk/>
            <pc:sldMk cId="2977437355" sldId="259"/>
            <ac:spMk id="9" creationId="{E0B7490B-0240-891A-507D-25FE37222CF7}"/>
          </ac:spMkLst>
        </pc:spChg>
        <pc:picChg chg="mod">
          <ac:chgData name="kaan balcı" userId="f384e3424baaea0a" providerId="Windows Live" clId="Web-{FA7E342C-38B1-45B9-A14B-936B4E84A906}" dt="2023-12-19T21:31:05.191" v="1766" actId="1076"/>
          <ac:picMkLst>
            <pc:docMk/>
            <pc:sldMk cId="2977437355" sldId="259"/>
            <ac:picMk id="4" creationId="{5FAD9207-012C-77F0-2246-EDC30A50B73F}"/>
          </ac:picMkLst>
        </pc:picChg>
      </pc:sldChg>
      <pc:sldMasterChg chg="del delSldLayout">
        <pc:chgData name="kaan balcı" userId="f384e3424baaea0a" providerId="Windows Live" clId="Web-{FA7E342C-38B1-45B9-A14B-936B4E84A906}" dt="2023-12-19T20:46:47.467" v="0"/>
        <pc:sldMasterMkLst>
          <pc:docMk/>
          <pc:sldMasterMk cId="3712468873" sldId="2147483648"/>
        </pc:sldMasterMkLst>
        <pc:sldLayoutChg chg="del">
          <pc:chgData name="kaan balcı" userId="f384e3424baaea0a" providerId="Windows Live" clId="Web-{FA7E342C-38B1-45B9-A14B-936B4E84A906}" dt="2023-12-19T20:46:47.467" v="0"/>
          <pc:sldLayoutMkLst>
            <pc:docMk/>
            <pc:sldMasterMk cId="3712468873" sldId="2147483648"/>
            <pc:sldLayoutMk cId="3440994769" sldId="2147483649"/>
          </pc:sldLayoutMkLst>
        </pc:sldLayoutChg>
        <pc:sldLayoutChg chg="del">
          <pc:chgData name="kaan balcı" userId="f384e3424baaea0a" providerId="Windows Live" clId="Web-{FA7E342C-38B1-45B9-A14B-936B4E84A906}" dt="2023-12-19T20:46:47.467" v="0"/>
          <pc:sldLayoutMkLst>
            <pc:docMk/>
            <pc:sldMasterMk cId="3712468873" sldId="2147483648"/>
            <pc:sldLayoutMk cId="3944319586" sldId="2147483650"/>
          </pc:sldLayoutMkLst>
        </pc:sldLayoutChg>
        <pc:sldLayoutChg chg="del">
          <pc:chgData name="kaan balcı" userId="f384e3424baaea0a" providerId="Windows Live" clId="Web-{FA7E342C-38B1-45B9-A14B-936B4E84A906}" dt="2023-12-19T20:46:47.467" v="0"/>
          <pc:sldLayoutMkLst>
            <pc:docMk/>
            <pc:sldMasterMk cId="3712468873" sldId="2147483648"/>
            <pc:sldLayoutMk cId="1196833356" sldId="2147483651"/>
          </pc:sldLayoutMkLst>
        </pc:sldLayoutChg>
        <pc:sldLayoutChg chg="del">
          <pc:chgData name="kaan balcı" userId="f384e3424baaea0a" providerId="Windows Live" clId="Web-{FA7E342C-38B1-45B9-A14B-936B4E84A906}" dt="2023-12-19T20:46:47.467" v="0"/>
          <pc:sldLayoutMkLst>
            <pc:docMk/>
            <pc:sldMasterMk cId="3712468873" sldId="2147483648"/>
            <pc:sldLayoutMk cId="3652797130" sldId="2147483652"/>
          </pc:sldLayoutMkLst>
        </pc:sldLayoutChg>
        <pc:sldLayoutChg chg="del">
          <pc:chgData name="kaan balcı" userId="f384e3424baaea0a" providerId="Windows Live" clId="Web-{FA7E342C-38B1-45B9-A14B-936B4E84A906}" dt="2023-12-19T20:46:47.467" v="0"/>
          <pc:sldLayoutMkLst>
            <pc:docMk/>
            <pc:sldMasterMk cId="3712468873" sldId="2147483648"/>
            <pc:sldLayoutMk cId="846744319" sldId="2147483653"/>
          </pc:sldLayoutMkLst>
        </pc:sldLayoutChg>
        <pc:sldLayoutChg chg="del">
          <pc:chgData name="kaan balcı" userId="f384e3424baaea0a" providerId="Windows Live" clId="Web-{FA7E342C-38B1-45B9-A14B-936B4E84A906}" dt="2023-12-19T20:46:47.467" v="0"/>
          <pc:sldLayoutMkLst>
            <pc:docMk/>
            <pc:sldMasterMk cId="3712468873" sldId="2147483648"/>
            <pc:sldLayoutMk cId="2861482750" sldId="2147483654"/>
          </pc:sldLayoutMkLst>
        </pc:sldLayoutChg>
        <pc:sldLayoutChg chg="del">
          <pc:chgData name="kaan balcı" userId="f384e3424baaea0a" providerId="Windows Live" clId="Web-{FA7E342C-38B1-45B9-A14B-936B4E84A906}" dt="2023-12-19T20:46:47.467" v="0"/>
          <pc:sldLayoutMkLst>
            <pc:docMk/>
            <pc:sldMasterMk cId="3712468873" sldId="2147483648"/>
            <pc:sldLayoutMk cId="4199817435" sldId="2147483655"/>
          </pc:sldLayoutMkLst>
        </pc:sldLayoutChg>
        <pc:sldLayoutChg chg="del">
          <pc:chgData name="kaan balcı" userId="f384e3424baaea0a" providerId="Windows Live" clId="Web-{FA7E342C-38B1-45B9-A14B-936B4E84A906}" dt="2023-12-19T20:46:47.467" v="0"/>
          <pc:sldLayoutMkLst>
            <pc:docMk/>
            <pc:sldMasterMk cId="3712468873" sldId="2147483648"/>
            <pc:sldLayoutMk cId="2700913065" sldId="2147483656"/>
          </pc:sldLayoutMkLst>
        </pc:sldLayoutChg>
        <pc:sldLayoutChg chg="del">
          <pc:chgData name="kaan balcı" userId="f384e3424baaea0a" providerId="Windows Live" clId="Web-{FA7E342C-38B1-45B9-A14B-936B4E84A906}" dt="2023-12-19T20:46:47.467" v="0"/>
          <pc:sldLayoutMkLst>
            <pc:docMk/>
            <pc:sldMasterMk cId="3712468873" sldId="2147483648"/>
            <pc:sldLayoutMk cId="818175020" sldId="2147483657"/>
          </pc:sldLayoutMkLst>
        </pc:sldLayoutChg>
        <pc:sldLayoutChg chg="del">
          <pc:chgData name="kaan balcı" userId="f384e3424baaea0a" providerId="Windows Live" clId="Web-{FA7E342C-38B1-45B9-A14B-936B4E84A906}" dt="2023-12-19T20:46:47.467" v="0"/>
          <pc:sldLayoutMkLst>
            <pc:docMk/>
            <pc:sldMasterMk cId="3712468873" sldId="2147483648"/>
            <pc:sldLayoutMk cId="847874827" sldId="2147483658"/>
          </pc:sldLayoutMkLst>
        </pc:sldLayoutChg>
        <pc:sldLayoutChg chg="del">
          <pc:chgData name="kaan balcı" userId="f384e3424baaea0a" providerId="Windows Live" clId="Web-{FA7E342C-38B1-45B9-A14B-936B4E84A906}" dt="2023-12-19T20:46:47.467" v="0"/>
          <pc:sldLayoutMkLst>
            <pc:docMk/>
            <pc:sldMasterMk cId="3712468873" sldId="2147483648"/>
            <pc:sldLayoutMk cId="804856651" sldId="2147483659"/>
          </pc:sldLayoutMkLst>
        </pc:sldLayoutChg>
      </pc:sldMasterChg>
      <pc:sldMasterChg chg="add del addSldLayout delSldLayout">
        <pc:chgData name="kaan balcı" userId="f384e3424baaea0a" providerId="Windows Live" clId="Web-{FA7E342C-38B1-45B9-A14B-936B4E84A906}" dt="2023-12-19T20:53:15.229" v="18"/>
        <pc:sldMasterMkLst>
          <pc:docMk/>
          <pc:sldMasterMk cId="979206758" sldId="2147483738"/>
        </pc:sldMasterMkLst>
        <pc:sldLayoutChg chg="add del">
          <pc:chgData name="kaan balcı" userId="f384e3424baaea0a" providerId="Windows Live" clId="Web-{FA7E342C-38B1-45B9-A14B-936B4E84A906}" dt="2023-12-19T20:53:15.229" v="18"/>
          <pc:sldLayoutMkLst>
            <pc:docMk/>
            <pc:sldMasterMk cId="979206758" sldId="2147483738"/>
            <pc:sldLayoutMk cId="743324177" sldId="2147483727"/>
          </pc:sldLayoutMkLst>
        </pc:sldLayoutChg>
        <pc:sldLayoutChg chg="add del">
          <pc:chgData name="kaan balcı" userId="f384e3424baaea0a" providerId="Windows Live" clId="Web-{FA7E342C-38B1-45B9-A14B-936B4E84A906}" dt="2023-12-19T20:53:15.229" v="18"/>
          <pc:sldLayoutMkLst>
            <pc:docMk/>
            <pc:sldMasterMk cId="979206758" sldId="2147483738"/>
            <pc:sldLayoutMk cId="1536004012" sldId="2147483728"/>
          </pc:sldLayoutMkLst>
        </pc:sldLayoutChg>
        <pc:sldLayoutChg chg="add del">
          <pc:chgData name="kaan balcı" userId="f384e3424baaea0a" providerId="Windows Live" clId="Web-{FA7E342C-38B1-45B9-A14B-936B4E84A906}" dt="2023-12-19T20:53:15.229" v="18"/>
          <pc:sldLayoutMkLst>
            <pc:docMk/>
            <pc:sldMasterMk cId="979206758" sldId="2147483738"/>
            <pc:sldLayoutMk cId="2788561113" sldId="2147483729"/>
          </pc:sldLayoutMkLst>
        </pc:sldLayoutChg>
        <pc:sldLayoutChg chg="add del">
          <pc:chgData name="kaan balcı" userId="f384e3424baaea0a" providerId="Windows Live" clId="Web-{FA7E342C-38B1-45B9-A14B-936B4E84A906}" dt="2023-12-19T20:53:15.229" v="18"/>
          <pc:sldLayoutMkLst>
            <pc:docMk/>
            <pc:sldMasterMk cId="979206758" sldId="2147483738"/>
            <pc:sldLayoutMk cId="1971757423" sldId="2147483730"/>
          </pc:sldLayoutMkLst>
        </pc:sldLayoutChg>
        <pc:sldLayoutChg chg="add del">
          <pc:chgData name="kaan balcı" userId="f384e3424baaea0a" providerId="Windows Live" clId="Web-{FA7E342C-38B1-45B9-A14B-936B4E84A906}" dt="2023-12-19T20:53:15.229" v="18"/>
          <pc:sldLayoutMkLst>
            <pc:docMk/>
            <pc:sldMasterMk cId="979206758" sldId="2147483738"/>
            <pc:sldLayoutMk cId="1232412740" sldId="2147483731"/>
          </pc:sldLayoutMkLst>
        </pc:sldLayoutChg>
        <pc:sldLayoutChg chg="add del">
          <pc:chgData name="kaan balcı" userId="f384e3424baaea0a" providerId="Windows Live" clId="Web-{FA7E342C-38B1-45B9-A14B-936B4E84A906}" dt="2023-12-19T20:53:15.229" v="18"/>
          <pc:sldLayoutMkLst>
            <pc:docMk/>
            <pc:sldMasterMk cId="979206758" sldId="2147483738"/>
            <pc:sldLayoutMk cId="2425871706" sldId="2147483732"/>
          </pc:sldLayoutMkLst>
        </pc:sldLayoutChg>
        <pc:sldLayoutChg chg="add del">
          <pc:chgData name="kaan balcı" userId="f384e3424baaea0a" providerId="Windows Live" clId="Web-{FA7E342C-38B1-45B9-A14B-936B4E84A906}" dt="2023-12-19T20:53:15.229" v="18"/>
          <pc:sldLayoutMkLst>
            <pc:docMk/>
            <pc:sldMasterMk cId="979206758" sldId="2147483738"/>
            <pc:sldLayoutMk cId="3749313577" sldId="2147483733"/>
          </pc:sldLayoutMkLst>
        </pc:sldLayoutChg>
        <pc:sldLayoutChg chg="add del">
          <pc:chgData name="kaan balcı" userId="f384e3424baaea0a" providerId="Windows Live" clId="Web-{FA7E342C-38B1-45B9-A14B-936B4E84A906}" dt="2023-12-19T20:53:15.229" v="18"/>
          <pc:sldLayoutMkLst>
            <pc:docMk/>
            <pc:sldMasterMk cId="979206758" sldId="2147483738"/>
            <pc:sldLayoutMk cId="1407118828" sldId="2147483734"/>
          </pc:sldLayoutMkLst>
        </pc:sldLayoutChg>
        <pc:sldLayoutChg chg="add del">
          <pc:chgData name="kaan balcı" userId="f384e3424baaea0a" providerId="Windows Live" clId="Web-{FA7E342C-38B1-45B9-A14B-936B4E84A906}" dt="2023-12-19T20:53:15.229" v="18"/>
          <pc:sldLayoutMkLst>
            <pc:docMk/>
            <pc:sldMasterMk cId="979206758" sldId="2147483738"/>
            <pc:sldLayoutMk cId="298965784" sldId="2147483735"/>
          </pc:sldLayoutMkLst>
        </pc:sldLayoutChg>
        <pc:sldLayoutChg chg="add del">
          <pc:chgData name="kaan balcı" userId="f384e3424baaea0a" providerId="Windows Live" clId="Web-{FA7E342C-38B1-45B9-A14B-936B4E84A906}" dt="2023-12-19T20:53:15.229" v="18"/>
          <pc:sldLayoutMkLst>
            <pc:docMk/>
            <pc:sldMasterMk cId="979206758" sldId="2147483738"/>
            <pc:sldLayoutMk cId="556989313" sldId="2147483736"/>
          </pc:sldLayoutMkLst>
        </pc:sldLayoutChg>
        <pc:sldLayoutChg chg="add del">
          <pc:chgData name="kaan balcı" userId="f384e3424baaea0a" providerId="Windows Live" clId="Web-{FA7E342C-38B1-45B9-A14B-936B4E84A906}" dt="2023-12-19T20:53:15.229" v="18"/>
          <pc:sldLayoutMkLst>
            <pc:docMk/>
            <pc:sldMasterMk cId="979206758" sldId="2147483738"/>
            <pc:sldLayoutMk cId="3669240716" sldId="2147483737"/>
          </pc:sldLayoutMkLst>
        </pc:sldLayoutChg>
      </pc:sldMasterChg>
      <pc:sldMasterChg chg="add addSldLayout">
        <pc:chgData name="kaan balcı" userId="f384e3424baaea0a" providerId="Windows Live" clId="Web-{FA7E342C-38B1-45B9-A14B-936B4E84A906}" dt="2023-12-19T20:53:15.229" v="18"/>
        <pc:sldMasterMkLst>
          <pc:docMk/>
          <pc:sldMasterMk cId="1931231115" sldId="2147483762"/>
        </pc:sldMasterMkLst>
        <pc:sldLayoutChg chg="add">
          <pc:chgData name="kaan balcı" userId="f384e3424baaea0a" providerId="Windows Live" clId="Web-{FA7E342C-38B1-45B9-A14B-936B4E84A906}" dt="2023-12-19T20:53:15.229" v="18"/>
          <pc:sldLayoutMkLst>
            <pc:docMk/>
            <pc:sldMasterMk cId="1931231115" sldId="2147483762"/>
            <pc:sldLayoutMk cId="3456174315" sldId="2147483751"/>
          </pc:sldLayoutMkLst>
        </pc:sldLayoutChg>
        <pc:sldLayoutChg chg="add">
          <pc:chgData name="kaan balcı" userId="f384e3424baaea0a" providerId="Windows Live" clId="Web-{FA7E342C-38B1-45B9-A14B-936B4E84A906}" dt="2023-12-19T20:53:15.229" v="18"/>
          <pc:sldLayoutMkLst>
            <pc:docMk/>
            <pc:sldMasterMk cId="1931231115" sldId="2147483762"/>
            <pc:sldLayoutMk cId="2873770669" sldId="2147483752"/>
          </pc:sldLayoutMkLst>
        </pc:sldLayoutChg>
        <pc:sldLayoutChg chg="add">
          <pc:chgData name="kaan balcı" userId="f384e3424baaea0a" providerId="Windows Live" clId="Web-{FA7E342C-38B1-45B9-A14B-936B4E84A906}" dt="2023-12-19T20:53:15.229" v="18"/>
          <pc:sldLayoutMkLst>
            <pc:docMk/>
            <pc:sldMasterMk cId="1931231115" sldId="2147483762"/>
            <pc:sldLayoutMk cId="2737888043" sldId="2147483753"/>
          </pc:sldLayoutMkLst>
        </pc:sldLayoutChg>
        <pc:sldLayoutChg chg="add">
          <pc:chgData name="kaan balcı" userId="f384e3424baaea0a" providerId="Windows Live" clId="Web-{FA7E342C-38B1-45B9-A14B-936B4E84A906}" dt="2023-12-19T20:53:15.229" v="18"/>
          <pc:sldLayoutMkLst>
            <pc:docMk/>
            <pc:sldMasterMk cId="1931231115" sldId="2147483762"/>
            <pc:sldLayoutMk cId="1415933722" sldId="2147483754"/>
          </pc:sldLayoutMkLst>
        </pc:sldLayoutChg>
        <pc:sldLayoutChg chg="add">
          <pc:chgData name="kaan balcı" userId="f384e3424baaea0a" providerId="Windows Live" clId="Web-{FA7E342C-38B1-45B9-A14B-936B4E84A906}" dt="2023-12-19T20:53:15.229" v="18"/>
          <pc:sldLayoutMkLst>
            <pc:docMk/>
            <pc:sldMasterMk cId="1931231115" sldId="2147483762"/>
            <pc:sldLayoutMk cId="3698130675" sldId="2147483755"/>
          </pc:sldLayoutMkLst>
        </pc:sldLayoutChg>
        <pc:sldLayoutChg chg="add">
          <pc:chgData name="kaan balcı" userId="f384e3424baaea0a" providerId="Windows Live" clId="Web-{FA7E342C-38B1-45B9-A14B-936B4E84A906}" dt="2023-12-19T20:53:15.229" v="18"/>
          <pc:sldLayoutMkLst>
            <pc:docMk/>
            <pc:sldMasterMk cId="1931231115" sldId="2147483762"/>
            <pc:sldLayoutMk cId="1625854562" sldId="2147483756"/>
          </pc:sldLayoutMkLst>
        </pc:sldLayoutChg>
        <pc:sldLayoutChg chg="add">
          <pc:chgData name="kaan balcı" userId="f384e3424baaea0a" providerId="Windows Live" clId="Web-{FA7E342C-38B1-45B9-A14B-936B4E84A906}" dt="2023-12-19T20:53:15.229" v="18"/>
          <pc:sldLayoutMkLst>
            <pc:docMk/>
            <pc:sldMasterMk cId="1931231115" sldId="2147483762"/>
            <pc:sldLayoutMk cId="1557868882" sldId="2147483757"/>
          </pc:sldLayoutMkLst>
        </pc:sldLayoutChg>
        <pc:sldLayoutChg chg="add">
          <pc:chgData name="kaan balcı" userId="f384e3424baaea0a" providerId="Windows Live" clId="Web-{FA7E342C-38B1-45B9-A14B-936B4E84A906}" dt="2023-12-19T20:53:15.229" v="18"/>
          <pc:sldLayoutMkLst>
            <pc:docMk/>
            <pc:sldMasterMk cId="1931231115" sldId="2147483762"/>
            <pc:sldLayoutMk cId="483985757" sldId="2147483758"/>
          </pc:sldLayoutMkLst>
        </pc:sldLayoutChg>
        <pc:sldLayoutChg chg="add">
          <pc:chgData name="kaan balcı" userId="f384e3424baaea0a" providerId="Windows Live" clId="Web-{FA7E342C-38B1-45B9-A14B-936B4E84A906}" dt="2023-12-19T20:53:15.229" v="18"/>
          <pc:sldLayoutMkLst>
            <pc:docMk/>
            <pc:sldMasterMk cId="1931231115" sldId="2147483762"/>
            <pc:sldLayoutMk cId="1228277927" sldId="2147483759"/>
          </pc:sldLayoutMkLst>
        </pc:sldLayoutChg>
        <pc:sldLayoutChg chg="add">
          <pc:chgData name="kaan balcı" userId="f384e3424baaea0a" providerId="Windows Live" clId="Web-{FA7E342C-38B1-45B9-A14B-936B4E84A906}" dt="2023-12-19T20:53:15.229" v="18"/>
          <pc:sldLayoutMkLst>
            <pc:docMk/>
            <pc:sldMasterMk cId="1931231115" sldId="2147483762"/>
            <pc:sldLayoutMk cId="2975328374" sldId="2147483760"/>
          </pc:sldLayoutMkLst>
        </pc:sldLayoutChg>
        <pc:sldLayoutChg chg="add">
          <pc:chgData name="kaan balcı" userId="f384e3424baaea0a" providerId="Windows Live" clId="Web-{FA7E342C-38B1-45B9-A14B-936B4E84A906}" dt="2023-12-19T20:53:15.229" v="18"/>
          <pc:sldLayoutMkLst>
            <pc:docMk/>
            <pc:sldMasterMk cId="1931231115" sldId="2147483762"/>
            <pc:sldLayoutMk cId="973534868" sldId="2147483761"/>
          </pc:sldLayoutMkLst>
        </pc:sldLayoutChg>
      </pc:sldMasterChg>
    </pc:docChg>
  </pc:docChgLst>
  <pc:docChgLst>
    <pc:chgData name="kaan balcı" userId="f384e3424baaea0a" providerId="Windows Live" clId="Web-{F543C50D-8A38-44F9-AB9B-3F4C401D4216}"/>
    <pc:docChg chg="addSld modSld sldOrd">
      <pc:chgData name="kaan balcı" userId="f384e3424baaea0a" providerId="Windows Live" clId="Web-{F543C50D-8A38-44F9-AB9B-3F4C401D4216}" dt="2023-12-19T22:33:37.545" v="2381" actId="1076"/>
      <pc:docMkLst>
        <pc:docMk/>
      </pc:docMkLst>
      <pc:sldChg chg="modSp modTransition">
        <pc:chgData name="kaan balcı" userId="f384e3424baaea0a" providerId="Windows Live" clId="Web-{F543C50D-8A38-44F9-AB9B-3F4C401D4216}" dt="2023-12-19T22:33:37.545" v="2381" actId="1076"/>
        <pc:sldMkLst>
          <pc:docMk/>
          <pc:sldMk cId="1674425800" sldId="256"/>
        </pc:sldMkLst>
        <pc:spChg chg="mod">
          <ac:chgData name="kaan balcı" userId="f384e3424baaea0a" providerId="Windows Live" clId="Web-{F543C50D-8A38-44F9-AB9B-3F4C401D4216}" dt="2023-12-19T22:33:21.872" v="2380" actId="1076"/>
          <ac:spMkLst>
            <pc:docMk/>
            <pc:sldMk cId="1674425800" sldId="256"/>
            <ac:spMk id="2" creationId="{00000000-0000-0000-0000-000000000000}"/>
          </ac:spMkLst>
        </pc:spChg>
        <pc:spChg chg="mod">
          <ac:chgData name="kaan balcı" userId="f384e3424baaea0a" providerId="Windows Live" clId="Web-{F543C50D-8A38-44F9-AB9B-3F4C401D4216}" dt="2023-12-19T22:33:37.545" v="2381" actId="1076"/>
          <ac:spMkLst>
            <pc:docMk/>
            <pc:sldMk cId="1674425800" sldId="256"/>
            <ac:spMk id="3" creationId="{00000000-0000-0000-0000-000000000000}"/>
          </ac:spMkLst>
        </pc:spChg>
      </pc:sldChg>
      <pc:sldChg chg="modSp modTransition">
        <pc:chgData name="kaan balcı" userId="f384e3424baaea0a" providerId="Windows Live" clId="Web-{F543C50D-8A38-44F9-AB9B-3F4C401D4216}" dt="2023-12-19T22:30:08.349" v="2350"/>
        <pc:sldMkLst>
          <pc:docMk/>
          <pc:sldMk cId="697126279" sldId="257"/>
        </pc:sldMkLst>
        <pc:picChg chg="mod">
          <ac:chgData name="kaan balcı" userId="f384e3424baaea0a" providerId="Windows Live" clId="Web-{F543C50D-8A38-44F9-AB9B-3F4C401D4216}" dt="2023-12-19T21:46:41.954" v="637" actId="1076"/>
          <ac:picMkLst>
            <pc:docMk/>
            <pc:sldMk cId="697126279" sldId="257"/>
            <ac:picMk id="4" creationId="{870E4C15-8DC0-0ADA-0406-8761A1DF288D}"/>
          </ac:picMkLst>
        </pc:picChg>
      </pc:sldChg>
      <pc:sldChg chg="modTransition">
        <pc:chgData name="kaan balcı" userId="f384e3424baaea0a" providerId="Windows Live" clId="Web-{F543C50D-8A38-44F9-AB9B-3F4C401D4216}" dt="2023-12-19T22:31:06.711" v="2353"/>
        <pc:sldMkLst>
          <pc:docMk/>
          <pc:sldMk cId="1635878590" sldId="258"/>
        </pc:sldMkLst>
      </pc:sldChg>
      <pc:sldChg chg="addSp modSp modTransition">
        <pc:chgData name="kaan balcı" userId="f384e3424baaea0a" providerId="Windows Live" clId="Web-{F543C50D-8A38-44F9-AB9B-3F4C401D4216}" dt="2023-12-19T22:31:10.977" v="2354"/>
        <pc:sldMkLst>
          <pc:docMk/>
          <pc:sldMk cId="2977437355" sldId="259"/>
        </pc:sldMkLst>
        <pc:spChg chg="add mod">
          <ac:chgData name="kaan balcı" userId="f384e3424baaea0a" providerId="Windows Live" clId="Web-{F543C50D-8A38-44F9-AB9B-3F4C401D4216}" dt="2023-12-19T21:34:34.614" v="76" actId="20577"/>
          <ac:spMkLst>
            <pc:docMk/>
            <pc:sldMk cId="2977437355" sldId="259"/>
            <ac:spMk id="2" creationId="{B6096AAB-629B-05EE-999F-1633BD8E0BE6}"/>
          </ac:spMkLst>
        </pc:spChg>
        <pc:spChg chg="add mod">
          <ac:chgData name="kaan balcı" userId="f384e3424baaea0a" providerId="Windows Live" clId="Web-{F543C50D-8A38-44F9-AB9B-3F4C401D4216}" dt="2023-12-19T21:45:26.327" v="625" actId="20577"/>
          <ac:spMkLst>
            <pc:docMk/>
            <pc:sldMk cId="2977437355" sldId="259"/>
            <ac:spMk id="3" creationId="{033D3382-4837-B034-83CE-188AC2256E5C}"/>
          </ac:spMkLst>
        </pc:spChg>
      </pc:sldChg>
      <pc:sldChg chg="addSp delSp modSp add mod replId modTransition setBg">
        <pc:chgData name="kaan balcı" userId="f384e3424baaea0a" providerId="Windows Live" clId="Web-{F543C50D-8A38-44F9-AB9B-3F4C401D4216}" dt="2023-12-19T22:31:16.305" v="2355"/>
        <pc:sldMkLst>
          <pc:docMk/>
          <pc:sldMk cId="1995750073" sldId="260"/>
        </pc:sldMkLst>
        <pc:spChg chg="del mod">
          <ac:chgData name="kaan balcı" userId="f384e3424baaea0a" providerId="Windows Live" clId="Web-{F543C50D-8A38-44F9-AB9B-3F4C401D4216}" dt="2023-12-19T21:46:18.985" v="633"/>
          <ac:spMkLst>
            <pc:docMk/>
            <pc:sldMk cId="1995750073" sldId="260"/>
            <ac:spMk id="2" creationId="{E25D710E-5D80-27A1-54E3-7A055E3E9968}"/>
          </ac:spMkLst>
        </pc:spChg>
        <pc:spChg chg="del mod">
          <ac:chgData name="kaan balcı" userId="f384e3424baaea0a" providerId="Windows Live" clId="Web-{F543C50D-8A38-44F9-AB9B-3F4C401D4216}" dt="2023-12-19T21:46:21.626" v="634"/>
          <ac:spMkLst>
            <pc:docMk/>
            <pc:sldMk cId="1995750073" sldId="260"/>
            <ac:spMk id="3" creationId="{339C0DD7-F0C0-D776-8E3D-A3758064A308}"/>
          </ac:spMkLst>
        </pc:spChg>
        <pc:spChg chg="add del mod">
          <ac:chgData name="kaan balcı" userId="f384e3424baaea0a" providerId="Windows Live" clId="Web-{F543C50D-8A38-44F9-AB9B-3F4C401D4216}" dt="2023-12-19T21:47:35.331" v="644"/>
          <ac:spMkLst>
            <pc:docMk/>
            <pc:sldMk cId="1995750073" sldId="260"/>
            <ac:spMk id="5" creationId="{3466884E-45D8-0087-D979-32BBAA7AB823}"/>
          </ac:spMkLst>
        </pc:spChg>
        <pc:spChg chg="add mod">
          <ac:chgData name="kaan balcı" userId="f384e3424baaea0a" providerId="Windows Live" clId="Web-{F543C50D-8A38-44F9-AB9B-3F4C401D4216}" dt="2023-12-19T21:48:44.693" v="680" actId="1076"/>
          <ac:spMkLst>
            <pc:docMk/>
            <pc:sldMk cId="1995750073" sldId="260"/>
            <ac:spMk id="6" creationId="{333DC802-21CA-B68D-9F1A-EF491A01B25C}"/>
          </ac:spMkLst>
        </pc:spChg>
        <pc:spChg chg="add del mod">
          <ac:chgData name="kaan balcı" userId="f384e3424baaea0a" providerId="Windows Live" clId="Web-{F543C50D-8A38-44F9-AB9B-3F4C401D4216}" dt="2023-12-19T21:50:56.527" v="705"/>
          <ac:spMkLst>
            <pc:docMk/>
            <pc:sldMk cId="1995750073" sldId="260"/>
            <ac:spMk id="7" creationId="{FFE8FD1B-B8CF-6C23-9232-E245FB6C3DAA}"/>
          </ac:spMkLst>
        </pc:spChg>
        <pc:spChg chg="add del mod">
          <ac:chgData name="kaan balcı" userId="f384e3424baaea0a" providerId="Windows Live" clId="Web-{F543C50D-8A38-44F9-AB9B-3F4C401D4216}" dt="2023-12-19T21:50:56.058" v="704"/>
          <ac:spMkLst>
            <pc:docMk/>
            <pc:sldMk cId="1995750073" sldId="260"/>
            <ac:spMk id="8" creationId="{D771B68A-1748-CECB-DA97-61F98EA4D273}"/>
          </ac:spMkLst>
        </pc:spChg>
        <pc:spChg chg="add del mod">
          <ac:chgData name="kaan balcı" userId="f384e3424baaea0a" providerId="Windows Live" clId="Web-{F543C50D-8A38-44F9-AB9B-3F4C401D4216}" dt="2023-12-19T21:50:55.667" v="703"/>
          <ac:spMkLst>
            <pc:docMk/>
            <pc:sldMk cId="1995750073" sldId="260"/>
            <ac:spMk id="9" creationId="{4229CA65-EBC3-614C-FDD4-DBC70D15F4D3}"/>
          </ac:spMkLst>
        </pc:spChg>
        <pc:spChg chg="add del mod">
          <ac:chgData name="kaan balcı" userId="f384e3424baaea0a" providerId="Windows Live" clId="Web-{F543C50D-8A38-44F9-AB9B-3F4C401D4216}" dt="2023-12-19T21:50:55.073" v="702"/>
          <ac:spMkLst>
            <pc:docMk/>
            <pc:sldMk cId="1995750073" sldId="260"/>
            <ac:spMk id="10" creationId="{2CD636B8-4855-6524-5060-EC791E240347}"/>
          </ac:spMkLst>
        </pc:spChg>
        <pc:spChg chg="add del mod">
          <ac:chgData name="kaan balcı" userId="f384e3424baaea0a" providerId="Windows Live" clId="Web-{F543C50D-8A38-44F9-AB9B-3F4C401D4216}" dt="2023-12-19T21:50:54.386" v="701"/>
          <ac:spMkLst>
            <pc:docMk/>
            <pc:sldMk cId="1995750073" sldId="260"/>
            <ac:spMk id="11" creationId="{4C3E3EA7-C318-A563-8B34-3ABF82A621AF}"/>
          </ac:spMkLst>
        </pc:spChg>
        <pc:spChg chg="add mod">
          <ac:chgData name="kaan balcı" userId="f384e3424baaea0a" providerId="Windows Live" clId="Web-{F543C50D-8A38-44F9-AB9B-3F4C401D4216}" dt="2023-12-19T21:55:48.084" v="824" actId="20577"/>
          <ac:spMkLst>
            <pc:docMk/>
            <pc:sldMk cId="1995750073" sldId="260"/>
            <ac:spMk id="12" creationId="{B82FF48A-F4C4-4BCB-F0DC-B57A4999807A}"/>
          </ac:spMkLst>
        </pc:spChg>
        <pc:spChg chg="add mod">
          <ac:chgData name="kaan balcı" userId="f384e3424baaea0a" providerId="Windows Live" clId="Web-{F543C50D-8A38-44F9-AB9B-3F4C401D4216}" dt="2023-12-19T21:52:38.359" v="755" actId="20577"/>
          <ac:spMkLst>
            <pc:docMk/>
            <pc:sldMk cId="1995750073" sldId="260"/>
            <ac:spMk id="13" creationId="{B1227B12-996E-4F4B-F498-F28ED30300AB}"/>
          </ac:spMkLst>
        </pc:spChg>
        <pc:spChg chg="add mod">
          <ac:chgData name="kaan balcı" userId="f384e3424baaea0a" providerId="Windows Live" clId="Web-{F543C50D-8A38-44F9-AB9B-3F4C401D4216}" dt="2023-12-19T21:53:00.688" v="757" actId="20577"/>
          <ac:spMkLst>
            <pc:docMk/>
            <pc:sldMk cId="1995750073" sldId="260"/>
            <ac:spMk id="14" creationId="{2AB66410-16D1-5DC0-2A58-CB66912FF19C}"/>
          </ac:spMkLst>
        </pc:spChg>
        <pc:spChg chg="add mod">
          <ac:chgData name="kaan balcı" userId="f384e3424baaea0a" providerId="Windows Live" clId="Web-{F543C50D-8A38-44F9-AB9B-3F4C401D4216}" dt="2023-12-19T21:54:46.176" v="803" actId="20577"/>
          <ac:spMkLst>
            <pc:docMk/>
            <pc:sldMk cId="1995750073" sldId="260"/>
            <ac:spMk id="15" creationId="{1CD1CC6E-9E20-E3E4-4043-36FF3D76B71E}"/>
          </ac:spMkLst>
        </pc:spChg>
        <pc:spChg chg="add mod">
          <ac:chgData name="kaan balcı" userId="f384e3424baaea0a" providerId="Windows Live" clId="Web-{F543C50D-8A38-44F9-AB9B-3F4C401D4216}" dt="2023-12-19T21:55:38.693" v="818" actId="20577"/>
          <ac:spMkLst>
            <pc:docMk/>
            <pc:sldMk cId="1995750073" sldId="260"/>
            <ac:spMk id="16" creationId="{5C8D1363-D32A-E801-D830-F32F5279BF69}"/>
          </ac:spMkLst>
        </pc:spChg>
        <pc:spChg chg="add mod">
          <ac:chgData name="kaan balcı" userId="f384e3424baaea0a" providerId="Windows Live" clId="Web-{F543C50D-8A38-44F9-AB9B-3F4C401D4216}" dt="2023-12-19T21:58:25.044" v="848" actId="1076"/>
          <ac:spMkLst>
            <pc:docMk/>
            <pc:sldMk cId="1995750073" sldId="260"/>
            <ac:spMk id="19" creationId="{10DAE0A7-78E3-A5D0-DF3D-294E5EFAA4E7}"/>
          </ac:spMkLst>
        </pc:spChg>
        <pc:spChg chg="add mod">
          <ac:chgData name="kaan balcı" userId="f384e3424baaea0a" providerId="Windows Live" clId="Web-{F543C50D-8A38-44F9-AB9B-3F4C401D4216}" dt="2023-12-19T21:58:22.418" v="847" actId="1076"/>
          <ac:spMkLst>
            <pc:docMk/>
            <pc:sldMk cId="1995750073" sldId="260"/>
            <ac:spMk id="20" creationId="{B7509994-B5EC-BDCE-94EF-36B5B32E26AC}"/>
          </ac:spMkLst>
        </pc:spChg>
        <pc:spChg chg="add mod">
          <ac:chgData name="kaan balcı" userId="f384e3424baaea0a" providerId="Windows Live" clId="Web-{F543C50D-8A38-44F9-AB9B-3F4C401D4216}" dt="2023-12-19T21:58:32.747" v="850" actId="1076"/>
          <ac:spMkLst>
            <pc:docMk/>
            <pc:sldMk cId="1995750073" sldId="260"/>
            <ac:spMk id="21" creationId="{C2553F1F-29B9-B75B-6DE1-B775AE747761}"/>
          </ac:spMkLst>
        </pc:spChg>
        <pc:spChg chg="add mod">
          <ac:chgData name="kaan balcı" userId="f384e3424baaea0a" providerId="Windows Live" clId="Web-{F543C50D-8A38-44F9-AB9B-3F4C401D4216}" dt="2023-12-19T21:58:38.653" v="852" actId="1076"/>
          <ac:spMkLst>
            <pc:docMk/>
            <pc:sldMk cId="1995750073" sldId="260"/>
            <ac:spMk id="22" creationId="{44D92B9E-52F1-4F34-2B43-016F39B8A25B}"/>
          </ac:spMkLst>
        </pc:spChg>
        <pc:spChg chg="del">
          <ac:chgData name="kaan balcı" userId="f384e3424baaea0a" providerId="Windows Live" clId="Web-{F543C50D-8A38-44F9-AB9B-3F4C401D4216}" dt="2023-12-19T21:46:10.125" v="630"/>
          <ac:spMkLst>
            <pc:docMk/>
            <pc:sldMk cId="1995750073" sldId="260"/>
            <ac:spMk id="42" creationId="{D92E259B-1158-C0DD-E8BF-3A174E0DCD44}"/>
          </ac:spMkLst>
        </pc:spChg>
        <pc:spChg chg="add">
          <ac:chgData name="kaan balcı" userId="f384e3424baaea0a" providerId="Windows Live" clId="Web-{F543C50D-8A38-44F9-AB9B-3F4C401D4216}" dt="2023-12-19T21:46:10.125" v="630"/>
          <ac:spMkLst>
            <pc:docMk/>
            <pc:sldMk cId="1995750073" sldId="260"/>
            <ac:spMk id="51" creationId="{81CC1FBA-66BE-437A-BCBC-ED8178A68514}"/>
          </ac:spMkLst>
        </pc:spChg>
        <pc:picChg chg="mod ord">
          <ac:chgData name="kaan balcı" userId="f384e3424baaea0a" providerId="Windows Live" clId="Web-{F543C50D-8A38-44F9-AB9B-3F4C401D4216}" dt="2023-12-19T21:46:33.689" v="636" actId="1076"/>
          <ac:picMkLst>
            <pc:docMk/>
            <pc:sldMk cId="1995750073" sldId="260"/>
            <ac:picMk id="4" creationId="{B5CEB0E8-645B-EAF7-7AB4-CC2C8D3A5506}"/>
          </ac:picMkLst>
        </pc:picChg>
        <pc:cxnChg chg="add del mod">
          <ac:chgData name="kaan balcı" userId="f384e3424baaea0a" providerId="Windows Live" clId="Web-{F543C50D-8A38-44F9-AB9B-3F4C401D4216}" dt="2023-12-19T21:56:25.211" v="830"/>
          <ac:cxnSpMkLst>
            <pc:docMk/>
            <pc:sldMk cId="1995750073" sldId="260"/>
            <ac:cxnSpMk id="17" creationId="{A8A30223-DBCD-F7F1-FEA8-A2CC73815901}"/>
          </ac:cxnSpMkLst>
        </pc:cxnChg>
        <pc:cxnChg chg="add del mod">
          <ac:chgData name="kaan balcı" userId="f384e3424baaea0a" providerId="Windows Live" clId="Web-{F543C50D-8A38-44F9-AB9B-3F4C401D4216}" dt="2023-12-19T21:57:04.556" v="836"/>
          <ac:cxnSpMkLst>
            <pc:docMk/>
            <pc:sldMk cId="1995750073" sldId="260"/>
            <ac:cxnSpMk id="18" creationId="{6E1697C1-D14D-43D0-3230-46787F9AE9F7}"/>
          </ac:cxnSpMkLst>
        </pc:cxnChg>
        <pc:cxnChg chg="del">
          <ac:chgData name="kaan balcı" userId="f384e3424baaea0a" providerId="Windows Live" clId="Web-{F543C50D-8A38-44F9-AB9B-3F4C401D4216}" dt="2023-12-19T21:46:10.125" v="630"/>
          <ac:cxnSpMkLst>
            <pc:docMk/>
            <pc:sldMk cId="1995750073" sldId="260"/>
            <ac:cxnSpMk id="44" creationId="{7EB3CD95-C065-0A9F-DB68-705D4A78890A}"/>
          </ac:cxnSpMkLst>
        </pc:cxnChg>
        <pc:cxnChg chg="add">
          <ac:chgData name="kaan balcı" userId="f384e3424baaea0a" providerId="Windows Live" clId="Web-{F543C50D-8A38-44F9-AB9B-3F4C401D4216}" dt="2023-12-19T21:46:10.125" v="630"/>
          <ac:cxnSpMkLst>
            <pc:docMk/>
            <pc:sldMk cId="1995750073" sldId="260"/>
            <ac:cxnSpMk id="49" creationId="{D8689CE0-64D2-447C-9C1F-872D111D8AC3}"/>
          </ac:cxnSpMkLst>
        </pc:cxnChg>
        <pc:cxnChg chg="add">
          <ac:chgData name="kaan balcı" userId="f384e3424baaea0a" providerId="Windows Live" clId="Web-{F543C50D-8A38-44F9-AB9B-3F4C401D4216}" dt="2023-12-19T21:46:10.125" v="630"/>
          <ac:cxnSpMkLst>
            <pc:docMk/>
            <pc:sldMk cId="1995750073" sldId="260"/>
            <ac:cxnSpMk id="53" creationId="{E29BA74B-ECB4-4E0C-ADC9-17655FFE15C5}"/>
          </ac:cxnSpMkLst>
        </pc:cxnChg>
      </pc:sldChg>
      <pc:sldChg chg="addSp delSp modSp add mod replId modTransition modClrScheme delDesignElem chgLayout">
        <pc:chgData name="kaan balcı" userId="f384e3424baaea0a" providerId="Windows Live" clId="Web-{F543C50D-8A38-44F9-AB9B-3F4C401D4216}" dt="2023-12-19T22:31:20.180" v="2356"/>
        <pc:sldMkLst>
          <pc:docMk/>
          <pc:sldMk cId="2502138327" sldId="261"/>
        </pc:sldMkLst>
        <pc:spChg chg="add del mod ord">
          <ac:chgData name="kaan balcı" userId="f384e3424baaea0a" providerId="Windows Live" clId="Web-{F543C50D-8A38-44F9-AB9B-3F4C401D4216}" dt="2023-12-19T22:00:13.204" v="857"/>
          <ac:spMkLst>
            <pc:docMk/>
            <pc:sldMk cId="2502138327" sldId="261"/>
            <ac:spMk id="2" creationId="{EECB0542-B903-2745-C93A-D9CF851C67E5}"/>
          </ac:spMkLst>
        </pc:spChg>
        <pc:spChg chg="add del mod ord">
          <ac:chgData name="kaan balcı" userId="f384e3424baaea0a" providerId="Windows Live" clId="Web-{F543C50D-8A38-44F9-AB9B-3F4C401D4216}" dt="2023-12-19T22:00:13.204" v="857"/>
          <ac:spMkLst>
            <pc:docMk/>
            <pc:sldMk cId="2502138327" sldId="261"/>
            <ac:spMk id="3" creationId="{22F92F5F-0046-A17C-4BD1-829EAFEEFC9E}"/>
          </ac:spMkLst>
        </pc:spChg>
        <pc:spChg chg="add del mod ord">
          <ac:chgData name="kaan balcı" userId="f384e3424baaea0a" providerId="Windows Live" clId="Web-{F543C50D-8A38-44F9-AB9B-3F4C401D4216}" dt="2023-12-19T22:00:13.204" v="857"/>
          <ac:spMkLst>
            <pc:docMk/>
            <pc:sldMk cId="2502138327" sldId="261"/>
            <ac:spMk id="5" creationId="{4F9CCCE4-5042-7103-2754-309A92F565CD}"/>
          </ac:spMkLst>
        </pc:spChg>
        <pc:spChg chg="del mod">
          <ac:chgData name="kaan balcı" userId="f384e3424baaea0a" providerId="Windows Live" clId="Web-{F543C50D-8A38-44F9-AB9B-3F4C401D4216}" dt="2023-12-19T22:00:22.407" v="865"/>
          <ac:spMkLst>
            <pc:docMk/>
            <pc:sldMk cId="2502138327" sldId="261"/>
            <ac:spMk id="6" creationId="{F22A9FAA-87AA-73EB-653A-2BDD991F1290}"/>
          </ac:spMkLst>
        </pc:spChg>
        <pc:spChg chg="add del mod ord">
          <ac:chgData name="kaan balcı" userId="f384e3424baaea0a" providerId="Windows Live" clId="Web-{F543C50D-8A38-44F9-AB9B-3F4C401D4216}" dt="2023-12-19T22:01:02.674" v="874"/>
          <ac:spMkLst>
            <pc:docMk/>
            <pc:sldMk cId="2502138327" sldId="261"/>
            <ac:spMk id="7" creationId="{CC6E8C36-BDE7-40E8-52D8-5E86983C5D76}"/>
          </ac:spMkLst>
        </pc:spChg>
        <pc:spChg chg="add del mod ord">
          <ac:chgData name="kaan balcı" userId="f384e3424baaea0a" providerId="Windows Live" clId="Web-{F543C50D-8A38-44F9-AB9B-3F4C401D4216}" dt="2023-12-19T22:01:01.284" v="873"/>
          <ac:spMkLst>
            <pc:docMk/>
            <pc:sldMk cId="2502138327" sldId="261"/>
            <ac:spMk id="8" creationId="{E0457017-7E7C-B4F5-460F-806EF8C05DC4}"/>
          </ac:spMkLst>
        </pc:spChg>
        <pc:spChg chg="add del mod ord">
          <ac:chgData name="kaan balcı" userId="f384e3424baaea0a" providerId="Windows Live" clId="Web-{F543C50D-8A38-44F9-AB9B-3F4C401D4216}" dt="2023-12-19T22:01:04.018" v="875"/>
          <ac:spMkLst>
            <pc:docMk/>
            <pc:sldMk cId="2502138327" sldId="261"/>
            <ac:spMk id="9" creationId="{A76217A1-3218-47AF-5591-FDE5F6A0126D}"/>
          </ac:spMkLst>
        </pc:spChg>
        <pc:spChg chg="add mod">
          <ac:chgData name="kaan balcı" userId="f384e3424baaea0a" providerId="Windows Live" clId="Web-{F543C50D-8A38-44F9-AB9B-3F4C401D4216}" dt="2023-12-19T22:02:29.131" v="892" actId="20577"/>
          <ac:spMkLst>
            <pc:docMk/>
            <pc:sldMk cId="2502138327" sldId="261"/>
            <ac:spMk id="11" creationId="{AE7520CF-D9EB-12CC-D4D1-82256E375EF4}"/>
          </ac:spMkLst>
        </pc:spChg>
        <pc:spChg chg="del">
          <ac:chgData name="kaan balcı" userId="f384e3424baaea0a" providerId="Windows Live" clId="Web-{F543C50D-8A38-44F9-AB9B-3F4C401D4216}" dt="2023-12-19T22:00:20.876" v="863"/>
          <ac:spMkLst>
            <pc:docMk/>
            <pc:sldMk cId="2502138327" sldId="261"/>
            <ac:spMk id="12" creationId="{F20924F7-B417-8034-984A-E3241260F250}"/>
          </ac:spMkLst>
        </pc:spChg>
        <pc:spChg chg="add del">
          <ac:chgData name="kaan balcı" userId="f384e3424baaea0a" providerId="Windows Live" clId="Web-{F543C50D-8A38-44F9-AB9B-3F4C401D4216}" dt="2023-12-19T22:00:17.204" v="858"/>
          <ac:spMkLst>
            <pc:docMk/>
            <pc:sldMk cId="2502138327" sldId="261"/>
            <ac:spMk id="13" creationId="{2212F4F8-454B-1249-D73C-7C13FB084182}"/>
          </ac:spMkLst>
        </pc:spChg>
        <pc:spChg chg="del mod">
          <ac:chgData name="kaan balcı" userId="f384e3424baaea0a" providerId="Windows Live" clId="Web-{F543C50D-8A38-44F9-AB9B-3F4C401D4216}" dt="2023-12-19T22:00:19.407" v="860"/>
          <ac:spMkLst>
            <pc:docMk/>
            <pc:sldMk cId="2502138327" sldId="261"/>
            <ac:spMk id="14" creationId="{884C2075-49CA-1191-0EA3-13A72D43C563}"/>
          </ac:spMkLst>
        </pc:spChg>
        <pc:spChg chg="del">
          <ac:chgData name="kaan balcı" userId="f384e3424baaea0a" providerId="Windows Live" clId="Web-{F543C50D-8A38-44F9-AB9B-3F4C401D4216}" dt="2023-12-19T22:00:19.938" v="861"/>
          <ac:spMkLst>
            <pc:docMk/>
            <pc:sldMk cId="2502138327" sldId="261"/>
            <ac:spMk id="15" creationId="{D740DFF6-DE0A-AA35-3F3A-7D53FA277413}"/>
          </ac:spMkLst>
        </pc:spChg>
        <pc:spChg chg="del">
          <ac:chgData name="kaan balcı" userId="f384e3424baaea0a" providerId="Windows Live" clId="Web-{F543C50D-8A38-44F9-AB9B-3F4C401D4216}" dt="2023-12-19T22:00:20.345" v="862"/>
          <ac:spMkLst>
            <pc:docMk/>
            <pc:sldMk cId="2502138327" sldId="261"/>
            <ac:spMk id="16" creationId="{A570C95C-9A30-25E7-7314-CC8FA0798F3D}"/>
          </ac:spMkLst>
        </pc:spChg>
        <pc:spChg chg="add mod">
          <ac:chgData name="kaan balcı" userId="f384e3424baaea0a" providerId="Windows Live" clId="Web-{F543C50D-8A38-44F9-AB9B-3F4C401D4216}" dt="2023-12-19T22:07:33.533" v="1267" actId="20577"/>
          <ac:spMkLst>
            <pc:docMk/>
            <pc:sldMk cId="2502138327" sldId="261"/>
            <ac:spMk id="17" creationId="{64FF0377-75F9-AF76-0ADF-FF77A0AA697E}"/>
          </ac:spMkLst>
        </pc:spChg>
        <pc:spChg chg="del">
          <ac:chgData name="kaan balcı" userId="f384e3424baaea0a" providerId="Windows Live" clId="Web-{F543C50D-8A38-44F9-AB9B-3F4C401D4216}" dt="2023-12-19T22:00:24.986" v="869"/>
          <ac:spMkLst>
            <pc:docMk/>
            <pc:sldMk cId="2502138327" sldId="261"/>
            <ac:spMk id="19" creationId="{0D7B7E80-7717-573E-9E70-5151384BB2E8}"/>
          </ac:spMkLst>
        </pc:spChg>
        <pc:spChg chg="del">
          <ac:chgData name="kaan balcı" userId="f384e3424baaea0a" providerId="Windows Live" clId="Web-{F543C50D-8A38-44F9-AB9B-3F4C401D4216}" dt="2023-12-19T22:00:24.439" v="868"/>
          <ac:spMkLst>
            <pc:docMk/>
            <pc:sldMk cId="2502138327" sldId="261"/>
            <ac:spMk id="20" creationId="{2E9B1D08-FE51-56C2-1928-7CE334241098}"/>
          </ac:spMkLst>
        </pc:spChg>
        <pc:spChg chg="del">
          <ac:chgData name="kaan balcı" userId="f384e3424baaea0a" providerId="Windows Live" clId="Web-{F543C50D-8A38-44F9-AB9B-3F4C401D4216}" dt="2023-12-19T22:00:23.064" v="866"/>
          <ac:spMkLst>
            <pc:docMk/>
            <pc:sldMk cId="2502138327" sldId="261"/>
            <ac:spMk id="21" creationId="{AAAD25C9-F412-5B4F-1615-65778FD4E11D}"/>
          </ac:spMkLst>
        </pc:spChg>
        <pc:spChg chg="del">
          <ac:chgData name="kaan balcı" userId="f384e3424baaea0a" providerId="Windows Live" clId="Web-{F543C50D-8A38-44F9-AB9B-3F4C401D4216}" dt="2023-12-19T22:00:23.892" v="867"/>
          <ac:spMkLst>
            <pc:docMk/>
            <pc:sldMk cId="2502138327" sldId="261"/>
            <ac:spMk id="22" creationId="{442EFA42-5839-BDBE-3861-20F60F2FD2F0}"/>
          </ac:spMkLst>
        </pc:spChg>
        <pc:spChg chg="add del">
          <ac:chgData name="kaan balcı" userId="f384e3424baaea0a" providerId="Windows Live" clId="Web-{F543C50D-8A38-44F9-AB9B-3F4C401D4216}" dt="2023-12-19T22:00:38.064" v="870"/>
          <ac:spMkLst>
            <pc:docMk/>
            <pc:sldMk cId="2502138327" sldId="261"/>
            <ac:spMk id="51" creationId="{B0B15498-D178-1140-720B-9951DF429BC9}"/>
          </ac:spMkLst>
        </pc:spChg>
        <pc:picChg chg="mod">
          <ac:chgData name="kaan balcı" userId="f384e3424baaea0a" providerId="Windows Live" clId="Web-{F543C50D-8A38-44F9-AB9B-3F4C401D4216}" dt="2023-12-19T22:01:07.612" v="876" actId="1076"/>
          <ac:picMkLst>
            <pc:docMk/>
            <pc:sldMk cId="2502138327" sldId="261"/>
            <ac:picMk id="4" creationId="{2E92D727-0FA4-35F3-2C6B-3CA52373B187}"/>
          </ac:picMkLst>
        </pc:picChg>
        <pc:cxnChg chg="add del">
          <ac:chgData name="kaan balcı" userId="f384e3424baaea0a" providerId="Windows Live" clId="Web-{F543C50D-8A38-44F9-AB9B-3F4C401D4216}" dt="2023-12-19T22:00:38.064" v="870"/>
          <ac:cxnSpMkLst>
            <pc:docMk/>
            <pc:sldMk cId="2502138327" sldId="261"/>
            <ac:cxnSpMk id="49" creationId="{FFEDFE86-21D2-3AE3-C097-6130CEB4661D}"/>
          </ac:cxnSpMkLst>
        </pc:cxnChg>
        <pc:cxnChg chg="add del">
          <ac:chgData name="kaan balcı" userId="f384e3424baaea0a" providerId="Windows Live" clId="Web-{F543C50D-8A38-44F9-AB9B-3F4C401D4216}" dt="2023-12-19T22:00:38.064" v="870"/>
          <ac:cxnSpMkLst>
            <pc:docMk/>
            <pc:sldMk cId="2502138327" sldId="261"/>
            <ac:cxnSpMk id="53" creationId="{8BCB7A92-D83F-1365-D21E-EB3C29F7C0DF}"/>
          </ac:cxnSpMkLst>
        </pc:cxnChg>
      </pc:sldChg>
      <pc:sldChg chg="modSp add replId modTransition">
        <pc:chgData name="kaan balcı" userId="f384e3424baaea0a" providerId="Windows Live" clId="Web-{F543C50D-8A38-44F9-AB9B-3F4C401D4216}" dt="2023-12-19T22:31:25.040" v="2357"/>
        <pc:sldMkLst>
          <pc:docMk/>
          <pc:sldMk cId="455161655" sldId="262"/>
        </pc:sldMkLst>
        <pc:spChg chg="mod">
          <ac:chgData name="kaan balcı" userId="f384e3424baaea0a" providerId="Windows Live" clId="Web-{F543C50D-8A38-44F9-AB9B-3F4C401D4216}" dt="2023-12-19T22:07:51.127" v="1277" actId="20577"/>
          <ac:spMkLst>
            <pc:docMk/>
            <pc:sldMk cId="455161655" sldId="262"/>
            <ac:spMk id="11" creationId="{BACCC151-4C3D-FD01-ED38-950AF1AEAB0A}"/>
          </ac:spMkLst>
        </pc:spChg>
        <pc:spChg chg="mod">
          <ac:chgData name="kaan balcı" userId="f384e3424baaea0a" providerId="Windows Live" clId="Web-{F543C50D-8A38-44F9-AB9B-3F4C401D4216}" dt="2023-12-19T22:15:08.441" v="1899" actId="20577"/>
          <ac:spMkLst>
            <pc:docMk/>
            <pc:sldMk cId="455161655" sldId="262"/>
            <ac:spMk id="17" creationId="{1ABFE02B-E59F-2D3D-584D-43AB04D2B70F}"/>
          </ac:spMkLst>
        </pc:spChg>
      </pc:sldChg>
      <pc:sldChg chg="modSp add ord replId modTransition">
        <pc:chgData name="kaan balcı" userId="f384e3424baaea0a" providerId="Windows Live" clId="Web-{F543C50D-8A38-44F9-AB9B-3F4C401D4216}" dt="2023-12-19T22:31:29.618" v="2358"/>
        <pc:sldMkLst>
          <pc:docMk/>
          <pc:sldMk cId="3527758416" sldId="263"/>
        </pc:sldMkLst>
        <pc:spChg chg="mod">
          <ac:chgData name="kaan balcı" userId="f384e3424baaea0a" providerId="Windows Live" clId="Web-{F543C50D-8A38-44F9-AB9B-3F4C401D4216}" dt="2023-12-19T22:16:02.990" v="1918" actId="20577"/>
          <ac:spMkLst>
            <pc:docMk/>
            <pc:sldMk cId="3527758416" sldId="263"/>
            <ac:spMk id="3" creationId="{04C42466-51FD-E453-05D3-FA68F8E8E2DC}"/>
          </ac:spMkLst>
        </pc:spChg>
        <pc:spChg chg="mod">
          <ac:chgData name="kaan balcı" userId="f384e3424baaea0a" providerId="Windows Live" clId="Web-{F543C50D-8A38-44F9-AB9B-3F4C401D4216}" dt="2023-12-19T22:20:28.078" v="2223" actId="20577"/>
          <ac:spMkLst>
            <pc:docMk/>
            <pc:sldMk cId="3527758416" sldId="263"/>
            <ac:spMk id="5" creationId="{44A845A4-C4C9-8B41-AEC0-C6396F2613CC}"/>
          </ac:spMkLst>
        </pc:spChg>
        <pc:picChg chg="mod">
          <ac:chgData name="kaan balcı" userId="f384e3424baaea0a" providerId="Windows Live" clId="Web-{F543C50D-8A38-44F9-AB9B-3F4C401D4216}" dt="2023-12-19T22:15:37.707" v="1904" actId="1076"/>
          <ac:picMkLst>
            <pc:docMk/>
            <pc:sldMk cId="3527758416" sldId="263"/>
            <ac:picMk id="4" creationId="{9144439D-8960-EAD8-8557-180158D9840F}"/>
          </ac:picMkLst>
        </pc:picChg>
      </pc:sldChg>
      <pc:sldChg chg="delSp modSp add ord replId modTransition">
        <pc:chgData name="kaan balcı" userId="f384e3424baaea0a" providerId="Windows Live" clId="Web-{F543C50D-8A38-44F9-AB9B-3F4C401D4216}" dt="2023-12-19T22:31:36.743" v="2360"/>
        <pc:sldMkLst>
          <pc:docMk/>
          <pc:sldMk cId="3573784834" sldId="264"/>
        </pc:sldMkLst>
        <pc:spChg chg="mod">
          <ac:chgData name="kaan balcı" userId="f384e3424baaea0a" providerId="Windows Live" clId="Web-{F543C50D-8A38-44F9-AB9B-3F4C401D4216}" dt="2023-12-19T22:23:06.209" v="2280" actId="20577"/>
          <ac:spMkLst>
            <pc:docMk/>
            <pc:sldMk cId="3573784834" sldId="264"/>
            <ac:spMk id="2" creationId="{2C745285-53F9-7849-46E5-265803E033C0}"/>
          </ac:spMkLst>
        </pc:spChg>
        <pc:spChg chg="del mod">
          <ac:chgData name="kaan balcı" userId="f384e3424baaea0a" providerId="Windows Live" clId="Web-{F543C50D-8A38-44F9-AB9B-3F4C401D4216}" dt="2023-12-19T22:22:07.660" v="2274"/>
          <ac:spMkLst>
            <pc:docMk/>
            <pc:sldMk cId="3573784834" sldId="264"/>
            <ac:spMk id="3" creationId="{83BF6E76-857E-3F90-6283-D4BF605BFD2E}"/>
          </ac:spMkLst>
        </pc:spChg>
      </pc:sldChg>
      <pc:sldChg chg="modSp add ord replId modTransition">
        <pc:chgData name="kaan balcı" userId="f384e3424baaea0a" providerId="Windows Live" clId="Web-{F543C50D-8A38-44F9-AB9B-3F4C401D4216}" dt="2023-12-19T22:31:32.431" v="2359"/>
        <pc:sldMkLst>
          <pc:docMk/>
          <pc:sldMk cId="3018636930" sldId="265"/>
        </pc:sldMkLst>
        <pc:spChg chg="mod">
          <ac:chgData name="kaan balcı" userId="f384e3424baaea0a" providerId="Windows Live" clId="Web-{F543C50D-8A38-44F9-AB9B-3F4C401D4216}" dt="2023-12-19T22:23:40.741" v="2298" actId="20577"/>
          <ac:spMkLst>
            <pc:docMk/>
            <pc:sldMk cId="3018636930" sldId="265"/>
            <ac:spMk id="8" creationId="{4921E064-7D9B-A896-C129-E08151B8B4FA}"/>
          </ac:spMkLst>
        </pc:spChg>
        <pc:spChg chg="mod">
          <ac:chgData name="kaan balcı" userId="f384e3424baaea0a" providerId="Windows Live" clId="Web-{F543C50D-8A38-44F9-AB9B-3F4C401D4216}" dt="2023-12-19T22:29:07.113" v="2347" actId="1076"/>
          <ac:spMkLst>
            <pc:docMk/>
            <pc:sldMk cId="3018636930" sldId="265"/>
            <ac:spMk id="9" creationId="{9AE1C5CB-4E95-5F52-FD86-97F045109B7E}"/>
          </ac:spMkLst>
        </pc:spChg>
      </pc:sldChg>
      <pc:sldChg chg="delSp modSp add ord replId">
        <pc:chgData name="kaan balcı" userId="f384e3424baaea0a" providerId="Windows Live" clId="Web-{F543C50D-8A38-44F9-AB9B-3F4C401D4216}" dt="2023-12-19T22:32:26.636" v="2379" actId="20577"/>
        <pc:sldMkLst>
          <pc:docMk/>
          <pc:sldMk cId="4226812445" sldId="266"/>
        </pc:sldMkLst>
        <pc:spChg chg="mod">
          <ac:chgData name="kaan balcı" userId="f384e3424baaea0a" providerId="Windows Live" clId="Web-{F543C50D-8A38-44F9-AB9B-3F4C401D4216}" dt="2023-12-19T22:32:26.636" v="2379" actId="20577"/>
          <ac:spMkLst>
            <pc:docMk/>
            <pc:sldMk cId="4226812445" sldId="266"/>
            <ac:spMk id="2" creationId="{3E3474B7-DCEA-3E21-BC3D-7488BF9D0B15}"/>
          </ac:spMkLst>
        </pc:spChg>
        <pc:spChg chg="del mod">
          <ac:chgData name="kaan balcı" userId="f384e3424baaea0a" providerId="Windows Live" clId="Web-{F543C50D-8A38-44F9-AB9B-3F4C401D4216}" dt="2023-12-19T22:32:09.917" v="2365"/>
          <ac:spMkLst>
            <pc:docMk/>
            <pc:sldMk cId="4226812445" sldId="266"/>
            <ac:spMk id="3" creationId="{84207E0C-F857-07A5-6C02-5BCDC037537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DFBD13-2F9C-4CFB-9D3A-2022A5682924}" type="datetimeFigureOut">
              <a:rPr lang="tr-TR" smtClean="0"/>
              <a:t>20.12.2023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E7967-C4F1-4435-AB0D-141FFF3F0DC8}" type="slidenum">
              <a:rPr lang="tr-TR" smtClean="0"/>
              <a:t>‹#›</a:t>
            </a:fld>
            <a:endParaRPr lang="tr-TR"/>
          </a:p>
        </p:txBody>
      </p:sp>
    </p:spTree>
    <p:extLst>
      <p:ext uri="{BB962C8B-B14F-4D97-AF65-F5344CB8AC3E}">
        <p14:creationId xmlns:p14="http://schemas.microsoft.com/office/powerpoint/2010/main" val="2409180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CCE7967-C4F1-4435-AB0D-141FFF3F0DC8}" type="slidenum">
              <a:rPr lang="tr-TR" smtClean="0"/>
              <a:t>2</a:t>
            </a:fld>
            <a:endParaRPr lang="tr-TR"/>
          </a:p>
        </p:txBody>
      </p:sp>
    </p:spTree>
    <p:extLst>
      <p:ext uri="{BB962C8B-B14F-4D97-AF65-F5344CB8AC3E}">
        <p14:creationId xmlns:p14="http://schemas.microsoft.com/office/powerpoint/2010/main" val="3142935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12/20/2023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55786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12/20/2023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41593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12/20/2023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85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12/20/2023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839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12/20/2023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28277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12/20/2023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7532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12/20/2023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7353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12/20/2023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9813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12/20/2023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45617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12/20/2023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873770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12/20/2023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3788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12/20/2023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23111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udemy.com" TargetMode="External"/><Relationship Id="rId3" Type="http://schemas.openxmlformats.org/officeDocument/2006/relationships/hyperlink" Target="https://chat.openai.com" TargetMode="External"/><Relationship Id="rId7" Type="http://schemas.openxmlformats.org/officeDocument/2006/relationships/hyperlink" Target="https://appmaster.io/tr/blog/gorsel-programlama-nedir-ve-nasil-calisir"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miracozturk.com/python-kutuphaneleri-ve-ozellikleri/" TargetMode="External"/><Relationship Id="rId5" Type="http://schemas.openxmlformats.org/officeDocument/2006/relationships/hyperlink" Target="https://www.mikro.com.tr/hastane-otomasyon-programi-nedir-ne-ise-yarar/" TargetMode="External"/><Relationship Id="rId4" Type="http://schemas.openxmlformats.org/officeDocument/2006/relationships/hyperlink" Target="https://en.wikipedia.org/wiki/Graphical_user_interfac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6B748A-ED5E-9399-3220-78B15635B298}"/>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C900CAA-8C97-F572-A650-1DA9BC56B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b petrol boya sanatı">
            <a:extLst>
              <a:ext uri="{FF2B5EF4-FFF2-40B4-BE49-F238E27FC236}">
                <a16:creationId xmlns:a16="http://schemas.microsoft.com/office/drawing/2014/main" id="{7259E6D8-8354-EEF1-A9E5-780A53B6E0BB}"/>
              </a:ext>
            </a:extLst>
          </p:cNvPr>
          <p:cNvPicPr>
            <a:picLocks noChangeAspect="1"/>
          </p:cNvPicPr>
          <p:nvPr/>
        </p:nvPicPr>
        <p:blipFill rotWithShape="1">
          <a:blip r:embed="rId2">
            <a:alphaModFix/>
          </a:blip>
          <a:srcRect t="7865" b="7865"/>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95353A72-E6F5-607A-78B5-83F13547E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571999"/>
            <a:ext cx="12192000" cy="2296389"/>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5BDB5AB-6008-4569-2CE2-43E5CAD7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29001"/>
          </a:xfrm>
          <a:prstGeom prst="rect">
            <a:avLst/>
          </a:prstGeom>
          <a:gradFill>
            <a:gsLst>
              <a:gs pos="0">
                <a:srgbClr val="000000">
                  <a:alpha val="36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E3474B7-DCEA-3E21-BC3D-7488BF9D0B15}"/>
              </a:ext>
            </a:extLst>
          </p:cNvPr>
          <p:cNvSpPr>
            <a:spLocks noGrp="1"/>
          </p:cNvSpPr>
          <p:nvPr>
            <p:ph type="ctrTitle"/>
          </p:nvPr>
        </p:nvSpPr>
        <p:spPr>
          <a:xfrm>
            <a:off x="489966" y="1717362"/>
            <a:ext cx="11039968" cy="3317443"/>
          </a:xfrm>
        </p:spPr>
        <p:txBody>
          <a:bodyPr anchor="t">
            <a:normAutofit/>
          </a:bodyPr>
          <a:lstStyle/>
          <a:p>
            <a:br>
              <a:rPr lang="tr-TR" sz="8000" dirty="0">
                <a:solidFill>
                  <a:srgbClr val="FFFFFF"/>
                </a:solidFill>
              </a:rPr>
            </a:br>
            <a:r>
              <a:rPr lang="tr-TR" sz="8000" dirty="0">
                <a:solidFill>
                  <a:srgbClr val="FFFFFF"/>
                </a:solidFill>
              </a:rPr>
              <a:t>       HOŞGELDİNİZ</a:t>
            </a:r>
          </a:p>
        </p:txBody>
      </p:sp>
      <p:cxnSp>
        <p:nvCxnSpPr>
          <p:cNvPr id="31" name="Straight Connector 30">
            <a:extLst>
              <a:ext uri="{FF2B5EF4-FFF2-40B4-BE49-F238E27FC236}">
                <a16:creationId xmlns:a16="http://schemas.microsoft.com/office/drawing/2014/main" id="{5F29FEB6-E84A-47BC-06B9-41FE71B6D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06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812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6F5E2"/>
        </a:solidFill>
        <a:effectLst/>
      </p:bgPr>
    </p:bg>
    <p:spTree>
      <p:nvGrpSpPr>
        <p:cNvPr id="1" name="">
          <a:extLst>
            <a:ext uri="{FF2B5EF4-FFF2-40B4-BE49-F238E27FC236}">
              <a16:creationId xmlns:a16="http://schemas.microsoft.com/office/drawing/2014/main" id="{D6F6EF90-5429-E092-02F6-9FE43A352EA8}"/>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54BBFBC-9F98-9425-062B-14FEF2A25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D31606C7-128C-C50E-9EB2-B9A3042216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7120"/>
            <a:ext cx="804195" cy="0"/>
          </a:xfrm>
          <a:prstGeom prst="line">
            <a:avLst/>
          </a:prstGeom>
          <a:ln w="1238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loudb petrol boya sanatı">
            <a:extLst>
              <a:ext uri="{FF2B5EF4-FFF2-40B4-BE49-F238E27FC236}">
                <a16:creationId xmlns:a16="http://schemas.microsoft.com/office/drawing/2014/main" id="{2F41A83C-B03E-F6B6-674D-D2897AB6D82B}"/>
              </a:ext>
            </a:extLst>
          </p:cNvPr>
          <p:cNvPicPr>
            <a:picLocks noChangeAspect="1"/>
          </p:cNvPicPr>
          <p:nvPr/>
        </p:nvPicPr>
        <p:blipFill rotWithShape="1">
          <a:blip r:embed="rId2"/>
          <a:srcRect l="595" r="63788" b="-2"/>
          <a:stretch/>
        </p:blipFill>
        <p:spPr>
          <a:xfrm>
            <a:off x="8532727" y="1"/>
            <a:ext cx="3659274" cy="6857999"/>
          </a:xfrm>
          <a:prstGeom prst="rect">
            <a:avLst/>
          </a:prstGeom>
        </p:spPr>
      </p:pic>
      <p:sp>
        <p:nvSpPr>
          <p:cNvPr id="8" name="Metin kutusu 7">
            <a:extLst>
              <a:ext uri="{FF2B5EF4-FFF2-40B4-BE49-F238E27FC236}">
                <a16:creationId xmlns:a16="http://schemas.microsoft.com/office/drawing/2014/main" id="{4921E064-7D9B-A896-C129-E08151B8B4FA}"/>
              </a:ext>
            </a:extLst>
          </p:cNvPr>
          <p:cNvSpPr txBox="1"/>
          <p:nvPr/>
        </p:nvSpPr>
        <p:spPr>
          <a:xfrm>
            <a:off x="1202171" y="246264"/>
            <a:ext cx="5585170" cy="584775"/>
          </a:xfrm>
          <a:prstGeom prst="rect">
            <a:avLst/>
          </a:prstGeom>
          <a:solidFill>
            <a:srgbClr val="19B0B5"/>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latin typeface="Corbel" panose="020B0503020204020204" pitchFamily="34" charset="0"/>
              </a:rPr>
              <a:t>               </a:t>
            </a:r>
            <a:r>
              <a:rPr lang="tr-TR" dirty="0">
                <a:solidFill>
                  <a:srgbClr val="000000"/>
                </a:solidFill>
                <a:latin typeface="Corbel" panose="020B0503020204020204" pitchFamily="34" charset="0"/>
              </a:rPr>
              <a:t>                   </a:t>
            </a:r>
            <a:r>
              <a:rPr lang="tr-TR" sz="3200" dirty="0">
                <a:solidFill>
                  <a:srgbClr val="16F5E2"/>
                </a:solidFill>
                <a:latin typeface="Corbel" panose="020B0503020204020204" pitchFamily="34" charset="0"/>
              </a:rPr>
              <a:t>-KAYNAKÇA-</a:t>
            </a:r>
            <a:r>
              <a:rPr lang="tr-TR" sz="2800" dirty="0">
                <a:latin typeface="Corbel" panose="020B0503020204020204" pitchFamily="34" charset="0"/>
              </a:rPr>
              <a:t> </a:t>
            </a:r>
          </a:p>
        </p:txBody>
      </p:sp>
      <p:sp>
        <p:nvSpPr>
          <p:cNvPr id="9" name="Metin kutusu 8">
            <a:extLst>
              <a:ext uri="{FF2B5EF4-FFF2-40B4-BE49-F238E27FC236}">
                <a16:creationId xmlns:a16="http://schemas.microsoft.com/office/drawing/2014/main" id="{9AE1C5CB-4E95-5F52-FD86-97F045109B7E}"/>
              </a:ext>
            </a:extLst>
          </p:cNvPr>
          <p:cNvSpPr txBox="1"/>
          <p:nvPr/>
        </p:nvSpPr>
        <p:spPr>
          <a:xfrm>
            <a:off x="579755" y="1816036"/>
            <a:ext cx="7367854" cy="3416320"/>
          </a:xfrm>
          <a:prstGeom prst="rect">
            <a:avLst/>
          </a:prstGeom>
          <a:solidFill>
            <a:srgbClr val="19DCE3"/>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tr-TR" dirty="0">
                <a:solidFill>
                  <a:schemeClr val="bg1"/>
                </a:solidFill>
                <a:ea typeface="+mn-lt"/>
                <a:cs typeface="+mn-lt"/>
                <a:hlinkClick r:id="rId3">
                  <a:extLst>
                    <a:ext uri="{A12FA001-AC4F-418D-AE19-62706E023703}">
                      <ahyp:hlinkClr xmlns:ahyp="http://schemas.microsoft.com/office/drawing/2018/hyperlinkcolor" val="tx"/>
                    </a:ext>
                  </a:extLst>
                </a:hlinkClick>
              </a:rPr>
              <a:t>https://chat.openai.com</a:t>
            </a:r>
          </a:p>
          <a:p>
            <a:pPr marL="285750" indent="-285750">
              <a:buFont typeface="Arial"/>
              <a:buChar char="•"/>
            </a:pPr>
            <a:r>
              <a:rPr lang="tr-TR" dirty="0">
                <a:solidFill>
                  <a:schemeClr val="bg1"/>
                </a:solidFill>
                <a:ea typeface="+mn-lt"/>
                <a:cs typeface="+mn-lt"/>
                <a:hlinkClick r:id="rId4">
                  <a:extLst>
                    <a:ext uri="{A12FA001-AC4F-418D-AE19-62706E023703}">
                      <ahyp:hlinkClr xmlns:ahyp="http://schemas.microsoft.com/office/drawing/2018/hyperlinkcolor" val="tx"/>
                    </a:ext>
                  </a:extLst>
                </a:hlinkClick>
              </a:rPr>
              <a:t>https://en.wikipedia.org/wiki/Graphical_user_interface</a:t>
            </a:r>
            <a:endParaRPr lang="tr-TR" dirty="0">
              <a:solidFill>
                <a:schemeClr val="bg1"/>
              </a:solidFill>
              <a:hlinkClick r:id="rId4">
                <a:extLst>
                  <a:ext uri="{A12FA001-AC4F-418D-AE19-62706E023703}">
                    <ahyp:hlinkClr xmlns:ahyp="http://schemas.microsoft.com/office/drawing/2018/hyperlinkcolor" val="tx"/>
                  </a:ext>
                </a:extLst>
              </a:hlinkClick>
            </a:endParaRPr>
          </a:p>
          <a:p>
            <a:pPr marL="285750" indent="-285750">
              <a:buFont typeface="Arial"/>
              <a:buChar char="•"/>
            </a:pPr>
            <a:r>
              <a:rPr lang="tr-TR" dirty="0">
                <a:solidFill>
                  <a:schemeClr val="bg1"/>
                </a:solidFill>
                <a:ea typeface="+mn-lt"/>
                <a:cs typeface="+mn-lt"/>
                <a:hlinkClick r:id="rId5">
                  <a:extLst>
                    <a:ext uri="{A12FA001-AC4F-418D-AE19-62706E023703}">
                      <ahyp:hlinkClr xmlns:ahyp="http://schemas.microsoft.com/office/drawing/2018/hyperlinkcolor" val="tx"/>
                    </a:ext>
                  </a:extLst>
                </a:hlinkClick>
              </a:rPr>
              <a:t>https://www.mikro.com.tr/hastane-otomasyon-programi-nedir-ne-ise-yarar/</a:t>
            </a:r>
            <a:endParaRPr lang="tr-TR" dirty="0">
              <a:solidFill>
                <a:schemeClr val="bg1"/>
              </a:solidFill>
              <a:hlinkClick r:id="rId5">
                <a:extLst>
                  <a:ext uri="{A12FA001-AC4F-418D-AE19-62706E023703}">
                    <ahyp:hlinkClr xmlns:ahyp="http://schemas.microsoft.com/office/drawing/2018/hyperlinkcolor" val="tx"/>
                  </a:ext>
                </a:extLst>
              </a:hlinkClick>
            </a:endParaRPr>
          </a:p>
          <a:p>
            <a:pPr marL="285750" indent="-285750">
              <a:buFont typeface="Arial"/>
              <a:buChar char="•"/>
            </a:pPr>
            <a:r>
              <a:rPr lang="tr-TR" dirty="0">
                <a:solidFill>
                  <a:schemeClr val="bg1"/>
                </a:solidFill>
                <a:ea typeface="+mn-lt"/>
                <a:cs typeface="+mn-lt"/>
                <a:hlinkClick r:id="rId6">
                  <a:extLst>
                    <a:ext uri="{A12FA001-AC4F-418D-AE19-62706E023703}">
                      <ahyp:hlinkClr xmlns:ahyp="http://schemas.microsoft.com/office/drawing/2018/hyperlinkcolor" val="tx"/>
                    </a:ext>
                  </a:extLst>
                </a:hlinkClick>
              </a:rPr>
              <a:t>https://miracozturk.com/python-kutuphaneleri-ve-ozellikleri/</a:t>
            </a:r>
            <a:endParaRPr lang="tr-TR" dirty="0">
              <a:solidFill>
                <a:schemeClr val="bg1"/>
              </a:solidFill>
              <a:hlinkClick r:id="rId6">
                <a:extLst>
                  <a:ext uri="{A12FA001-AC4F-418D-AE19-62706E023703}">
                    <ahyp:hlinkClr xmlns:ahyp="http://schemas.microsoft.com/office/drawing/2018/hyperlinkcolor" val="tx"/>
                  </a:ext>
                </a:extLst>
              </a:hlinkClick>
            </a:endParaRPr>
          </a:p>
          <a:p>
            <a:pPr marL="285750" indent="-285750">
              <a:buFont typeface="Arial"/>
              <a:buChar char="•"/>
            </a:pPr>
            <a:r>
              <a:rPr lang="tr-TR" dirty="0">
                <a:solidFill>
                  <a:schemeClr val="bg1"/>
                </a:solidFill>
                <a:ea typeface="+mn-lt"/>
                <a:cs typeface="+mn-lt"/>
                <a:hlinkClick r:id="rId7">
                  <a:extLst>
                    <a:ext uri="{A12FA001-AC4F-418D-AE19-62706E023703}">
                      <ahyp:hlinkClr xmlns:ahyp="http://schemas.microsoft.com/office/drawing/2018/hyperlinkcolor" val="tx"/>
                    </a:ext>
                  </a:extLst>
                </a:hlinkClick>
              </a:rPr>
              <a:t>https://appmaster.io/tr/blog/gorsel-programlama-nedir-ve-nasil-calisir</a:t>
            </a:r>
            <a:endParaRPr lang="tr-TR" dirty="0">
              <a:solidFill>
                <a:schemeClr val="bg1"/>
              </a:solidFill>
              <a:hlinkClick r:id="rId7">
                <a:extLst>
                  <a:ext uri="{A12FA001-AC4F-418D-AE19-62706E023703}">
                    <ahyp:hlinkClr xmlns:ahyp="http://schemas.microsoft.com/office/drawing/2018/hyperlinkcolor" val="tx"/>
                  </a:ext>
                </a:extLst>
              </a:hlinkClick>
            </a:endParaRPr>
          </a:p>
          <a:p>
            <a:pPr marL="285750" indent="-285750">
              <a:buFont typeface="Arial"/>
              <a:buChar char="•"/>
            </a:pPr>
            <a:r>
              <a:rPr lang="tr-TR" dirty="0">
                <a:solidFill>
                  <a:schemeClr val="bg1"/>
                </a:solidFill>
                <a:ea typeface="+mn-lt"/>
                <a:cs typeface="+mn-lt"/>
                <a:hlinkClick r:id="rId8">
                  <a:extLst>
                    <a:ext uri="{A12FA001-AC4F-418D-AE19-62706E023703}">
                      <ahyp:hlinkClr xmlns:ahyp="http://schemas.microsoft.com/office/drawing/2018/hyperlinkcolor" val="tx"/>
                    </a:ext>
                  </a:extLst>
                </a:hlinkClick>
              </a:rPr>
              <a:t>www.udemy.com</a:t>
            </a:r>
          </a:p>
          <a:p>
            <a:pPr marL="285750" indent="-285750">
              <a:buFont typeface="Arial"/>
              <a:buChar char="•"/>
            </a:pPr>
            <a:r>
              <a:rPr lang="tr-TR" dirty="0">
                <a:solidFill>
                  <a:schemeClr val="bg1"/>
                </a:solidFill>
                <a:ea typeface="+mn-lt"/>
                <a:cs typeface="+mn-lt"/>
              </a:rPr>
              <a:t>https://icon-icons.com</a:t>
            </a:r>
          </a:p>
          <a:p>
            <a:pPr marL="285750" indent="-285750">
              <a:buFont typeface="Arial"/>
              <a:buChar char="•"/>
            </a:pPr>
            <a:endParaRPr lang="tr-TR" dirty="0">
              <a:ea typeface="+mn-lt"/>
              <a:cs typeface="+mn-lt"/>
            </a:endParaRPr>
          </a:p>
          <a:p>
            <a:pPr marL="285750" indent="-285750">
              <a:buFont typeface="Arial"/>
              <a:buChar char="•"/>
            </a:pPr>
            <a:endParaRPr lang="tr-TR" dirty="0">
              <a:ea typeface="+mn-lt"/>
              <a:cs typeface="+mn-lt"/>
            </a:endParaRPr>
          </a:p>
          <a:p>
            <a:endParaRPr lang="tr-TR" dirty="0">
              <a:ea typeface="+mn-lt"/>
              <a:cs typeface="+mn-lt"/>
            </a:endParaRPr>
          </a:p>
        </p:txBody>
      </p:sp>
    </p:spTree>
    <p:extLst>
      <p:ext uri="{BB962C8B-B14F-4D97-AF65-F5344CB8AC3E}">
        <p14:creationId xmlns:p14="http://schemas.microsoft.com/office/powerpoint/2010/main" val="30186369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B13E1F-E414-1495-0BAD-928A9D84F244}"/>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C5C83DC-1A29-DCA2-9852-DA1C24B34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b petrol boya sanatı">
            <a:extLst>
              <a:ext uri="{FF2B5EF4-FFF2-40B4-BE49-F238E27FC236}">
                <a16:creationId xmlns:a16="http://schemas.microsoft.com/office/drawing/2014/main" id="{1ADBE1E3-F8B7-7FD0-C7CD-691129C8392D}"/>
              </a:ext>
            </a:extLst>
          </p:cNvPr>
          <p:cNvPicPr>
            <a:picLocks noChangeAspect="1"/>
          </p:cNvPicPr>
          <p:nvPr/>
        </p:nvPicPr>
        <p:blipFill rotWithShape="1">
          <a:blip r:embed="rId2">
            <a:alphaModFix/>
          </a:blip>
          <a:srcRect t="7865" b="7865"/>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46083544-CA29-CB15-C57D-8B4A523E8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571999"/>
            <a:ext cx="12192000" cy="2296389"/>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E04389F-F123-BCAC-E6E8-0E2C2EF14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29001"/>
          </a:xfrm>
          <a:prstGeom prst="rect">
            <a:avLst/>
          </a:prstGeom>
          <a:gradFill>
            <a:gsLst>
              <a:gs pos="0">
                <a:srgbClr val="000000">
                  <a:alpha val="36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C745285-53F9-7849-46E5-265803E033C0}"/>
              </a:ext>
            </a:extLst>
          </p:cNvPr>
          <p:cNvSpPr>
            <a:spLocks noGrp="1"/>
          </p:cNvSpPr>
          <p:nvPr>
            <p:ph type="ctrTitle"/>
          </p:nvPr>
        </p:nvSpPr>
        <p:spPr>
          <a:xfrm>
            <a:off x="634650" y="1119337"/>
            <a:ext cx="11039968" cy="3973341"/>
          </a:xfrm>
        </p:spPr>
        <p:txBody>
          <a:bodyPr anchor="t">
            <a:normAutofit/>
          </a:bodyPr>
          <a:lstStyle/>
          <a:p>
            <a:r>
              <a:rPr lang="tr-TR" sz="8000" dirty="0">
                <a:solidFill>
                  <a:srgbClr val="FFFFFF"/>
                </a:solidFill>
              </a:rPr>
              <a:t>  </a:t>
            </a:r>
            <a:br>
              <a:rPr lang="tr-TR" sz="8000" dirty="0">
                <a:solidFill>
                  <a:srgbClr val="FFFFFF"/>
                </a:solidFill>
              </a:rPr>
            </a:br>
            <a:r>
              <a:rPr lang="tr-TR" sz="8000" dirty="0">
                <a:solidFill>
                  <a:schemeClr val="bg1">
                    <a:lumMod val="75000"/>
                  </a:schemeClr>
                </a:solidFill>
              </a:rPr>
              <a:t> </a:t>
            </a:r>
            <a:r>
              <a:rPr lang="tr-TR" sz="8000" i="1" dirty="0">
                <a:solidFill>
                  <a:schemeClr val="bg1"/>
                </a:solidFill>
              </a:rPr>
              <a:t>Dinlediğiniz  için          teşekkürler</a:t>
            </a:r>
          </a:p>
        </p:txBody>
      </p:sp>
      <p:cxnSp>
        <p:nvCxnSpPr>
          <p:cNvPr id="31" name="Straight Connector 30">
            <a:extLst>
              <a:ext uri="{FF2B5EF4-FFF2-40B4-BE49-F238E27FC236}">
                <a16:creationId xmlns:a16="http://schemas.microsoft.com/office/drawing/2014/main" id="{701CB7BD-F71A-EE2F-8C6C-29165BC36F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06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7848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CE54A2A-DF49-4800-82E7-3AF9353F8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b petrol boya sanatı">
            <a:extLst>
              <a:ext uri="{FF2B5EF4-FFF2-40B4-BE49-F238E27FC236}">
                <a16:creationId xmlns:a16="http://schemas.microsoft.com/office/drawing/2014/main" id="{DF389329-51F0-7989-93C6-A32ECC6D34FA}"/>
              </a:ext>
            </a:extLst>
          </p:cNvPr>
          <p:cNvPicPr>
            <a:picLocks noChangeAspect="1"/>
          </p:cNvPicPr>
          <p:nvPr/>
        </p:nvPicPr>
        <p:blipFill rotWithShape="1">
          <a:blip r:embed="rId3">
            <a:alphaModFix/>
          </a:blip>
          <a:srcRect t="7865" b="7865"/>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836D1C3F-3B56-4607-9BE3-5611009C2B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571999"/>
            <a:ext cx="12192000" cy="2296389"/>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lt Başlık 2"/>
          <p:cNvSpPr>
            <a:spLocks noGrp="1"/>
          </p:cNvSpPr>
          <p:nvPr>
            <p:ph type="subTitle" idx="1"/>
          </p:nvPr>
        </p:nvSpPr>
        <p:spPr>
          <a:xfrm>
            <a:off x="402097" y="5274284"/>
            <a:ext cx="9257512" cy="1245244"/>
          </a:xfrm>
        </p:spPr>
        <p:txBody>
          <a:bodyPr anchor="b">
            <a:normAutofit/>
          </a:bodyPr>
          <a:lstStyle/>
          <a:p>
            <a:r>
              <a:rPr lang="tr-TR" dirty="0">
                <a:solidFill>
                  <a:srgbClr val="FFFFFF"/>
                </a:solidFill>
                <a:latin typeface="Corbel" panose="020B0503020204020204" pitchFamily="34" charset="0"/>
              </a:rPr>
              <a:t>Kaan Balcı - 20222425006        Görsel Programlama-2 / Burak </a:t>
            </a:r>
            <a:r>
              <a:rPr lang="tr-TR" dirty="0" err="1">
                <a:solidFill>
                  <a:srgbClr val="FFFFFF"/>
                </a:solidFill>
                <a:latin typeface="Corbel" panose="020B0503020204020204" pitchFamily="34" charset="0"/>
              </a:rPr>
              <a:t>Evrentuğ</a:t>
            </a:r>
          </a:p>
        </p:txBody>
      </p:sp>
      <p:sp>
        <p:nvSpPr>
          <p:cNvPr id="29" name="Rectangle 28">
            <a:extLst>
              <a:ext uri="{FF2B5EF4-FFF2-40B4-BE49-F238E27FC236}">
                <a16:creationId xmlns:a16="http://schemas.microsoft.com/office/drawing/2014/main" id="{89F20272-3B4F-6A3B-D2BA-5C9FE5E57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29001"/>
          </a:xfrm>
          <a:prstGeom prst="rect">
            <a:avLst/>
          </a:prstGeom>
          <a:gradFill>
            <a:gsLst>
              <a:gs pos="0">
                <a:srgbClr val="000000">
                  <a:alpha val="36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576776" y="1775235"/>
            <a:ext cx="11039968" cy="3317443"/>
          </a:xfrm>
        </p:spPr>
        <p:txBody>
          <a:bodyPr anchor="t">
            <a:normAutofit/>
          </a:bodyPr>
          <a:lstStyle/>
          <a:p>
            <a:r>
              <a:rPr lang="tr-TR" sz="8000" dirty="0">
                <a:solidFill>
                  <a:srgbClr val="FFFFFF"/>
                </a:solidFill>
              </a:rPr>
              <a:t> Hastane randevu</a:t>
            </a:r>
            <a:br>
              <a:rPr lang="tr-TR" sz="8000" dirty="0">
                <a:solidFill>
                  <a:srgbClr val="FFFFFF"/>
                </a:solidFill>
              </a:rPr>
            </a:br>
            <a:r>
              <a:rPr lang="tr-TR" sz="8000" dirty="0">
                <a:solidFill>
                  <a:srgbClr val="FFFFFF"/>
                </a:solidFill>
              </a:rPr>
              <a:t>             sistemi</a:t>
            </a:r>
          </a:p>
        </p:txBody>
      </p:sp>
      <p:cxnSp>
        <p:nvCxnSpPr>
          <p:cNvPr id="31" name="Straight Connector 3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06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25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6F5E2"/>
        </a:solidFill>
        <a:effectLst/>
      </p:bgPr>
    </p:bg>
    <p:spTree>
      <p:nvGrpSpPr>
        <p:cNvPr id="1" name="">
          <a:extLst>
            <a:ext uri="{FF2B5EF4-FFF2-40B4-BE49-F238E27FC236}">
              <a16:creationId xmlns:a16="http://schemas.microsoft.com/office/drawing/2014/main" id="{95AD2529-4703-004A-C4BC-F6FFC2FA7893}"/>
            </a:ext>
          </a:extLst>
        </p:cNvPr>
        <p:cNvGrpSpPr/>
        <p:nvPr/>
      </p:nvGrpSpPr>
      <p:grpSpPr>
        <a:xfrm>
          <a:off x="0" y="0"/>
          <a:ext cx="0" cy="0"/>
          <a:chOff x="0" y="0"/>
          <a:chExt cx="0" cy="0"/>
        </a:xfrm>
      </p:grpSpPr>
      <p:sp useBgFill="1">
        <p:nvSpPr>
          <p:cNvPr id="35" name="Rectangle 35">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lt Başlık 2">
            <a:extLst>
              <a:ext uri="{FF2B5EF4-FFF2-40B4-BE49-F238E27FC236}">
                <a16:creationId xmlns:a16="http://schemas.microsoft.com/office/drawing/2014/main" id="{643DBC7E-BF24-794B-3880-20821BF616BB}"/>
              </a:ext>
            </a:extLst>
          </p:cNvPr>
          <p:cNvSpPr>
            <a:spLocks noGrp="1"/>
          </p:cNvSpPr>
          <p:nvPr>
            <p:ph type="subTitle" idx="1"/>
          </p:nvPr>
        </p:nvSpPr>
        <p:spPr>
          <a:xfrm>
            <a:off x="557694" y="269639"/>
            <a:ext cx="4294256" cy="667308"/>
          </a:xfrm>
          <a:solidFill>
            <a:srgbClr val="19B0B5"/>
          </a:solidFill>
        </p:spPr>
        <p:txBody>
          <a:bodyPr anchor="b">
            <a:normAutofit/>
          </a:bodyPr>
          <a:lstStyle/>
          <a:p>
            <a:r>
              <a:rPr lang="tr-TR" dirty="0">
                <a:solidFill>
                  <a:srgbClr val="0070C0"/>
                </a:solidFill>
              </a:rPr>
              <a:t>               </a:t>
            </a:r>
            <a:r>
              <a:rPr lang="tr-TR" sz="3200" dirty="0">
                <a:solidFill>
                  <a:srgbClr val="16F5E2"/>
                </a:solidFill>
                <a:latin typeface="Corbel" panose="020B0503020204020204" pitchFamily="34" charset="0"/>
              </a:rPr>
              <a:t>-PROJE AMACI-</a:t>
            </a:r>
            <a:r>
              <a:rPr lang="tr-TR" dirty="0">
                <a:solidFill>
                  <a:srgbClr val="16F5E2"/>
                </a:solidFill>
                <a:latin typeface="Corbel" panose="020B0503020204020204" pitchFamily="34" charset="0"/>
              </a:rPr>
              <a:t> </a:t>
            </a:r>
          </a:p>
        </p:txBody>
      </p:sp>
      <p:cxnSp>
        <p:nvCxnSpPr>
          <p:cNvPr id="37" name="Straight Connector 37">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loudb petrol boya sanatı">
            <a:extLst>
              <a:ext uri="{FF2B5EF4-FFF2-40B4-BE49-F238E27FC236}">
                <a16:creationId xmlns:a16="http://schemas.microsoft.com/office/drawing/2014/main" id="{870E4C15-8DC0-0ADA-0406-8761A1DF288D}"/>
              </a:ext>
            </a:extLst>
          </p:cNvPr>
          <p:cNvPicPr>
            <a:picLocks noChangeAspect="1"/>
          </p:cNvPicPr>
          <p:nvPr/>
        </p:nvPicPr>
        <p:blipFill rotWithShape="1">
          <a:blip r:embed="rId2"/>
          <a:srcRect r="35103" b="-2"/>
          <a:stretch/>
        </p:blipFill>
        <p:spPr>
          <a:xfrm>
            <a:off x="5524500" y="1"/>
            <a:ext cx="6667501" cy="6857999"/>
          </a:xfrm>
          <a:prstGeom prst="rect">
            <a:avLst/>
          </a:prstGeom>
        </p:spPr>
      </p:pic>
      <p:sp>
        <p:nvSpPr>
          <p:cNvPr id="5" name="Metin kutusu 4">
            <a:extLst>
              <a:ext uri="{FF2B5EF4-FFF2-40B4-BE49-F238E27FC236}">
                <a16:creationId xmlns:a16="http://schemas.microsoft.com/office/drawing/2014/main" id="{9F93A33D-A77F-99A8-5B32-EA7313232A38}"/>
              </a:ext>
            </a:extLst>
          </p:cNvPr>
          <p:cNvSpPr txBox="1"/>
          <p:nvPr/>
        </p:nvSpPr>
        <p:spPr>
          <a:xfrm>
            <a:off x="557694" y="2466312"/>
            <a:ext cx="4408025" cy="2862322"/>
          </a:xfrm>
          <a:prstGeom prst="rect">
            <a:avLst/>
          </a:prstGeom>
          <a:solidFill>
            <a:srgbClr val="19DCE3"/>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latin typeface="Corbel" panose="020B0503020204020204" pitchFamily="34" charset="0"/>
              </a:rPr>
              <a:t>       Bu projedeki amacım, günümüzde kullanılan otomasyon sistemlerinin aşırı derecede iç karartıcı ve anlaşılması zor olmasını değiştirerek kullanıcıları yormayan bir yaklaşım benimsemektir. Geliştirdiğim randevu sistemi sadece basit olmakla kalmayıp aynı zamanda otomasyonlardaki aşırı resmiyetten uzaklaşarak kullanıcıların rahatlıkla kullanabileceği bir yapı üzerine odaklanmaktadır.</a:t>
            </a:r>
          </a:p>
        </p:txBody>
      </p:sp>
    </p:spTree>
    <p:extLst>
      <p:ext uri="{BB962C8B-B14F-4D97-AF65-F5344CB8AC3E}">
        <p14:creationId xmlns:p14="http://schemas.microsoft.com/office/powerpoint/2010/main" val="69712627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6F5E2"/>
        </a:solidFill>
        <a:effectLst/>
      </p:bgPr>
    </p:bg>
    <p:spTree>
      <p:nvGrpSpPr>
        <p:cNvPr id="1" name="">
          <a:extLst>
            <a:ext uri="{FF2B5EF4-FFF2-40B4-BE49-F238E27FC236}">
              <a16:creationId xmlns:a16="http://schemas.microsoft.com/office/drawing/2014/main" id="{1D9F1662-B17F-D4B9-9D7E-3E1FBD47D77B}"/>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37F4A8A-7B54-4D8D-933A-8921996A0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7120"/>
            <a:ext cx="804195" cy="0"/>
          </a:xfrm>
          <a:prstGeom prst="line">
            <a:avLst/>
          </a:prstGeom>
          <a:ln w="1238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loudb petrol boya sanatı">
            <a:extLst>
              <a:ext uri="{FF2B5EF4-FFF2-40B4-BE49-F238E27FC236}">
                <a16:creationId xmlns:a16="http://schemas.microsoft.com/office/drawing/2014/main" id="{2F69771E-E461-E3BE-7ABE-A4F4CF77BF55}"/>
              </a:ext>
            </a:extLst>
          </p:cNvPr>
          <p:cNvPicPr>
            <a:picLocks noChangeAspect="1"/>
          </p:cNvPicPr>
          <p:nvPr/>
        </p:nvPicPr>
        <p:blipFill rotWithShape="1">
          <a:blip r:embed="rId2"/>
          <a:srcRect l="595" r="63788" b="-2"/>
          <a:stretch/>
        </p:blipFill>
        <p:spPr>
          <a:xfrm>
            <a:off x="8532727" y="1"/>
            <a:ext cx="3659274" cy="6857999"/>
          </a:xfrm>
          <a:prstGeom prst="rect">
            <a:avLst/>
          </a:prstGeom>
        </p:spPr>
      </p:pic>
      <p:sp>
        <p:nvSpPr>
          <p:cNvPr id="8" name="Metin kutusu 7">
            <a:extLst>
              <a:ext uri="{FF2B5EF4-FFF2-40B4-BE49-F238E27FC236}">
                <a16:creationId xmlns:a16="http://schemas.microsoft.com/office/drawing/2014/main" id="{88762E17-AF59-A41B-7769-4DA73F5187D0}"/>
              </a:ext>
            </a:extLst>
          </p:cNvPr>
          <p:cNvSpPr txBox="1"/>
          <p:nvPr/>
        </p:nvSpPr>
        <p:spPr>
          <a:xfrm>
            <a:off x="1202171" y="246264"/>
            <a:ext cx="5585170" cy="584775"/>
          </a:xfrm>
          <a:prstGeom prst="rect">
            <a:avLst/>
          </a:prstGeom>
          <a:solidFill>
            <a:srgbClr val="19B0B5"/>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                     </a:t>
            </a:r>
            <a:r>
              <a:rPr lang="tr-TR" sz="3200" dirty="0">
                <a:solidFill>
                  <a:srgbClr val="16F5E2"/>
                </a:solidFill>
                <a:latin typeface="Corbel" panose="020B0503020204020204" pitchFamily="34" charset="0"/>
              </a:rPr>
              <a:t>-RANDEVU SİSTEMİ-</a:t>
            </a:r>
            <a:r>
              <a:rPr lang="tr-TR" sz="2800" dirty="0">
                <a:latin typeface="Corbel" panose="020B0503020204020204" pitchFamily="34" charset="0"/>
              </a:rPr>
              <a:t> </a:t>
            </a:r>
          </a:p>
        </p:txBody>
      </p:sp>
      <p:sp>
        <p:nvSpPr>
          <p:cNvPr id="9" name="Metin kutusu 8">
            <a:extLst>
              <a:ext uri="{FF2B5EF4-FFF2-40B4-BE49-F238E27FC236}">
                <a16:creationId xmlns:a16="http://schemas.microsoft.com/office/drawing/2014/main" id="{54789E89-EBD2-C411-3B2F-A015A8DC84F5}"/>
              </a:ext>
            </a:extLst>
          </p:cNvPr>
          <p:cNvSpPr txBox="1"/>
          <p:nvPr/>
        </p:nvSpPr>
        <p:spPr>
          <a:xfrm>
            <a:off x="582437" y="1443862"/>
            <a:ext cx="7367854" cy="5078313"/>
          </a:xfrm>
          <a:prstGeom prst="rect">
            <a:avLst/>
          </a:prstGeom>
          <a:solidFill>
            <a:srgbClr val="19DCE3"/>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tr-TR" dirty="0">
                <a:latin typeface="Corbel" panose="020B0503020204020204" pitchFamily="34" charset="0"/>
              </a:rPr>
              <a:t>Bu sistem bize neler sunmaktadır?</a:t>
            </a:r>
          </a:p>
          <a:p>
            <a:pPr marL="285750" indent="-285750">
              <a:buFont typeface="Arial" panose="020B0604020202020204" pitchFamily="34" charset="0"/>
              <a:buChar char="•"/>
            </a:pPr>
            <a:endParaRPr lang="tr-TR" dirty="0">
              <a:latin typeface="Corbel" panose="020B0503020204020204" pitchFamily="34" charset="0"/>
            </a:endParaRPr>
          </a:p>
          <a:p>
            <a:r>
              <a:rPr lang="tr-TR" dirty="0">
                <a:latin typeface="Corbel" panose="020B0503020204020204" pitchFamily="34" charset="0"/>
              </a:rPr>
              <a:t>- Hastaların kolaylıkla randevu seçebileceği kullanıcı dostu bir panel mevcuttur. Özellikle yaşlı hastalar için, tek başlarına randevu alma konusunda yaşanan zorlukları minimalize etmek amacıyla tasarlanmış basit ve anlaşılır bir arayüz sunmaktadır.</a:t>
            </a:r>
          </a:p>
          <a:p>
            <a:endParaRPr lang="tr-TR" dirty="0">
              <a:latin typeface="Corbel" panose="020B0503020204020204" pitchFamily="34" charset="0"/>
            </a:endParaRPr>
          </a:p>
          <a:p>
            <a:pPr marL="285750" indent="-285750">
              <a:buFont typeface="Arial" panose="020B0604020202020204" pitchFamily="34" charset="0"/>
              <a:buChar char="•"/>
            </a:pPr>
            <a:r>
              <a:rPr lang="tr-TR" dirty="0">
                <a:latin typeface="Corbel" panose="020B0503020204020204" pitchFamily="34" charset="0"/>
              </a:rPr>
              <a:t>Bu sistem herhangi bir hastanede kullanılabilir mi?</a:t>
            </a:r>
          </a:p>
          <a:p>
            <a:pPr marL="285750" indent="-285750">
              <a:buFont typeface="Arial" panose="020B0604020202020204" pitchFamily="34" charset="0"/>
              <a:buChar char="•"/>
            </a:pPr>
            <a:endParaRPr lang="tr-TR" dirty="0">
              <a:latin typeface="Corbel" panose="020B0503020204020204" pitchFamily="34" charset="0"/>
            </a:endParaRPr>
          </a:p>
          <a:p>
            <a:r>
              <a:rPr lang="tr-TR" dirty="0">
                <a:latin typeface="Corbel" panose="020B0503020204020204" pitchFamily="34" charset="0"/>
              </a:rPr>
              <a:t>- Evet, oluşturduğum sistem bir veri tabanına bağlı olarak çalışmaktadır. Herhangi bir hastane, sistemi kendi ihtiyaçlarına göre kişiselleştirerek rahatlıkla kullanabilir.</a:t>
            </a:r>
          </a:p>
          <a:p>
            <a:endParaRPr lang="tr-TR" dirty="0">
              <a:latin typeface="Corbel" panose="020B0503020204020204" pitchFamily="34" charset="0"/>
            </a:endParaRPr>
          </a:p>
          <a:p>
            <a:pPr marL="285750" indent="-285750">
              <a:buFont typeface="Arial" panose="020B0604020202020204" pitchFamily="34" charset="0"/>
              <a:buChar char="•"/>
            </a:pPr>
            <a:r>
              <a:rPr lang="tr-TR" dirty="0">
                <a:latin typeface="Corbel" panose="020B0503020204020204" pitchFamily="34" charset="0"/>
              </a:rPr>
              <a:t>Bu sistem sadece hastalara mı kolaylık sağlıyor?</a:t>
            </a:r>
          </a:p>
          <a:p>
            <a:pPr marL="285750" indent="-285750">
              <a:buFont typeface="Arial" panose="020B0604020202020204" pitchFamily="34" charset="0"/>
              <a:buChar char="•"/>
            </a:pPr>
            <a:endParaRPr lang="tr-TR" dirty="0">
              <a:latin typeface="Corbel" panose="020B0503020204020204" pitchFamily="34" charset="0"/>
            </a:endParaRPr>
          </a:p>
          <a:p>
            <a:r>
              <a:rPr lang="tr-TR" dirty="0">
                <a:latin typeface="Corbel" panose="020B0503020204020204" pitchFamily="34" charset="0"/>
              </a:rPr>
              <a:t>- Hayır, sadece hastalara değil. Sistem, doktorlar ve diğer çalışanlar için de özel paneller içermektedir. Doktorlar ve çalışanlar, randevuları takip edebilir ve gerekli bilgilere kolaylıkla ulaşabilirler.</a:t>
            </a:r>
          </a:p>
        </p:txBody>
      </p:sp>
    </p:spTree>
    <p:extLst>
      <p:ext uri="{BB962C8B-B14F-4D97-AF65-F5344CB8AC3E}">
        <p14:creationId xmlns:p14="http://schemas.microsoft.com/office/powerpoint/2010/main" val="163587859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6F5E2"/>
        </a:solidFill>
        <a:effectLst/>
      </p:bgPr>
    </p:bg>
    <p:spTree>
      <p:nvGrpSpPr>
        <p:cNvPr id="1" name="">
          <a:extLst>
            <a:ext uri="{FF2B5EF4-FFF2-40B4-BE49-F238E27FC236}">
              <a16:creationId xmlns:a16="http://schemas.microsoft.com/office/drawing/2014/main" id="{5A2F4A21-A61B-A5E1-CE9A-0149CBC8C0D6}"/>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F90C199E-DACD-5E28-E565-AB93682C9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90597B62-0502-1035-FDC8-FA59727B23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7120"/>
            <a:ext cx="804195" cy="0"/>
          </a:xfrm>
          <a:prstGeom prst="line">
            <a:avLst/>
          </a:prstGeom>
          <a:ln w="1238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loudb petrol boya sanatı">
            <a:extLst>
              <a:ext uri="{FF2B5EF4-FFF2-40B4-BE49-F238E27FC236}">
                <a16:creationId xmlns:a16="http://schemas.microsoft.com/office/drawing/2014/main" id="{5FAD9207-012C-77F0-2246-EDC30A50B73F}"/>
              </a:ext>
            </a:extLst>
          </p:cNvPr>
          <p:cNvPicPr>
            <a:picLocks noChangeAspect="1"/>
          </p:cNvPicPr>
          <p:nvPr/>
        </p:nvPicPr>
        <p:blipFill rotWithShape="1">
          <a:blip r:embed="rId2"/>
          <a:srcRect l="595" r="63788" b="-2"/>
          <a:stretch/>
        </p:blipFill>
        <p:spPr>
          <a:xfrm>
            <a:off x="-3732" y="1"/>
            <a:ext cx="3659274" cy="6857999"/>
          </a:xfrm>
          <a:prstGeom prst="rect">
            <a:avLst/>
          </a:prstGeom>
        </p:spPr>
      </p:pic>
      <p:sp>
        <p:nvSpPr>
          <p:cNvPr id="2" name="Metin kutusu 1">
            <a:extLst>
              <a:ext uri="{FF2B5EF4-FFF2-40B4-BE49-F238E27FC236}">
                <a16:creationId xmlns:a16="http://schemas.microsoft.com/office/drawing/2014/main" id="{B6096AAB-629B-05EE-999F-1633BD8E0BE6}"/>
              </a:ext>
            </a:extLst>
          </p:cNvPr>
          <p:cNvSpPr txBox="1"/>
          <p:nvPr/>
        </p:nvSpPr>
        <p:spPr>
          <a:xfrm>
            <a:off x="5060966" y="593462"/>
            <a:ext cx="5725610" cy="584775"/>
          </a:xfrm>
          <a:prstGeom prst="rect">
            <a:avLst/>
          </a:prstGeom>
          <a:solidFill>
            <a:srgbClr val="19B0B5"/>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                          </a:t>
            </a:r>
            <a:r>
              <a:rPr lang="tr-TR" sz="3200" dirty="0">
                <a:solidFill>
                  <a:srgbClr val="16F5E2"/>
                </a:solidFill>
                <a:latin typeface="Corbel" panose="020B0503020204020204" pitchFamily="34" charset="0"/>
              </a:rPr>
              <a:t>-TEKNOLOJİLER-</a:t>
            </a:r>
          </a:p>
        </p:txBody>
      </p:sp>
      <p:sp>
        <p:nvSpPr>
          <p:cNvPr id="3" name="Metin kutusu 2">
            <a:extLst>
              <a:ext uri="{FF2B5EF4-FFF2-40B4-BE49-F238E27FC236}">
                <a16:creationId xmlns:a16="http://schemas.microsoft.com/office/drawing/2014/main" id="{033D3382-4837-B034-83CE-188AC2256E5C}"/>
              </a:ext>
            </a:extLst>
          </p:cNvPr>
          <p:cNvSpPr txBox="1"/>
          <p:nvPr/>
        </p:nvSpPr>
        <p:spPr>
          <a:xfrm>
            <a:off x="4526472" y="1771698"/>
            <a:ext cx="7173217" cy="2585323"/>
          </a:xfrm>
          <a:prstGeom prst="rect">
            <a:avLst/>
          </a:prstGeom>
          <a:solidFill>
            <a:srgbClr val="00D9D5"/>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latin typeface="Corbel" panose="020B0503020204020204" pitchFamily="34" charset="0"/>
              </a:rPr>
              <a:t>Projemde birçok etkileyici kütüphaneden yararlandım. GUI (Grafiksel Kullanıcı Arayüzü) uygulaması olması nedeniyle, çeşitli </a:t>
            </a:r>
            <a:r>
              <a:rPr lang="tr-TR" dirty="0" err="1">
                <a:latin typeface="Corbel" panose="020B0503020204020204" pitchFamily="34" charset="0"/>
              </a:rPr>
              <a:t>tkinter</a:t>
            </a:r>
            <a:r>
              <a:rPr lang="tr-TR" dirty="0">
                <a:latin typeface="Corbel" panose="020B0503020204020204" pitchFamily="34" charset="0"/>
              </a:rPr>
              <a:t> kütüphanelerini grafiksel öğeler için kullanmış bulunmaktayım. Aynı zamanda bir randevu sistemi olması sebebiyle, tarih ve saat işlemleri için </a:t>
            </a:r>
            <a:r>
              <a:rPr lang="tr-TR" dirty="0" err="1">
                <a:latin typeface="Corbel" panose="020B0503020204020204" pitchFamily="34" charset="0"/>
              </a:rPr>
              <a:t>date</a:t>
            </a:r>
            <a:r>
              <a:rPr lang="tr-TR" dirty="0">
                <a:latin typeface="Corbel" panose="020B0503020204020204" pitchFamily="34" charset="0"/>
              </a:rPr>
              <a:t> time kütüphanesinden faydalandım. Verilerimi depolamak amacıyla </a:t>
            </a:r>
            <a:r>
              <a:rPr lang="tr-TR" dirty="0" err="1">
                <a:latin typeface="Corbel" panose="020B0503020204020204" pitchFamily="34" charset="0"/>
              </a:rPr>
              <a:t>MySql</a:t>
            </a:r>
            <a:r>
              <a:rPr lang="tr-TR" dirty="0">
                <a:latin typeface="Corbel" panose="020B0503020204020204" pitchFamily="34" charset="0"/>
              </a:rPr>
              <a:t> </a:t>
            </a:r>
            <a:r>
              <a:rPr lang="tr-TR" dirty="0" err="1">
                <a:latin typeface="Corbel" panose="020B0503020204020204" pitchFamily="34" charset="0"/>
              </a:rPr>
              <a:t>veritabanını</a:t>
            </a:r>
            <a:r>
              <a:rPr lang="tr-TR" dirty="0">
                <a:latin typeface="Corbel" panose="020B0503020204020204" pitchFamily="34" charset="0"/>
              </a:rPr>
              <a:t> kullanarak, </a:t>
            </a:r>
            <a:r>
              <a:rPr lang="tr-TR" dirty="0" err="1">
                <a:latin typeface="Corbel" panose="020B0503020204020204" pitchFamily="34" charset="0"/>
              </a:rPr>
              <a:t>mysql.connector</a:t>
            </a:r>
            <a:r>
              <a:rPr lang="tr-TR" dirty="0">
                <a:latin typeface="Corbel" panose="020B0503020204020204" pitchFamily="34" charset="0"/>
              </a:rPr>
              <a:t> kütüphanesinden yararlandım. Son olarak, kullanıcı dostu bir deneyim ve görsel estetik odaklandığımdan dolayı, PIL (Python </a:t>
            </a:r>
            <a:r>
              <a:rPr lang="tr-TR" dirty="0" err="1">
                <a:latin typeface="Corbel" panose="020B0503020204020204" pitchFamily="34" charset="0"/>
              </a:rPr>
              <a:t>Imaging</a:t>
            </a:r>
            <a:r>
              <a:rPr lang="tr-TR" dirty="0">
                <a:latin typeface="Corbel" panose="020B0503020204020204" pitchFamily="34" charset="0"/>
              </a:rPr>
              <a:t> Library) kütüphanesini kullanarak projeme görsellik kazandırdım.</a:t>
            </a:r>
          </a:p>
        </p:txBody>
      </p:sp>
    </p:spTree>
    <p:extLst>
      <p:ext uri="{BB962C8B-B14F-4D97-AF65-F5344CB8AC3E}">
        <p14:creationId xmlns:p14="http://schemas.microsoft.com/office/powerpoint/2010/main" val="29774373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6F5E2"/>
        </a:solidFill>
        <a:effectLst/>
      </p:bgPr>
    </p:bg>
    <p:spTree>
      <p:nvGrpSpPr>
        <p:cNvPr id="1" name="">
          <a:extLst>
            <a:ext uri="{FF2B5EF4-FFF2-40B4-BE49-F238E27FC236}">
              <a16:creationId xmlns:a16="http://schemas.microsoft.com/office/drawing/2014/main" id="{0A84CD3E-417A-7578-C0B5-F0234A23949F}"/>
            </a:ext>
          </a:extLst>
        </p:cNvPr>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81CC1FBA-66BE-437A-BCBC-ED8178A68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b petrol boya sanatı">
            <a:extLst>
              <a:ext uri="{FF2B5EF4-FFF2-40B4-BE49-F238E27FC236}">
                <a16:creationId xmlns:a16="http://schemas.microsoft.com/office/drawing/2014/main" id="{B5CEB0E8-645B-EAF7-7AB4-CC2C8D3A5506}"/>
              </a:ext>
            </a:extLst>
          </p:cNvPr>
          <p:cNvPicPr>
            <a:picLocks noChangeAspect="1"/>
          </p:cNvPicPr>
          <p:nvPr/>
        </p:nvPicPr>
        <p:blipFill rotWithShape="1">
          <a:blip r:embed="rId2">
            <a:alphaModFix/>
          </a:blip>
          <a:srcRect t="36522" b="21343"/>
          <a:stretch/>
        </p:blipFill>
        <p:spPr>
          <a:xfrm>
            <a:off x="20" y="1"/>
            <a:ext cx="12191980" cy="3428999"/>
          </a:xfrm>
          <a:prstGeom prst="rect">
            <a:avLst/>
          </a:prstGeom>
        </p:spPr>
      </p:pic>
      <p:cxnSp>
        <p:nvCxnSpPr>
          <p:cNvPr id="53" name="Straight Connector 52">
            <a:extLst>
              <a:ext uri="{FF2B5EF4-FFF2-40B4-BE49-F238E27FC236}">
                <a16:creationId xmlns:a16="http://schemas.microsoft.com/office/drawing/2014/main" id="{E29BA74B-ECB4-4E0C-ADC9-17655FFE15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05226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Metin kutusu 5">
            <a:extLst>
              <a:ext uri="{FF2B5EF4-FFF2-40B4-BE49-F238E27FC236}">
                <a16:creationId xmlns:a16="http://schemas.microsoft.com/office/drawing/2014/main" id="{333DC802-21CA-B68D-9F1A-EF491A01B25C}"/>
              </a:ext>
            </a:extLst>
          </p:cNvPr>
          <p:cNvSpPr txBox="1"/>
          <p:nvPr/>
        </p:nvSpPr>
        <p:spPr>
          <a:xfrm>
            <a:off x="3518896" y="3759877"/>
            <a:ext cx="4305781" cy="584775"/>
          </a:xfrm>
          <a:prstGeom prst="rect">
            <a:avLst/>
          </a:prstGeom>
          <a:solidFill>
            <a:srgbClr val="19B0B5"/>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            </a:t>
            </a:r>
            <a:r>
              <a:rPr lang="tr-TR" sz="3200" dirty="0">
                <a:latin typeface="Corbel" panose="020B0503020204020204" pitchFamily="34" charset="0"/>
              </a:rPr>
              <a:t>-ÇALIŞMA PLANI-</a:t>
            </a:r>
          </a:p>
        </p:txBody>
      </p:sp>
      <p:sp>
        <p:nvSpPr>
          <p:cNvPr id="12" name="Akış Çizelgesi: Hazırlık 11">
            <a:extLst>
              <a:ext uri="{FF2B5EF4-FFF2-40B4-BE49-F238E27FC236}">
                <a16:creationId xmlns:a16="http://schemas.microsoft.com/office/drawing/2014/main" id="{B82FF48A-F4C4-4BCB-F0DC-B57A4999807A}"/>
              </a:ext>
            </a:extLst>
          </p:cNvPr>
          <p:cNvSpPr/>
          <p:nvPr/>
        </p:nvSpPr>
        <p:spPr>
          <a:xfrm>
            <a:off x="9767682" y="4822204"/>
            <a:ext cx="1610809" cy="1070657"/>
          </a:xfrm>
          <a:prstGeom prst="flowChartPreparation">
            <a:avLst/>
          </a:prstGeom>
          <a:solidFill>
            <a:srgbClr val="19B0B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sz="1600" dirty="0">
                <a:latin typeface="Corbel" panose="020B0503020204020204" pitchFamily="34" charset="0"/>
              </a:rPr>
              <a:t>DÜZEN</a:t>
            </a:r>
          </a:p>
        </p:txBody>
      </p:sp>
      <p:sp>
        <p:nvSpPr>
          <p:cNvPr id="13" name="Akış Çizelgesi: Hazırlık 12">
            <a:extLst>
              <a:ext uri="{FF2B5EF4-FFF2-40B4-BE49-F238E27FC236}">
                <a16:creationId xmlns:a16="http://schemas.microsoft.com/office/drawing/2014/main" id="{B1227B12-996E-4F4B-F498-F28ED30300AB}"/>
              </a:ext>
            </a:extLst>
          </p:cNvPr>
          <p:cNvSpPr/>
          <p:nvPr/>
        </p:nvSpPr>
        <p:spPr>
          <a:xfrm>
            <a:off x="813509" y="4822204"/>
            <a:ext cx="1610809" cy="1070657"/>
          </a:xfrm>
          <a:prstGeom prst="flowChartPreparation">
            <a:avLst/>
          </a:prstGeom>
          <a:solidFill>
            <a:srgbClr val="19B0B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sz="1600" dirty="0">
                <a:latin typeface="Corbel" panose="020B0503020204020204" pitchFamily="34" charset="0"/>
              </a:rPr>
              <a:t>VERİ TABANI</a:t>
            </a:r>
          </a:p>
        </p:txBody>
      </p:sp>
      <p:sp>
        <p:nvSpPr>
          <p:cNvPr id="14" name="Akış Çizelgesi: Hazırlık 13">
            <a:extLst>
              <a:ext uri="{FF2B5EF4-FFF2-40B4-BE49-F238E27FC236}">
                <a16:creationId xmlns:a16="http://schemas.microsoft.com/office/drawing/2014/main" id="{2AB66410-16D1-5DC0-2A58-CB66912FF19C}"/>
              </a:ext>
            </a:extLst>
          </p:cNvPr>
          <p:cNvSpPr/>
          <p:nvPr/>
        </p:nvSpPr>
        <p:spPr>
          <a:xfrm>
            <a:off x="3028439" y="4822198"/>
            <a:ext cx="1610809" cy="1070657"/>
          </a:xfrm>
          <a:prstGeom prst="flowChartPreparation">
            <a:avLst/>
          </a:prstGeom>
          <a:solidFill>
            <a:srgbClr val="19B0B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sz="1600" dirty="0">
                <a:latin typeface="Corbel" panose="020B0503020204020204" pitchFamily="34" charset="0"/>
              </a:rPr>
              <a:t>TEMEL</a:t>
            </a:r>
          </a:p>
        </p:txBody>
      </p:sp>
      <p:sp>
        <p:nvSpPr>
          <p:cNvPr id="15" name="Akış Çizelgesi: Hazırlık 14">
            <a:extLst>
              <a:ext uri="{FF2B5EF4-FFF2-40B4-BE49-F238E27FC236}">
                <a16:creationId xmlns:a16="http://schemas.microsoft.com/office/drawing/2014/main" id="{1CD1CC6E-9E20-E3E4-4043-36FF3D76B71E}"/>
              </a:ext>
            </a:extLst>
          </p:cNvPr>
          <p:cNvSpPr/>
          <p:nvPr/>
        </p:nvSpPr>
        <p:spPr>
          <a:xfrm>
            <a:off x="5290595" y="4822199"/>
            <a:ext cx="1610809" cy="1070657"/>
          </a:xfrm>
          <a:prstGeom prst="flowChartPreparation">
            <a:avLst/>
          </a:prstGeom>
          <a:solidFill>
            <a:srgbClr val="19B0B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sz="1600" dirty="0">
                <a:latin typeface="Corbel" panose="020B0503020204020204" pitchFamily="34" charset="0"/>
              </a:rPr>
              <a:t>EĞİTİM</a:t>
            </a:r>
          </a:p>
        </p:txBody>
      </p:sp>
      <p:sp>
        <p:nvSpPr>
          <p:cNvPr id="16" name="Akış Çizelgesi: Hazırlık 15">
            <a:extLst>
              <a:ext uri="{FF2B5EF4-FFF2-40B4-BE49-F238E27FC236}">
                <a16:creationId xmlns:a16="http://schemas.microsoft.com/office/drawing/2014/main" id="{5C8D1363-D32A-E801-D830-F32F5279BF69}"/>
              </a:ext>
            </a:extLst>
          </p:cNvPr>
          <p:cNvSpPr/>
          <p:nvPr/>
        </p:nvSpPr>
        <p:spPr>
          <a:xfrm>
            <a:off x="7549916" y="4822199"/>
            <a:ext cx="1610809" cy="1070657"/>
          </a:xfrm>
          <a:prstGeom prst="flowChartPreparation">
            <a:avLst/>
          </a:prstGeom>
          <a:solidFill>
            <a:srgbClr val="19B0B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sz="1600" dirty="0">
                <a:latin typeface="Corbel" panose="020B0503020204020204" pitchFamily="34" charset="0"/>
              </a:rPr>
              <a:t>PROJE</a:t>
            </a:r>
          </a:p>
        </p:txBody>
      </p:sp>
      <p:sp>
        <p:nvSpPr>
          <p:cNvPr id="20" name="Ok: Sağ 19">
            <a:extLst>
              <a:ext uri="{FF2B5EF4-FFF2-40B4-BE49-F238E27FC236}">
                <a16:creationId xmlns:a16="http://schemas.microsoft.com/office/drawing/2014/main" id="{B7509994-B5EC-BDCE-94EF-36B5B32E26AC}"/>
              </a:ext>
            </a:extLst>
          </p:cNvPr>
          <p:cNvSpPr/>
          <p:nvPr/>
        </p:nvSpPr>
        <p:spPr>
          <a:xfrm>
            <a:off x="4751150" y="5284389"/>
            <a:ext cx="388823" cy="224116"/>
          </a:xfrm>
          <a:prstGeom prst="rightArrow">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Ok: Sağ 1">
            <a:extLst>
              <a:ext uri="{FF2B5EF4-FFF2-40B4-BE49-F238E27FC236}">
                <a16:creationId xmlns:a16="http://schemas.microsoft.com/office/drawing/2014/main" id="{3763473B-45E4-0326-186B-99CD2A31FFFC}"/>
              </a:ext>
            </a:extLst>
          </p:cNvPr>
          <p:cNvSpPr/>
          <p:nvPr/>
        </p:nvSpPr>
        <p:spPr>
          <a:xfrm>
            <a:off x="7052026" y="5245469"/>
            <a:ext cx="388823" cy="224116"/>
          </a:xfrm>
          <a:prstGeom prst="rightArrow">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Ok: Sağ 2">
            <a:extLst>
              <a:ext uri="{FF2B5EF4-FFF2-40B4-BE49-F238E27FC236}">
                <a16:creationId xmlns:a16="http://schemas.microsoft.com/office/drawing/2014/main" id="{58785D5F-1D68-E5D1-5682-4B0CF49EC883}"/>
              </a:ext>
            </a:extLst>
          </p:cNvPr>
          <p:cNvSpPr/>
          <p:nvPr/>
        </p:nvSpPr>
        <p:spPr>
          <a:xfrm>
            <a:off x="9271075" y="5284389"/>
            <a:ext cx="388823" cy="224116"/>
          </a:xfrm>
          <a:prstGeom prst="rightArrow">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Ok: Sağ 4">
            <a:extLst>
              <a:ext uri="{FF2B5EF4-FFF2-40B4-BE49-F238E27FC236}">
                <a16:creationId xmlns:a16="http://schemas.microsoft.com/office/drawing/2014/main" id="{D38DB0F8-25F2-863D-203C-DF3EE6DBFF9A}"/>
              </a:ext>
            </a:extLst>
          </p:cNvPr>
          <p:cNvSpPr/>
          <p:nvPr/>
        </p:nvSpPr>
        <p:spPr>
          <a:xfrm>
            <a:off x="2527714" y="5245468"/>
            <a:ext cx="388823" cy="224116"/>
          </a:xfrm>
          <a:prstGeom prst="rightArrow">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9957500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6F5E2"/>
        </a:solidFill>
        <a:effectLst/>
      </p:bgPr>
    </p:bg>
    <p:spTree>
      <p:nvGrpSpPr>
        <p:cNvPr id="1" name="">
          <a:extLst>
            <a:ext uri="{FF2B5EF4-FFF2-40B4-BE49-F238E27FC236}">
              <a16:creationId xmlns:a16="http://schemas.microsoft.com/office/drawing/2014/main" id="{0C6414E1-545E-64A9-D28E-FBDCBE123DBB}"/>
            </a:ext>
          </a:extLst>
        </p:cNvPr>
        <p:cNvGrpSpPr/>
        <p:nvPr/>
      </p:nvGrpSpPr>
      <p:grpSpPr>
        <a:xfrm>
          <a:off x="0" y="0"/>
          <a:ext cx="0" cy="0"/>
          <a:chOff x="0" y="0"/>
          <a:chExt cx="0" cy="0"/>
        </a:xfrm>
      </p:grpSpPr>
      <p:pic>
        <p:nvPicPr>
          <p:cNvPr id="4" name="Picture 3" descr="Cloudb petrol boya sanatı">
            <a:extLst>
              <a:ext uri="{FF2B5EF4-FFF2-40B4-BE49-F238E27FC236}">
                <a16:creationId xmlns:a16="http://schemas.microsoft.com/office/drawing/2014/main" id="{2E92D727-0FA4-35F3-2C6B-3CA52373B187}"/>
              </a:ext>
            </a:extLst>
          </p:cNvPr>
          <p:cNvPicPr>
            <a:picLocks noChangeAspect="1"/>
          </p:cNvPicPr>
          <p:nvPr/>
        </p:nvPicPr>
        <p:blipFill rotWithShape="1">
          <a:blip r:embed="rId2">
            <a:alphaModFix/>
          </a:blip>
          <a:srcRect t="36522" b="21343"/>
          <a:stretch/>
        </p:blipFill>
        <p:spPr>
          <a:xfrm>
            <a:off x="20" y="3425221"/>
            <a:ext cx="12191980" cy="3428999"/>
          </a:xfrm>
          <a:prstGeom prst="rect">
            <a:avLst/>
          </a:prstGeom>
        </p:spPr>
      </p:pic>
      <p:sp>
        <p:nvSpPr>
          <p:cNvPr id="11" name="Metin kutusu 10">
            <a:extLst>
              <a:ext uri="{FF2B5EF4-FFF2-40B4-BE49-F238E27FC236}">
                <a16:creationId xmlns:a16="http://schemas.microsoft.com/office/drawing/2014/main" id="{AE7520CF-D9EB-12CC-D4D1-82256E375EF4}"/>
              </a:ext>
            </a:extLst>
          </p:cNvPr>
          <p:cNvSpPr txBox="1"/>
          <p:nvPr/>
        </p:nvSpPr>
        <p:spPr>
          <a:xfrm>
            <a:off x="3945423" y="390452"/>
            <a:ext cx="4305781" cy="584775"/>
          </a:xfrm>
          <a:prstGeom prst="rect">
            <a:avLst/>
          </a:prstGeom>
          <a:solidFill>
            <a:srgbClr val="19B0B5"/>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latin typeface="Corbel" panose="020B0503020204020204" pitchFamily="34" charset="0"/>
              </a:rPr>
              <a:t>                 </a:t>
            </a:r>
            <a:r>
              <a:rPr lang="tr-TR" sz="3200" dirty="0">
                <a:latin typeface="Corbel" panose="020B0503020204020204" pitchFamily="34" charset="0"/>
              </a:rPr>
              <a:t>-ZORLUKLAR-</a:t>
            </a:r>
          </a:p>
        </p:txBody>
      </p:sp>
      <p:sp>
        <p:nvSpPr>
          <p:cNvPr id="17" name="Metin kutusu 16">
            <a:extLst>
              <a:ext uri="{FF2B5EF4-FFF2-40B4-BE49-F238E27FC236}">
                <a16:creationId xmlns:a16="http://schemas.microsoft.com/office/drawing/2014/main" id="{64FF0377-75F9-AF76-0ADF-FF77A0AA697E}"/>
              </a:ext>
            </a:extLst>
          </p:cNvPr>
          <p:cNvSpPr txBox="1"/>
          <p:nvPr/>
        </p:nvSpPr>
        <p:spPr>
          <a:xfrm>
            <a:off x="1101910" y="1512425"/>
            <a:ext cx="10100840" cy="1077218"/>
          </a:xfrm>
          <a:prstGeom prst="rect">
            <a:avLst/>
          </a:prstGeom>
          <a:solidFill>
            <a:srgbClr val="00D9D5"/>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orbel" panose="020B0503020204020204" pitchFamily="34" charset="0"/>
              </a:rPr>
              <a:t>Projem tahmin ettiğimden daha uzun sürdü çünkü birçok sorun ortaya çıktı. Bu sorunların çoğu, projedeki öğelerin nasıl kullanıldığı konusundaki bilgi eksikliğimden kaynaklanmaktaydı. Ayrıca, veri tabanı bağlantısı sırasında yaşadığım zorluklar da süreci etkiledi. En büyük sıkıntı ise sistemi tek bir .</a:t>
            </a:r>
            <a:r>
              <a:rPr lang="tr-TR" sz="1600" dirty="0" err="1">
                <a:latin typeface="Corbel" panose="020B0503020204020204" pitchFamily="34" charset="0"/>
              </a:rPr>
              <a:t>py</a:t>
            </a:r>
            <a:r>
              <a:rPr lang="tr-TR" sz="1600" dirty="0">
                <a:latin typeface="Corbel" panose="020B0503020204020204" pitchFamily="34" charset="0"/>
              </a:rPr>
              <a:t> uzantılı dosyada yazmaya çalışmamdı. Bu durum, proje karmaşıklığını artırdı ve sorun gidermeyi zorlaştırdı.</a:t>
            </a:r>
          </a:p>
        </p:txBody>
      </p:sp>
    </p:spTree>
    <p:extLst>
      <p:ext uri="{BB962C8B-B14F-4D97-AF65-F5344CB8AC3E}">
        <p14:creationId xmlns:p14="http://schemas.microsoft.com/office/powerpoint/2010/main" val="25021383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6F5E2"/>
        </a:solidFill>
        <a:effectLst/>
      </p:bgPr>
    </p:bg>
    <p:spTree>
      <p:nvGrpSpPr>
        <p:cNvPr id="1" name="">
          <a:extLst>
            <a:ext uri="{FF2B5EF4-FFF2-40B4-BE49-F238E27FC236}">
              <a16:creationId xmlns:a16="http://schemas.microsoft.com/office/drawing/2014/main" id="{516C6A79-8000-AB05-C9A7-79F731D3A054}"/>
            </a:ext>
          </a:extLst>
        </p:cNvPr>
        <p:cNvGrpSpPr/>
        <p:nvPr/>
      </p:nvGrpSpPr>
      <p:grpSpPr>
        <a:xfrm>
          <a:off x="0" y="0"/>
          <a:ext cx="0" cy="0"/>
          <a:chOff x="0" y="0"/>
          <a:chExt cx="0" cy="0"/>
        </a:xfrm>
      </p:grpSpPr>
      <p:pic>
        <p:nvPicPr>
          <p:cNvPr id="4" name="Picture 3" descr="Cloudb petrol boya sanatı">
            <a:extLst>
              <a:ext uri="{FF2B5EF4-FFF2-40B4-BE49-F238E27FC236}">
                <a16:creationId xmlns:a16="http://schemas.microsoft.com/office/drawing/2014/main" id="{A36C4847-93EE-6278-7F96-83E4A71F262D}"/>
              </a:ext>
            </a:extLst>
          </p:cNvPr>
          <p:cNvPicPr>
            <a:picLocks noChangeAspect="1"/>
          </p:cNvPicPr>
          <p:nvPr/>
        </p:nvPicPr>
        <p:blipFill rotWithShape="1">
          <a:blip r:embed="rId2">
            <a:alphaModFix/>
          </a:blip>
          <a:srcRect t="36522" b="21343"/>
          <a:stretch/>
        </p:blipFill>
        <p:spPr>
          <a:xfrm>
            <a:off x="20" y="4111726"/>
            <a:ext cx="12191980" cy="2742494"/>
          </a:xfrm>
          <a:prstGeom prst="rect">
            <a:avLst/>
          </a:prstGeom>
        </p:spPr>
      </p:pic>
      <p:sp>
        <p:nvSpPr>
          <p:cNvPr id="11" name="Metin kutusu 10">
            <a:extLst>
              <a:ext uri="{FF2B5EF4-FFF2-40B4-BE49-F238E27FC236}">
                <a16:creationId xmlns:a16="http://schemas.microsoft.com/office/drawing/2014/main" id="{BACCC151-4C3D-FD01-ED38-950AF1AEAB0A}"/>
              </a:ext>
            </a:extLst>
          </p:cNvPr>
          <p:cNvSpPr txBox="1"/>
          <p:nvPr/>
        </p:nvSpPr>
        <p:spPr>
          <a:xfrm>
            <a:off x="3945423" y="390452"/>
            <a:ext cx="4305781" cy="584775"/>
          </a:xfrm>
          <a:prstGeom prst="rect">
            <a:avLst/>
          </a:prstGeom>
          <a:solidFill>
            <a:srgbClr val="19B0B5"/>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                 </a:t>
            </a:r>
            <a:r>
              <a:rPr lang="tr-TR" sz="3200" dirty="0">
                <a:latin typeface="Corbel" panose="020B0503020204020204" pitchFamily="34" charset="0"/>
              </a:rPr>
              <a:t>-ÇÖZÜMLER-</a:t>
            </a:r>
          </a:p>
        </p:txBody>
      </p:sp>
      <p:sp>
        <p:nvSpPr>
          <p:cNvPr id="17" name="Metin kutusu 16">
            <a:extLst>
              <a:ext uri="{FF2B5EF4-FFF2-40B4-BE49-F238E27FC236}">
                <a16:creationId xmlns:a16="http://schemas.microsoft.com/office/drawing/2014/main" id="{1ABFE02B-E59F-2D3D-584D-43AB04D2B70F}"/>
              </a:ext>
            </a:extLst>
          </p:cNvPr>
          <p:cNvSpPr txBox="1"/>
          <p:nvPr/>
        </p:nvSpPr>
        <p:spPr>
          <a:xfrm>
            <a:off x="1101910" y="1512425"/>
            <a:ext cx="10100840" cy="2062103"/>
          </a:xfrm>
          <a:prstGeom prst="rect">
            <a:avLst/>
          </a:prstGeom>
          <a:solidFill>
            <a:srgbClr val="00D9D5"/>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orbel" panose="020B0503020204020204" pitchFamily="34" charset="0"/>
              </a:rPr>
              <a:t>Zamanı daha etkili yönetmek amacıyla, </a:t>
            </a:r>
            <a:r>
              <a:rPr lang="tr-TR" sz="1600" dirty="0" err="1">
                <a:latin typeface="Corbel" panose="020B0503020204020204" pitchFamily="34" charset="0"/>
              </a:rPr>
              <a:t>tkinter</a:t>
            </a:r>
            <a:r>
              <a:rPr lang="tr-TR" sz="1600" dirty="0">
                <a:latin typeface="Corbel" panose="020B0503020204020204" pitchFamily="34" charset="0"/>
              </a:rPr>
              <a:t> kütüphanesindeki her bir objenin nasıl kullanıldığını öğrenmek için kendimi eğitime adadım. Mevcut randevu sistemlerinin otomasyonlarına göz attım ve eksik noktalarını analiz ettim. Bu süreçte projemde neler olması gerektiğine dair bir kavrayış oluşturdum ve bir temel attım.</a:t>
            </a:r>
          </a:p>
          <a:p>
            <a:endParaRPr lang="tr-TR" sz="1600" dirty="0">
              <a:latin typeface="Corbel" panose="020B0503020204020204" pitchFamily="34" charset="0"/>
            </a:endParaRPr>
          </a:p>
          <a:p>
            <a:r>
              <a:rPr lang="tr-TR" sz="1600" dirty="0">
                <a:latin typeface="Corbel" panose="020B0503020204020204" pitchFamily="34" charset="0"/>
              </a:rPr>
              <a:t>Daha sonra, projedeki formların fonksiyonlar içinde olduğundan dolayı, çok sayıda düzenleme yapmam gerekti ve bu durum kodumda karmaşıklığa yol açtı. Sistemi tamamladıktan sonra, kodlarımı mümkün olduğunca daha temiz hale getirmeye çalıştım. Bu, projenin daha iyi anlaşılabilir, bakımı yapılabilir ve geliştirilebilir olmasını sağlamak adına önemli bir adımdı.</a:t>
            </a:r>
          </a:p>
        </p:txBody>
      </p:sp>
    </p:spTree>
    <p:extLst>
      <p:ext uri="{BB962C8B-B14F-4D97-AF65-F5344CB8AC3E}">
        <p14:creationId xmlns:p14="http://schemas.microsoft.com/office/powerpoint/2010/main" val="4551616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6F5E2"/>
        </a:solidFill>
        <a:effectLst/>
      </p:bgPr>
    </p:bg>
    <p:spTree>
      <p:nvGrpSpPr>
        <p:cNvPr id="1" name="">
          <a:extLst>
            <a:ext uri="{FF2B5EF4-FFF2-40B4-BE49-F238E27FC236}">
              <a16:creationId xmlns:a16="http://schemas.microsoft.com/office/drawing/2014/main" id="{D339ECA9-8688-1D0B-B832-090B549D100F}"/>
            </a:ext>
          </a:extLst>
        </p:cNvPr>
        <p:cNvGrpSpPr/>
        <p:nvPr/>
      </p:nvGrpSpPr>
      <p:grpSpPr>
        <a:xfrm>
          <a:off x="0" y="0"/>
          <a:ext cx="0" cy="0"/>
          <a:chOff x="0" y="0"/>
          <a:chExt cx="0" cy="0"/>
        </a:xfrm>
      </p:grpSpPr>
      <p:sp useBgFill="1">
        <p:nvSpPr>
          <p:cNvPr id="35" name="Rectangle 35">
            <a:extLst>
              <a:ext uri="{FF2B5EF4-FFF2-40B4-BE49-F238E27FC236}">
                <a16:creationId xmlns:a16="http://schemas.microsoft.com/office/drawing/2014/main" id="{58AA3CC4-C02A-C03A-2E5D-5C30710FD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lt Başlık 2">
            <a:extLst>
              <a:ext uri="{FF2B5EF4-FFF2-40B4-BE49-F238E27FC236}">
                <a16:creationId xmlns:a16="http://schemas.microsoft.com/office/drawing/2014/main" id="{04C42466-51FD-E453-05D3-FA68F8E8E2DC}"/>
              </a:ext>
            </a:extLst>
          </p:cNvPr>
          <p:cNvSpPr>
            <a:spLocks noGrp="1"/>
          </p:cNvSpPr>
          <p:nvPr>
            <p:ph type="subTitle" idx="1"/>
          </p:nvPr>
        </p:nvSpPr>
        <p:spPr>
          <a:xfrm>
            <a:off x="5707065" y="134830"/>
            <a:ext cx="4294256" cy="634342"/>
          </a:xfrm>
          <a:solidFill>
            <a:srgbClr val="19B0B5"/>
          </a:solidFill>
        </p:spPr>
        <p:txBody>
          <a:bodyPr anchor="b">
            <a:normAutofit lnSpcReduction="10000"/>
          </a:bodyPr>
          <a:lstStyle/>
          <a:p>
            <a:r>
              <a:rPr lang="tr-TR" dirty="0">
                <a:solidFill>
                  <a:srgbClr val="0070C0"/>
                </a:solidFill>
              </a:rPr>
              <a:t>                 </a:t>
            </a:r>
            <a:r>
              <a:rPr lang="tr-TR" sz="3200" dirty="0">
                <a:solidFill>
                  <a:srgbClr val="16F5E2"/>
                </a:solidFill>
                <a:latin typeface="Corbel" panose="020B0503020204020204" pitchFamily="34" charset="0"/>
              </a:rPr>
              <a:t>-KAZANIM-</a:t>
            </a:r>
            <a:r>
              <a:rPr lang="tr-TR" dirty="0">
                <a:solidFill>
                  <a:srgbClr val="16F5E2"/>
                </a:solidFill>
                <a:latin typeface="Corbel" panose="020B0503020204020204" pitchFamily="34" charset="0"/>
              </a:rPr>
              <a:t> </a:t>
            </a:r>
          </a:p>
        </p:txBody>
      </p:sp>
      <p:cxnSp>
        <p:nvCxnSpPr>
          <p:cNvPr id="37" name="Straight Connector 37">
            <a:extLst>
              <a:ext uri="{FF2B5EF4-FFF2-40B4-BE49-F238E27FC236}">
                <a16:creationId xmlns:a16="http://schemas.microsoft.com/office/drawing/2014/main" id="{ED3221AF-071A-1F63-B751-E8973AFEFB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loudb petrol boya sanatı">
            <a:extLst>
              <a:ext uri="{FF2B5EF4-FFF2-40B4-BE49-F238E27FC236}">
                <a16:creationId xmlns:a16="http://schemas.microsoft.com/office/drawing/2014/main" id="{9144439D-8960-EAD8-8557-180158D9840F}"/>
              </a:ext>
            </a:extLst>
          </p:cNvPr>
          <p:cNvPicPr>
            <a:picLocks noChangeAspect="1"/>
          </p:cNvPicPr>
          <p:nvPr/>
        </p:nvPicPr>
        <p:blipFill rotWithShape="1">
          <a:blip r:embed="rId2"/>
          <a:srcRect r="35103" b="-2"/>
          <a:stretch/>
        </p:blipFill>
        <p:spPr>
          <a:xfrm>
            <a:off x="-2411" y="1"/>
            <a:ext cx="3518797" cy="6857999"/>
          </a:xfrm>
          <a:prstGeom prst="rect">
            <a:avLst/>
          </a:prstGeom>
        </p:spPr>
      </p:pic>
      <p:sp>
        <p:nvSpPr>
          <p:cNvPr id="5" name="Metin kutusu 4">
            <a:extLst>
              <a:ext uri="{FF2B5EF4-FFF2-40B4-BE49-F238E27FC236}">
                <a16:creationId xmlns:a16="http://schemas.microsoft.com/office/drawing/2014/main" id="{44A845A4-C4C9-8B41-AEC0-C6396F2613CC}"/>
              </a:ext>
            </a:extLst>
          </p:cNvPr>
          <p:cNvSpPr txBox="1"/>
          <p:nvPr/>
        </p:nvSpPr>
        <p:spPr>
          <a:xfrm>
            <a:off x="3911959" y="904001"/>
            <a:ext cx="7884468" cy="5693866"/>
          </a:xfrm>
          <a:prstGeom prst="rect">
            <a:avLst/>
          </a:prstGeom>
          <a:solidFill>
            <a:srgbClr val="19DCE3"/>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tr-TR" sz="1400" dirty="0">
              <a:latin typeface="Corbel" panose="020B0503020204020204" pitchFamily="34" charset="0"/>
            </a:endParaRPr>
          </a:p>
          <a:p>
            <a:pPr marL="285750" indent="-285750">
              <a:buFont typeface="Arial"/>
              <a:buChar char="•"/>
            </a:pPr>
            <a:r>
              <a:rPr lang="tr-TR" sz="1400" dirty="0">
                <a:latin typeface="Corbel" panose="020B0503020204020204" pitchFamily="34" charset="0"/>
              </a:rPr>
              <a:t>Fonksiyonların Kullanımı: Projemde, farklı işlevlere sahip fonksiyonları etkili bir şekilde kullanarak kodumu modüler hale getirdim. Bu sayede, kodun okunabilirliğini artırdım ve bakımını kolaylaştırdım.</a:t>
            </a:r>
          </a:p>
          <a:p>
            <a:pPr marL="285750" indent="-285750">
              <a:buFont typeface="Arial"/>
              <a:buChar char="•"/>
            </a:pPr>
            <a:endParaRPr lang="tr-TR" sz="1400" dirty="0">
              <a:latin typeface="Corbel" panose="020B0503020204020204" pitchFamily="34" charset="0"/>
            </a:endParaRPr>
          </a:p>
          <a:p>
            <a:pPr marL="285750" indent="-285750">
              <a:buFont typeface="Arial"/>
              <a:buChar char="•"/>
            </a:pPr>
            <a:r>
              <a:rPr lang="tr-TR" sz="1400" dirty="0">
                <a:latin typeface="Corbel" panose="020B0503020204020204" pitchFamily="34" charset="0"/>
              </a:rPr>
              <a:t>Kütüphanelerin Kullanımı: Python'daki çeşitli kütüphaneleri kullanarak, projemdeki özel ihtiyaçlara yönelik işlevselliği artırdım. Özellikle, </a:t>
            </a:r>
            <a:r>
              <a:rPr lang="tr-TR" sz="1400" dirty="0" err="1">
                <a:latin typeface="Corbel" panose="020B0503020204020204" pitchFamily="34" charset="0"/>
              </a:rPr>
              <a:t>tkinter</a:t>
            </a:r>
            <a:r>
              <a:rPr lang="tr-TR" sz="1400" dirty="0">
                <a:latin typeface="Corbel" panose="020B0503020204020204" pitchFamily="34" charset="0"/>
              </a:rPr>
              <a:t>, </a:t>
            </a:r>
            <a:r>
              <a:rPr lang="tr-TR" sz="1400" dirty="0" err="1">
                <a:latin typeface="Corbel" panose="020B0503020204020204" pitchFamily="34" charset="0"/>
              </a:rPr>
              <a:t>datetime</a:t>
            </a:r>
            <a:r>
              <a:rPr lang="tr-TR" sz="1400" dirty="0">
                <a:latin typeface="Corbel" panose="020B0503020204020204" pitchFamily="34" charset="0"/>
              </a:rPr>
              <a:t>, </a:t>
            </a:r>
            <a:r>
              <a:rPr lang="tr-TR" sz="1400" dirty="0" err="1">
                <a:latin typeface="Corbel" panose="020B0503020204020204" pitchFamily="34" charset="0"/>
              </a:rPr>
              <a:t>mysql.connector</a:t>
            </a:r>
            <a:r>
              <a:rPr lang="tr-TR" sz="1400" dirty="0">
                <a:latin typeface="Corbel" panose="020B0503020204020204" pitchFamily="34" charset="0"/>
              </a:rPr>
              <a:t> ve PIL gibi kütüphaneleri başarılı bir şekilde entegre ettim.</a:t>
            </a:r>
          </a:p>
          <a:p>
            <a:pPr marL="285750" indent="-285750">
              <a:buFont typeface="Arial"/>
              <a:buChar char="•"/>
            </a:pPr>
            <a:endParaRPr lang="tr-TR" sz="1400" dirty="0">
              <a:latin typeface="Corbel" panose="020B0503020204020204" pitchFamily="34" charset="0"/>
            </a:endParaRPr>
          </a:p>
          <a:p>
            <a:pPr marL="285750" indent="-285750">
              <a:buFont typeface="Arial"/>
              <a:buChar char="•"/>
            </a:pPr>
            <a:r>
              <a:rPr lang="tr-TR" sz="1400" dirty="0">
                <a:latin typeface="Corbel" panose="020B0503020204020204" pitchFamily="34" charset="0"/>
              </a:rPr>
              <a:t>Python Becerisi: Projemdeki karmaşık sorunları çözmek ve verimli bir kod yazmak için Python becerilerimi geliştirdim. Doğru sözdizimi, algoritma geliştirme ve hata ayıklama konularındaki yeteneklerimi pekiştirdim.</a:t>
            </a:r>
          </a:p>
          <a:p>
            <a:pPr marL="285750" indent="-285750">
              <a:buFont typeface="Arial"/>
              <a:buChar char="•"/>
            </a:pPr>
            <a:endParaRPr lang="tr-TR" sz="1400" dirty="0">
              <a:latin typeface="Corbel" panose="020B0503020204020204" pitchFamily="34" charset="0"/>
            </a:endParaRPr>
          </a:p>
          <a:p>
            <a:pPr marL="285750" indent="-285750">
              <a:buFont typeface="Arial"/>
              <a:buChar char="•"/>
            </a:pPr>
            <a:r>
              <a:rPr lang="tr-TR" sz="1400" dirty="0">
                <a:latin typeface="Corbel" panose="020B0503020204020204" pitchFamily="34" charset="0"/>
              </a:rPr>
              <a:t>Görsel Programlama: GUI uygulaması geliştirme sürecinde, </a:t>
            </a:r>
            <a:r>
              <a:rPr lang="tr-TR" sz="1400" dirty="0" err="1">
                <a:latin typeface="Corbel" panose="020B0503020204020204" pitchFamily="34" charset="0"/>
              </a:rPr>
              <a:t>tkinter</a:t>
            </a:r>
            <a:r>
              <a:rPr lang="tr-TR" sz="1400" dirty="0">
                <a:latin typeface="Corbel" panose="020B0503020204020204" pitchFamily="34" charset="0"/>
              </a:rPr>
              <a:t> kütüphanesini kullanarak kullanıcı dostu ve etkileşimli bir arayüz oluşturmak için görsel programlama prensiplerini uyguladım. Kullanıcıların rahatça etkileşimde bulunabileceği bir tasarım hedefledim.</a:t>
            </a:r>
          </a:p>
          <a:p>
            <a:pPr marL="285750" indent="-285750">
              <a:buFont typeface="Arial"/>
              <a:buChar char="•"/>
            </a:pPr>
            <a:endParaRPr lang="tr-TR" sz="1400" dirty="0">
              <a:latin typeface="Corbel" panose="020B0503020204020204" pitchFamily="34" charset="0"/>
            </a:endParaRPr>
          </a:p>
          <a:p>
            <a:pPr marL="285750" indent="-285750">
              <a:buFont typeface="Arial"/>
              <a:buChar char="•"/>
            </a:pPr>
            <a:r>
              <a:rPr lang="tr-TR" sz="1400" dirty="0">
                <a:latin typeface="Corbel" panose="020B0503020204020204" pitchFamily="34" charset="0"/>
              </a:rPr>
              <a:t>GUI Uygulaması: </a:t>
            </a:r>
            <a:r>
              <a:rPr lang="tr-TR" sz="1400" dirty="0" err="1">
                <a:latin typeface="Corbel" panose="020B0503020204020204" pitchFamily="34" charset="0"/>
              </a:rPr>
              <a:t>Tkinter</a:t>
            </a:r>
            <a:r>
              <a:rPr lang="tr-TR" sz="1400" dirty="0">
                <a:latin typeface="Corbel" panose="020B0503020204020204" pitchFamily="34" charset="0"/>
              </a:rPr>
              <a:t> kütüphanesini kullanarak projemde bir GUI uygulaması geliştirdim. Kullanıcıların sistemi kolayca anlamalarını ve kullanmalarını sağlamak için arayüz tasarımına özen gösterdim.</a:t>
            </a:r>
          </a:p>
          <a:p>
            <a:pPr marL="285750" indent="-285750">
              <a:buFont typeface="Arial"/>
              <a:buChar char="•"/>
            </a:pPr>
            <a:endParaRPr lang="tr-TR" sz="1400" dirty="0">
              <a:latin typeface="Corbel" panose="020B0503020204020204" pitchFamily="34" charset="0"/>
            </a:endParaRPr>
          </a:p>
          <a:p>
            <a:pPr marL="285750" indent="-285750">
              <a:buFont typeface="Arial"/>
              <a:buChar char="•"/>
            </a:pPr>
            <a:r>
              <a:rPr lang="tr-TR" sz="1400" dirty="0">
                <a:latin typeface="Corbel" panose="020B0503020204020204" pitchFamily="34" charset="0"/>
              </a:rPr>
              <a:t>Otomasyon Sistemleri: Projemde bir randevu otomasyon sistemi geliştirdim. Bu sistem, kullanıcıların randevu almasını, doktorların ve çalışanların verilere erişimini yönetmesini sağlar.</a:t>
            </a:r>
          </a:p>
          <a:p>
            <a:pPr marL="285750" indent="-285750">
              <a:buFont typeface="Arial"/>
              <a:buChar char="•"/>
            </a:pPr>
            <a:endParaRPr lang="tr-TR" sz="1400" dirty="0">
              <a:latin typeface="Corbel" panose="020B0503020204020204" pitchFamily="34" charset="0"/>
            </a:endParaRPr>
          </a:p>
          <a:p>
            <a:pPr marL="285750" indent="-285750">
              <a:buFont typeface="Arial"/>
              <a:buChar char="•"/>
            </a:pPr>
            <a:r>
              <a:rPr lang="tr-TR" sz="1400" dirty="0">
                <a:latin typeface="Corbel" panose="020B0503020204020204" pitchFamily="34" charset="0"/>
              </a:rPr>
              <a:t>Proje Zaman Yönetimi: Proje sürecinde zamanı etkili bir şekilde yönetmek için planlama ve önceliklendirme yaparak, projenin her aşamasında ilerleme kaydettim. Sorunlarla karşılaştığımda çözüm odaklı bir yaklaşım benimsedim.</a:t>
            </a:r>
          </a:p>
        </p:txBody>
      </p:sp>
    </p:spTree>
    <p:extLst>
      <p:ext uri="{BB962C8B-B14F-4D97-AF65-F5344CB8AC3E}">
        <p14:creationId xmlns:p14="http://schemas.microsoft.com/office/powerpoint/2010/main" val="35277584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725</Words>
  <Application>Microsoft Office PowerPoint</Application>
  <PresentationFormat>Geniş ekran</PresentationFormat>
  <Paragraphs>57</Paragraphs>
  <Slides>11</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Calibri</vt:lpstr>
      <vt:lpstr>Corbel</vt:lpstr>
      <vt:lpstr>Neue Haas Grotesk Text Pro</vt:lpstr>
      <vt:lpstr>BjornVTI</vt:lpstr>
      <vt:lpstr>        HOŞGELDİNİZ</vt:lpstr>
      <vt:lpstr> Hastane randevu              sistemi</vt:lpstr>
      <vt:lpstr>PowerPoint Sunusu</vt:lpstr>
      <vt:lpstr>PowerPoint Sunusu</vt:lpstr>
      <vt:lpstr>PowerPoint Sunusu</vt:lpstr>
      <vt:lpstr>PowerPoint Sunusu</vt:lpstr>
      <vt:lpstr>PowerPoint Sunusu</vt:lpstr>
      <vt:lpstr>PowerPoint Sunusu</vt:lpstr>
      <vt:lpstr>PowerPoint Sunusu</vt:lpstr>
      <vt:lpstr>PowerPoint Sunusu</vt:lpstr>
      <vt:lpstr>    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Kaan Balci</cp:lastModifiedBy>
  <cp:revision>609</cp:revision>
  <dcterms:created xsi:type="dcterms:W3CDTF">2023-12-19T20:46:12Z</dcterms:created>
  <dcterms:modified xsi:type="dcterms:W3CDTF">2023-12-20T07:44:16Z</dcterms:modified>
</cp:coreProperties>
</file>