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4"/>
  </p:sldMasterIdLst>
  <p:notesMasterIdLst>
    <p:notesMasterId r:id="rId23"/>
  </p:notesMasterIdLst>
  <p:handoutMasterIdLst>
    <p:handoutMasterId r:id="rId24"/>
  </p:handoutMasterIdLst>
  <p:sldIdLst>
    <p:sldId id="263" r:id="rId5"/>
    <p:sldId id="256" r:id="rId6"/>
    <p:sldId id="258" r:id="rId7"/>
    <p:sldId id="264" r:id="rId8"/>
    <p:sldId id="262" r:id="rId9"/>
    <p:sldId id="266" r:id="rId10"/>
    <p:sldId id="265" r:id="rId11"/>
    <p:sldId id="267" r:id="rId12"/>
    <p:sldId id="268" r:id="rId13"/>
    <p:sldId id="271" r:id="rId14"/>
    <p:sldId id="270" r:id="rId15"/>
    <p:sldId id="272" r:id="rId16"/>
    <p:sldId id="273" r:id="rId17"/>
    <p:sldId id="274" r:id="rId18"/>
    <p:sldId id="275" r:id="rId19"/>
    <p:sldId id="269" r:id="rId20"/>
    <p:sldId id="257"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Yaza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6706"/>
    <a:srgbClr val="04291F"/>
    <a:srgbClr val="D2EB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810" y="54"/>
      </p:cViewPr>
      <p:guideLst/>
    </p:cSldViewPr>
  </p:slideViewPr>
  <p:notesTextViewPr>
    <p:cViewPr>
      <p:scale>
        <a:sx n="1" d="1"/>
        <a:sy n="1" d="1"/>
      </p:scale>
      <p:origin x="0" y="0"/>
    </p:cViewPr>
  </p:notesTextViewPr>
  <p:notesViewPr>
    <p:cSldViewPr snapToGrid="0">
      <p:cViewPr varScale="1">
        <p:scale>
          <a:sx n="89" d="100"/>
          <a:sy n="89" d="100"/>
        </p:scale>
        <p:origin x="300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B2DB0820-4955-46B8-A565-EB7573733F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a:extLst>
              <a:ext uri="{FF2B5EF4-FFF2-40B4-BE49-F238E27FC236}">
                <a16:creationId xmlns:a16="http://schemas.microsoft.com/office/drawing/2014/main" id="{0D567579-4794-4CFC-BB10-EF5B712E17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7365AD-A9F1-455C-85DA-73490A8912A7}" type="datetimeFigureOut">
              <a:rPr lang="tr-TR" smtClean="0"/>
              <a:t>16.04.2023</a:t>
            </a:fld>
            <a:endParaRPr lang="tr-TR" dirty="0"/>
          </a:p>
        </p:txBody>
      </p:sp>
      <p:sp>
        <p:nvSpPr>
          <p:cNvPr id="4" name="Alt Bilgi Yer Tutucusu 3">
            <a:extLst>
              <a:ext uri="{FF2B5EF4-FFF2-40B4-BE49-F238E27FC236}">
                <a16:creationId xmlns:a16="http://schemas.microsoft.com/office/drawing/2014/main" id="{DFC0F9B9-D019-4F9A-990C-B78A2C2A04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ayt Numarası Yer Tutucusu 4">
            <a:extLst>
              <a:ext uri="{FF2B5EF4-FFF2-40B4-BE49-F238E27FC236}">
                <a16:creationId xmlns:a16="http://schemas.microsoft.com/office/drawing/2014/main" id="{F2E71563-C855-451D-9957-CEE0CEDEDE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9F4F31-4824-4968-A7F3-B97FDCAD55FA}" type="slidenum">
              <a:rPr lang="tr-TR" smtClean="0"/>
              <a:t>‹#›</a:t>
            </a:fld>
            <a:endParaRPr lang="tr-TR" dirty="0"/>
          </a:p>
        </p:txBody>
      </p:sp>
    </p:spTree>
    <p:extLst>
      <p:ext uri="{BB962C8B-B14F-4D97-AF65-F5344CB8AC3E}">
        <p14:creationId xmlns:p14="http://schemas.microsoft.com/office/powerpoint/2010/main" val="2853770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1468D-894B-42B0-A27D-4E1B6EFFD560}" type="datetimeFigureOut">
              <a:rPr lang="tr-TR" smtClean="0"/>
              <a:t>16.04.2023</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1B7D7-33FA-4B09-B934-F1A6EC52B2A1}" type="slidenum">
              <a:rPr lang="tr-TR" smtClean="0"/>
              <a:t>‹#›</a:t>
            </a:fld>
            <a:endParaRPr lang="tr-TR" dirty="0"/>
          </a:p>
        </p:txBody>
      </p:sp>
    </p:spTree>
    <p:extLst>
      <p:ext uri="{BB962C8B-B14F-4D97-AF65-F5344CB8AC3E}">
        <p14:creationId xmlns:p14="http://schemas.microsoft.com/office/powerpoint/2010/main" val="177514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2</a:t>
            </a:fld>
            <a:endParaRPr lang="tr-TR" dirty="0"/>
          </a:p>
        </p:txBody>
      </p:sp>
    </p:spTree>
    <p:extLst>
      <p:ext uri="{BB962C8B-B14F-4D97-AF65-F5344CB8AC3E}">
        <p14:creationId xmlns:p14="http://schemas.microsoft.com/office/powerpoint/2010/main" val="151498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11</a:t>
            </a:fld>
            <a:endParaRPr lang="tr-TR" dirty="0"/>
          </a:p>
        </p:txBody>
      </p:sp>
    </p:spTree>
    <p:extLst>
      <p:ext uri="{BB962C8B-B14F-4D97-AF65-F5344CB8AC3E}">
        <p14:creationId xmlns:p14="http://schemas.microsoft.com/office/powerpoint/2010/main" val="3282123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12</a:t>
            </a:fld>
            <a:endParaRPr lang="tr-TR" dirty="0"/>
          </a:p>
        </p:txBody>
      </p:sp>
    </p:spTree>
    <p:extLst>
      <p:ext uri="{BB962C8B-B14F-4D97-AF65-F5344CB8AC3E}">
        <p14:creationId xmlns:p14="http://schemas.microsoft.com/office/powerpoint/2010/main" val="87728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13</a:t>
            </a:fld>
            <a:endParaRPr lang="tr-TR" dirty="0"/>
          </a:p>
        </p:txBody>
      </p:sp>
    </p:spTree>
    <p:extLst>
      <p:ext uri="{BB962C8B-B14F-4D97-AF65-F5344CB8AC3E}">
        <p14:creationId xmlns:p14="http://schemas.microsoft.com/office/powerpoint/2010/main" val="2361871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14</a:t>
            </a:fld>
            <a:endParaRPr lang="tr-TR" dirty="0"/>
          </a:p>
        </p:txBody>
      </p:sp>
    </p:spTree>
    <p:extLst>
      <p:ext uri="{BB962C8B-B14F-4D97-AF65-F5344CB8AC3E}">
        <p14:creationId xmlns:p14="http://schemas.microsoft.com/office/powerpoint/2010/main" val="501504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15</a:t>
            </a:fld>
            <a:endParaRPr lang="tr-TR" dirty="0"/>
          </a:p>
        </p:txBody>
      </p:sp>
    </p:spTree>
    <p:extLst>
      <p:ext uri="{BB962C8B-B14F-4D97-AF65-F5344CB8AC3E}">
        <p14:creationId xmlns:p14="http://schemas.microsoft.com/office/powerpoint/2010/main" val="854170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17</a:t>
            </a:fld>
            <a:endParaRPr lang="tr-TR" dirty="0"/>
          </a:p>
        </p:txBody>
      </p:sp>
    </p:spTree>
    <p:extLst>
      <p:ext uri="{BB962C8B-B14F-4D97-AF65-F5344CB8AC3E}">
        <p14:creationId xmlns:p14="http://schemas.microsoft.com/office/powerpoint/2010/main" val="205244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18</a:t>
            </a:fld>
            <a:endParaRPr lang="tr-TR" dirty="0"/>
          </a:p>
        </p:txBody>
      </p:sp>
    </p:spTree>
    <p:extLst>
      <p:ext uri="{BB962C8B-B14F-4D97-AF65-F5344CB8AC3E}">
        <p14:creationId xmlns:p14="http://schemas.microsoft.com/office/powerpoint/2010/main" val="163868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3</a:t>
            </a:fld>
            <a:endParaRPr lang="tr-TR" dirty="0"/>
          </a:p>
        </p:txBody>
      </p:sp>
    </p:spTree>
    <p:extLst>
      <p:ext uri="{BB962C8B-B14F-4D97-AF65-F5344CB8AC3E}">
        <p14:creationId xmlns:p14="http://schemas.microsoft.com/office/powerpoint/2010/main" val="13871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4</a:t>
            </a:fld>
            <a:endParaRPr lang="tr-TR" dirty="0"/>
          </a:p>
        </p:txBody>
      </p:sp>
    </p:spTree>
    <p:extLst>
      <p:ext uri="{BB962C8B-B14F-4D97-AF65-F5344CB8AC3E}">
        <p14:creationId xmlns:p14="http://schemas.microsoft.com/office/powerpoint/2010/main" val="263950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5</a:t>
            </a:fld>
            <a:endParaRPr lang="tr-TR" dirty="0"/>
          </a:p>
        </p:txBody>
      </p:sp>
    </p:spTree>
    <p:extLst>
      <p:ext uri="{BB962C8B-B14F-4D97-AF65-F5344CB8AC3E}">
        <p14:creationId xmlns:p14="http://schemas.microsoft.com/office/powerpoint/2010/main" val="1513425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6</a:t>
            </a:fld>
            <a:endParaRPr lang="tr-TR" dirty="0"/>
          </a:p>
        </p:txBody>
      </p:sp>
    </p:spTree>
    <p:extLst>
      <p:ext uri="{BB962C8B-B14F-4D97-AF65-F5344CB8AC3E}">
        <p14:creationId xmlns:p14="http://schemas.microsoft.com/office/powerpoint/2010/main" val="1203871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7</a:t>
            </a:fld>
            <a:endParaRPr lang="tr-TR" dirty="0"/>
          </a:p>
        </p:txBody>
      </p:sp>
    </p:spTree>
    <p:extLst>
      <p:ext uri="{BB962C8B-B14F-4D97-AF65-F5344CB8AC3E}">
        <p14:creationId xmlns:p14="http://schemas.microsoft.com/office/powerpoint/2010/main" val="1516138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8</a:t>
            </a:fld>
            <a:endParaRPr lang="tr-TR" dirty="0"/>
          </a:p>
        </p:txBody>
      </p:sp>
    </p:spTree>
    <p:extLst>
      <p:ext uri="{BB962C8B-B14F-4D97-AF65-F5344CB8AC3E}">
        <p14:creationId xmlns:p14="http://schemas.microsoft.com/office/powerpoint/2010/main" val="1367899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9</a:t>
            </a:fld>
            <a:endParaRPr lang="tr-TR" dirty="0"/>
          </a:p>
        </p:txBody>
      </p:sp>
    </p:spTree>
    <p:extLst>
      <p:ext uri="{BB962C8B-B14F-4D97-AF65-F5344CB8AC3E}">
        <p14:creationId xmlns:p14="http://schemas.microsoft.com/office/powerpoint/2010/main" val="90938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1B1B7D7-33FA-4B09-B934-F1A6EC52B2A1}" type="slidenum">
              <a:rPr lang="tr-TR" smtClean="0"/>
              <a:t>10</a:t>
            </a:fld>
            <a:endParaRPr lang="tr-TR" dirty="0"/>
          </a:p>
        </p:txBody>
      </p:sp>
    </p:spTree>
    <p:extLst>
      <p:ext uri="{BB962C8B-B14F-4D97-AF65-F5344CB8AC3E}">
        <p14:creationId xmlns:p14="http://schemas.microsoft.com/office/powerpoint/2010/main" val="2939793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pPr rtl="0"/>
            <a:fld id="{91B115FC-6E0C-4400-B588-699510114F03}" type="datetime1">
              <a:rPr lang="tr-TR" smtClean="0"/>
              <a:t>16.04.2023</a:t>
            </a:fld>
            <a:endParaRPr lang="tr-TR" dirty="0"/>
          </a:p>
        </p:txBody>
      </p:sp>
      <p:sp>
        <p:nvSpPr>
          <p:cNvPr id="5" name="Footer Placeholder 4"/>
          <p:cNvSpPr>
            <a:spLocks noGrp="1"/>
          </p:cNvSpPr>
          <p:nvPr>
            <p:ph type="ftr" sz="quarter" idx="11"/>
          </p:nvPr>
        </p:nvSpPr>
        <p:spPr>
          <a:xfrm>
            <a:off x="2692397" y="5037663"/>
            <a:ext cx="5214635" cy="279400"/>
          </a:xfrm>
        </p:spPr>
        <p:txBody>
          <a:bodyPr/>
          <a:lstStyle/>
          <a:p>
            <a:pPr rtl="0"/>
            <a:r>
              <a:rPr lang="tr-TR"/>
              <a:t>
              </a:t>
            </a:r>
            <a:endParaRPr lang="tr-TR" dirty="0"/>
          </a:p>
        </p:txBody>
      </p:sp>
      <p:sp>
        <p:nvSpPr>
          <p:cNvPr id="6" name="Slide Number Placeholder 5"/>
          <p:cNvSpPr>
            <a:spLocks noGrp="1"/>
          </p:cNvSpPr>
          <p:nvPr>
            <p:ph type="sldNum" sz="quarter" idx="12"/>
          </p:nvPr>
        </p:nvSpPr>
        <p:spPr>
          <a:xfrm>
            <a:off x="8956900" y="5037663"/>
            <a:ext cx="551167" cy="279400"/>
          </a:xfrm>
        </p:spPr>
        <p:txBody>
          <a:bodyPr/>
          <a:lstStyle/>
          <a:p>
            <a:pPr rtl="0"/>
            <a:fld id="{6D22F896-40B5-4ADD-8801-0D06FADFA095}" type="slidenum">
              <a:rPr lang="tr-TR" smtClean="0"/>
              <a:t>‹#›</a:t>
            </a:fld>
            <a:endParaRPr lang="tr-TR"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909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rtl="0"/>
            <a:fld id="{3EC7A07E-47F0-4F66-B9E9-6FCB03617910}" type="datetime1">
              <a:rPr lang="tr-TR" smtClean="0"/>
              <a:t>16.04.2023</a:t>
            </a:fld>
            <a:endParaRPr lang="tr-TR" dirty="0"/>
          </a:p>
        </p:txBody>
      </p:sp>
      <p:sp>
        <p:nvSpPr>
          <p:cNvPr id="6" name="Footer Placeholder 5"/>
          <p:cNvSpPr>
            <a:spLocks noGrp="1"/>
          </p:cNvSpPr>
          <p:nvPr>
            <p:ph type="ftr" sz="quarter" idx="11"/>
          </p:nvPr>
        </p:nvSpPr>
        <p:spPr/>
        <p:txBody>
          <a:bodyPr/>
          <a:lstStyle/>
          <a:p>
            <a:pPr rtl="0"/>
            <a:r>
              <a:rPr lang="tr-TR"/>
              <a:t>
              </a:t>
            </a:r>
            <a:endParaRPr lang="tr-TR" dirty="0"/>
          </a:p>
        </p:txBody>
      </p:sp>
      <p:sp>
        <p:nvSpPr>
          <p:cNvPr id="7" name="Slide Number Placeholder 6"/>
          <p:cNvSpPr>
            <a:spLocks noGrp="1"/>
          </p:cNvSpPr>
          <p:nvPr>
            <p:ph type="sldNum" sz="quarter" idx="12"/>
          </p:nvPr>
        </p:nvSpPr>
        <p:spPr/>
        <p:txBody>
          <a:bodyPr/>
          <a:lstStyle/>
          <a:p>
            <a:pPr rtl="0"/>
            <a:fld id="{6D22F896-40B5-4ADD-8801-0D06FADFA095}" type="slidenum">
              <a:rPr lang="tr-TR" smtClean="0"/>
              <a:pPr/>
              <a:t>‹#›</a:t>
            </a:fld>
            <a:endParaRPr lang="tr-TR" dirty="0"/>
          </a:p>
        </p:txBody>
      </p:sp>
    </p:spTree>
    <p:extLst>
      <p:ext uri="{BB962C8B-B14F-4D97-AF65-F5344CB8AC3E}">
        <p14:creationId xmlns:p14="http://schemas.microsoft.com/office/powerpoint/2010/main" val="34049556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3EC7A07E-47F0-4F66-B9E9-6FCB03617910}" type="datetime1">
              <a:rPr lang="tr-TR" smtClean="0"/>
              <a:t>16.04.2023</a:t>
            </a:fld>
            <a:endParaRPr lang="tr-TR" dirty="0"/>
          </a:p>
        </p:txBody>
      </p:sp>
      <p:sp>
        <p:nvSpPr>
          <p:cNvPr id="5" name="Footer Placeholder 4"/>
          <p:cNvSpPr>
            <a:spLocks noGrp="1"/>
          </p:cNvSpPr>
          <p:nvPr>
            <p:ph type="ftr" sz="quarter" idx="11"/>
          </p:nvPr>
        </p:nvSpPr>
        <p:spPr/>
        <p:txBody>
          <a:bodyPr/>
          <a:lstStyle/>
          <a:p>
            <a:pPr rtl="0"/>
            <a:r>
              <a:rPr lang="tr-TR"/>
              <a:t>
              </a:t>
            </a:r>
            <a:endParaRPr lang="tr-TR" dirty="0"/>
          </a:p>
        </p:txBody>
      </p:sp>
      <p:sp>
        <p:nvSpPr>
          <p:cNvPr id="6" name="Slide Number Placeholder 5"/>
          <p:cNvSpPr>
            <a:spLocks noGrp="1"/>
          </p:cNvSpPr>
          <p:nvPr>
            <p:ph type="sldNum" sz="quarter" idx="12"/>
          </p:nvPr>
        </p:nvSpPr>
        <p:spPr/>
        <p:txBody>
          <a:bodyPr/>
          <a:lstStyle/>
          <a:p>
            <a:pPr rtl="0"/>
            <a:fld id="{6D22F896-40B5-4ADD-8801-0D06FADFA095}" type="slidenum">
              <a:rPr lang="tr-TR" smtClean="0"/>
              <a:pPr/>
              <a:t>‹#›</a:t>
            </a:fld>
            <a:endParaRPr lang="tr-TR"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1786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3EC7A07E-47F0-4F66-B9E9-6FCB03617910}" type="datetime1">
              <a:rPr lang="tr-TR" smtClean="0"/>
              <a:t>16.04.2023</a:t>
            </a:fld>
            <a:endParaRPr lang="tr-TR" dirty="0"/>
          </a:p>
        </p:txBody>
      </p:sp>
      <p:sp>
        <p:nvSpPr>
          <p:cNvPr id="5" name="Footer Placeholder 4"/>
          <p:cNvSpPr>
            <a:spLocks noGrp="1"/>
          </p:cNvSpPr>
          <p:nvPr>
            <p:ph type="ftr" sz="quarter" idx="11"/>
          </p:nvPr>
        </p:nvSpPr>
        <p:spPr/>
        <p:txBody>
          <a:bodyPr/>
          <a:lstStyle/>
          <a:p>
            <a:pPr rtl="0"/>
            <a:r>
              <a:rPr lang="tr-TR"/>
              <a:t>
              </a:t>
            </a:r>
            <a:endParaRPr lang="tr-TR" dirty="0"/>
          </a:p>
        </p:txBody>
      </p:sp>
      <p:sp>
        <p:nvSpPr>
          <p:cNvPr id="6" name="Slide Number Placeholder 5"/>
          <p:cNvSpPr>
            <a:spLocks noGrp="1"/>
          </p:cNvSpPr>
          <p:nvPr>
            <p:ph type="sldNum" sz="quarter" idx="12"/>
          </p:nvPr>
        </p:nvSpPr>
        <p:spPr/>
        <p:txBody>
          <a:bodyPr/>
          <a:lstStyle/>
          <a:p>
            <a:pPr rtl="0"/>
            <a:fld id="{6D22F896-40B5-4ADD-8801-0D06FADFA095}" type="slidenum">
              <a:rPr lang="tr-TR" smtClean="0"/>
              <a:pPr/>
              <a:t>‹#›</a:t>
            </a:fld>
            <a:endParaRPr lang="tr-TR"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20453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3EC7A07E-47F0-4F66-B9E9-6FCB03617910}" type="datetime1">
              <a:rPr lang="tr-TR" smtClean="0"/>
              <a:t>16.04.2023</a:t>
            </a:fld>
            <a:endParaRPr lang="tr-TR" dirty="0"/>
          </a:p>
        </p:txBody>
      </p:sp>
      <p:sp>
        <p:nvSpPr>
          <p:cNvPr id="5" name="Footer Placeholder 4"/>
          <p:cNvSpPr>
            <a:spLocks noGrp="1"/>
          </p:cNvSpPr>
          <p:nvPr>
            <p:ph type="ftr" sz="quarter" idx="11"/>
          </p:nvPr>
        </p:nvSpPr>
        <p:spPr/>
        <p:txBody>
          <a:bodyPr/>
          <a:lstStyle/>
          <a:p>
            <a:pPr rtl="0"/>
            <a:r>
              <a:rPr lang="tr-TR"/>
              <a:t>
              </a:t>
            </a:r>
            <a:endParaRPr lang="tr-TR" dirty="0"/>
          </a:p>
        </p:txBody>
      </p:sp>
      <p:sp>
        <p:nvSpPr>
          <p:cNvPr id="6" name="Slide Number Placeholder 5"/>
          <p:cNvSpPr>
            <a:spLocks noGrp="1"/>
          </p:cNvSpPr>
          <p:nvPr>
            <p:ph type="sldNum" sz="quarter" idx="12"/>
          </p:nvPr>
        </p:nvSpPr>
        <p:spPr/>
        <p:txBody>
          <a:bodyPr/>
          <a:lstStyle/>
          <a:p>
            <a:pPr rtl="0"/>
            <a:fld id="{6D22F896-40B5-4ADD-8801-0D06FADFA095}" type="slidenum">
              <a:rPr lang="tr-TR" smtClean="0"/>
              <a:pPr/>
              <a:t>‹#›</a:t>
            </a:fld>
            <a:endParaRPr lang="tr-TR" dirty="0"/>
          </a:p>
        </p:txBody>
      </p:sp>
    </p:spTree>
    <p:extLst>
      <p:ext uri="{BB962C8B-B14F-4D97-AF65-F5344CB8AC3E}">
        <p14:creationId xmlns:p14="http://schemas.microsoft.com/office/powerpoint/2010/main" val="18252328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3EC7A07E-47F0-4F66-B9E9-6FCB03617910}" type="datetime1">
              <a:rPr lang="tr-TR" smtClean="0"/>
              <a:t>16.04.2023</a:t>
            </a:fld>
            <a:endParaRPr lang="tr-TR" dirty="0"/>
          </a:p>
        </p:txBody>
      </p:sp>
      <p:sp>
        <p:nvSpPr>
          <p:cNvPr id="5" name="Footer Placeholder 4"/>
          <p:cNvSpPr>
            <a:spLocks noGrp="1"/>
          </p:cNvSpPr>
          <p:nvPr>
            <p:ph type="ftr" sz="quarter" idx="11"/>
          </p:nvPr>
        </p:nvSpPr>
        <p:spPr/>
        <p:txBody>
          <a:bodyPr/>
          <a:lstStyle/>
          <a:p>
            <a:pPr rtl="0"/>
            <a:r>
              <a:rPr lang="tr-TR"/>
              <a:t>
              </a:t>
            </a:r>
            <a:endParaRPr lang="tr-TR" dirty="0"/>
          </a:p>
        </p:txBody>
      </p:sp>
      <p:sp>
        <p:nvSpPr>
          <p:cNvPr id="6" name="Slide Number Placeholder 5"/>
          <p:cNvSpPr>
            <a:spLocks noGrp="1"/>
          </p:cNvSpPr>
          <p:nvPr>
            <p:ph type="sldNum" sz="quarter" idx="12"/>
          </p:nvPr>
        </p:nvSpPr>
        <p:spPr/>
        <p:txBody>
          <a:bodyPr/>
          <a:lstStyle/>
          <a:p>
            <a:pPr rtl="0"/>
            <a:fld id="{6D22F896-40B5-4ADD-8801-0D06FADFA095}" type="slidenum">
              <a:rPr lang="tr-TR" smtClean="0"/>
              <a:pPr/>
              <a:t>‹#›</a:t>
            </a:fld>
            <a:endParaRPr lang="tr-TR"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9733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3EC7A07E-47F0-4F66-B9E9-6FCB03617910}" type="datetime1">
              <a:rPr lang="tr-TR" smtClean="0"/>
              <a:t>16.04.2023</a:t>
            </a:fld>
            <a:endParaRPr lang="tr-TR" dirty="0"/>
          </a:p>
        </p:txBody>
      </p:sp>
      <p:sp>
        <p:nvSpPr>
          <p:cNvPr id="5" name="Footer Placeholder 4"/>
          <p:cNvSpPr>
            <a:spLocks noGrp="1"/>
          </p:cNvSpPr>
          <p:nvPr>
            <p:ph type="ftr" sz="quarter" idx="11"/>
          </p:nvPr>
        </p:nvSpPr>
        <p:spPr/>
        <p:txBody>
          <a:bodyPr/>
          <a:lstStyle/>
          <a:p>
            <a:pPr rtl="0"/>
            <a:r>
              <a:rPr lang="tr-TR"/>
              <a:t>
              </a:t>
            </a:r>
            <a:endParaRPr lang="tr-TR" dirty="0"/>
          </a:p>
        </p:txBody>
      </p:sp>
      <p:sp>
        <p:nvSpPr>
          <p:cNvPr id="6" name="Slide Number Placeholder 5"/>
          <p:cNvSpPr>
            <a:spLocks noGrp="1"/>
          </p:cNvSpPr>
          <p:nvPr>
            <p:ph type="sldNum" sz="quarter" idx="12"/>
          </p:nvPr>
        </p:nvSpPr>
        <p:spPr/>
        <p:txBody>
          <a:bodyPr/>
          <a:lstStyle/>
          <a:p>
            <a:pPr rtl="0"/>
            <a:fld id="{6D22F896-40B5-4ADD-8801-0D06FADFA095}" type="slidenum">
              <a:rPr lang="tr-TR" smtClean="0"/>
              <a:pPr/>
              <a:t>‹#›</a:t>
            </a:fld>
            <a:endParaRPr lang="tr-TR"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1985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4E35CD1E-A7B3-4CC6-9C9B-D9E3DAA04BBC}" type="datetime1">
              <a:rPr lang="tr-TR" smtClean="0"/>
              <a:t>16.04.2023</a:t>
            </a:fld>
            <a:endParaRPr lang="tr-TR" dirty="0"/>
          </a:p>
        </p:txBody>
      </p:sp>
      <p:sp>
        <p:nvSpPr>
          <p:cNvPr id="5" name="Footer Placeholder 4"/>
          <p:cNvSpPr>
            <a:spLocks noGrp="1"/>
          </p:cNvSpPr>
          <p:nvPr>
            <p:ph type="ftr" sz="quarter" idx="11"/>
          </p:nvPr>
        </p:nvSpPr>
        <p:spPr/>
        <p:txBody>
          <a:bodyPr/>
          <a:lstStyle/>
          <a:p>
            <a:pPr rtl="0"/>
            <a:r>
              <a:rPr lang="tr-TR"/>
              <a:t>
              </a:t>
            </a:r>
            <a:endParaRPr lang="tr-TR" dirty="0"/>
          </a:p>
        </p:txBody>
      </p:sp>
      <p:sp>
        <p:nvSpPr>
          <p:cNvPr id="6" name="Slide Number Placeholder 5"/>
          <p:cNvSpPr>
            <a:spLocks noGrp="1"/>
          </p:cNvSpPr>
          <p:nvPr>
            <p:ph type="sldNum" sz="quarter" idx="12"/>
          </p:nvPr>
        </p:nvSpPr>
        <p:spPr/>
        <p:txBody>
          <a:bodyPr/>
          <a:lstStyle/>
          <a:p>
            <a:pPr rtl="0"/>
            <a:fld id="{6D22F896-40B5-4ADD-8801-0D06FADFA095}" type="slidenum">
              <a:rPr lang="tr-TR" smtClean="0"/>
              <a:t>‹#›</a:t>
            </a:fld>
            <a:endParaRPr lang="tr-T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114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D772CDAC-60AD-4B1E-A665-115A6756EBF1}" type="datetime1">
              <a:rPr lang="tr-TR" smtClean="0"/>
              <a:t>16.04.2023</a:t>
            </a:fld>
            <a:endParaRPr lang="tr-TR" dirty="0"/>
          </a:p>
        </p:txBody>
      </p:sp>
      <p:sp>
        <p:nvSpPr>
          <p:cNvPr id="5" name="Footer Placeholder 4"/>
          <p:cNvSpPr>
            <a:spLocks noGrp="1"/>
          </p:cNvSpPr>
          <p:nvPr>
            <p:ph type="ftr" sz="quarter" idx="11"/>
          </p:nvPr>
        </p:nvSpPr>
        <p:spPr/>
        <p:txBody>
          <a:bodyPr/>
          <a:lstStyle/>
          <a:p>
            <a:pPr rtl="0"/>
            <a:r>
              <a:rPr lang="tr-TR"/>
              <a:t>
              </a:t>
            </a:r>
            <a:endParaRPr lang="tr-TR" dirty="0"/>
          </a:p>
        </p:txBody>
      </p:sp>
      <p:sp>
        <p:nvSpPr>
          <p:cNvPr id="6" name="Slide Number Placeholder 5"/>
          <p:cNvSpPr>
            <a:spLocks noGrp="1"/>
          </p:cNvSpPr>
          <p:nvPr>
            <p:ph type="sldNum" sz="quarter" idx="12"/>
          </p:nvPr>
        </p:nvSpPr>
        <p:spPr/>
        <p:txBody>
          <a:bodyPr/>
          <a:lstStyle/>
          <a:p>
            <a:pPr rtl="0"/>
            <a:fld id="{6D22F896-40B5-4ADD-8801-0D06FADFA095}" type="slidenum">
              <a:rPr lang="tr-TR" smtClean="0"/>
              <a:t>‹#›</a:t>
            </a:fld>
            <a:endParaRPr lang="tr-TR"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04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rtl="0"/>
            <a:fld id="{B24175B8-5407-4E41-80E3-F3FB5A01E302}" type="datetime1">
              <a:rPr lang="tr-TR" smtClean="0"/>
              <a:t>16.04.2023</a:t>
            </a:fld>
            <a:endParaRPr lang="tr-TR" dirty="0"/>
          </a:p>
        </p:txBody>
      </p:sp>
      <p:sp>
        <p:nvSpPr>
          <p:cNvPr id="5" name="Footer Placeholder 4"/>
          <p:cNvSpPr>
            <a:spLocks noGrp="1"/>
          </p:cNvSpPr>
          <p:nvPr>
            <p:ph type="ftr" sz="quarter" idx="11"/>
          </p:nvPr>
        </p:nvSpPr>
        <p:spPr/>
        <p:txBody>
          <a:bodyPr/>
          <a:lstStyle/>
          <a:p>
            <a:pPr rtl="0"/>
            <a:r>
              <a:rPr lang="tr-TR"/>
              <a:t>
              </a:t>
            </a:r>
            <a:endParaRPr lang="tr-TR" dirty="0"/>
          </a:p>
        </p:txBody>
      </p:sp>
      <p:sp>
        <p:nvSpPr>
          <p:cNvPr id="6" name="Slide Number Placeholder 5"/>
          <p:cNvSpPr>
            <a:spLocks noGrp="1"/>
          </p:cNvSpPr>
          <p:nvPr>
            <p:ph type="sldNum" sz="quarter" idx="12"/>
          </p:nvPr>
        </p:nvSpPr>
        <p:spPr/>
        <p:txBody>
          <a:bodyPr/>
          <a:lstStyle/>
          <a:p>
            <a:pPr rtl="0"/>
            <a:fld id="{6D22F896-40B5-4ADD-8801-0D06FADFA095}" type="slidenum">
              <a:rPr lang="tr-TR" smtClean="0"/>
              <a:t>‹#›</a:t>
            </a:fld>
            <a:endParaRPr lang="tr-TR" dirty="0"/>
          </a:p>
        </p:txBody>
      </p:sp>
    </p:spTree>
    <p:extLst>
      <p:ext uri="{BB962C8B-B14F-4D97-AF65-F5344CB8AC3E}">
        <p14:creationId xmlns:p14="http://schemas.microsoft.com/office/powerpoint/2010/main" val="265357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rtl="0"/>
            <a:fld id="{1C25B22F-7766-45F1-9DAF-E237C247C462}" type="datetime1">
              <a:rPr lang="tr-TR" smtClean="0"/>
              <a:t>16.04.2023</a:t>
            </a:fld>
            <a:endParaRPr lang="tr-TR" dirty="0"/>
          </a:p>
        </p:txBody>
      </p:sp>
      <p:sp>
        <p:nvSpPr>
          <p:cNvPr id="5" name="Footer Placeholder 4"/>
          <p:cNvSpPr>
            <a:spLocks noGrp="1"/>
          </p:cNvSpPr>
          <p:nvPr>
            <p:ph type="ftr" sz="quarter" idx="11"/>
          </p:nvPr>
        </p:nvSpPr>
        <p:spPr/>
        <p:txBody>
          <a:bodyPr/>
          <a:lstStyle/>
          <a:p>
            <a:pPr rtl="0"/>
            <a:r>
              <a:rPr lang="tr-TR"/>
              <a:t>
              </a:t>
            </a:r>
            <a:endParaRPr lang="tr-TR" dirty="0"/>
          </a:p>
        </p:txBody>
      </p:sp>
      <p:sp>
        <p:nvSpPr>
          <p:cNvPr id="6" name="Slide Number Placeholder 5"/>
          <p:cNvSpPr>
            <a:spLocks noGrp="1"/>
          </p:cNvSpPr>
          <p:nvPr>
            <p:ph type="sldNum" sz="quarter" idx="12"/>
          </p:nvPr>
        </p:nvSpPr>
        <p:spPr/>
        <p:txBody>
          <a:bodyPr/>
          <a:lstStyle/>
          <a:p>
            <a:pPr rtl="0"/>
            <a:fld id="{6D22F896-40B5-4ADD-8801-0D06FADFA095}" type="slidenum">
              <a:rPr lang="tr-TR" smtClean="0"/>
              <a:t>‹#›</a:t>
            </a:fld>
            <a:endParaRPr lang="tr-TR"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46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rtl="0"/>
            <a:fld id="{B99DA675-D4C6-41E9-B4E4-B417E1B0957B}" type="datetime1">
              <a:rPr lang="tr-TR" smtClean="0"/>
              <a:t>16.04.2023</a:t>
            </a:fld>
            <a:endParaRPr lang="tr-TR" dirty="0"/>
          </a:p>
        </p:txBody>
      </p:sp>
      <p:sp>
        <p:nvSpPr>
          <p:cNvPr id="6" name="Footer Placeholder 5"/>
          <p:cNvSpPr>
            <a:spLocks noGrp="1"/>
          </p:cNvSpPr>
          <p:nvPr>
            <p:ph type="ftr" sz="quarter" idx="11"/>
          </p:nvPr>
        </p:nvSpPr>
        <p:spPr/>
        <p:txBody>
          <a:bodyPr/>
          <a:lstStyle/>
          <a:p>
            <a:pPr rtl="0"/>
            <a:r>
              <a:rPr lang="tr-TR"/>
              <a:t>
              </a:t>
            </a:r>
            <a:endParaRPr lang="tr-TR" dirty="0"/>
          </a:p>
        </p:txBody>
      </p:sp>
      <p:sp>
        <p:nvSpPr>
          <p:cNvPr id="7" name="Slide Number Placeholder 6"/>
          <p:cNvSpPr>
            <a:spLocks noGrp="1"/>
          </p:cNvSpPr>
          <p:nvPr>
            <p:ph type="sldNum" sz="quarter" idx="12"/>
          </p:nvPr>
        </p:nvSpPr>
        <p:spPr/>
        <p:txBody>
          <a:bodyPr/>
          <a:lstStyle/>
          <a:p>
            <a:pPr rtl="0"/>
            <a:fld id="{6D22F896-40B5-4ADD-8801-0D06FADFA095}" type="slidenum">
              <a:rPr lang="tr-TR" smtClean="0"/>
              <a:t>‹#›</a:t>
            </a:fld>
            <a:endParaRPr lang="tr-TR" dirty="0"/>
          </a:p>
        </p:txBody>
      </p:sp>
    </p:spTree>
    <p:extLst>
      <p:ext uri="{BB962C8B-B14F-4D97-AF65-F5344CB8AC3E}">
        <p14:creationId xmlns:p14="http://schemas.microsoft.com/office/powerpoint/2010/main" val="261524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rtl="0"/>
            <a:fld id="{668F4037-AC9D-45B4-89CE-7081689C815D}" type="datetime1">
              <a:rPr lang="tr-TR" smtClean="0"/>
              <a:t>16.04.2023</a:t>
            </a:fld>
            <a:endParaRPr lang="tr-TR" dirty="0"/>
          </a:p>
        </p:txBody>
      </p:sp>
      <p:sp>
        <p:nvSpPr>
          <p:cNvPr id="8" name="Footer Placeholder 7"/>
          <p:cNvSpPr>
            <a:spLocks noGrp="1"/>
          </p:cNvSpPr>
          <p:nvPr>
            <p:ph type="ftr" sz="quarter" idx="11"/>
          </p:nvPr>
        </p:nvSpPr>
        <p:spPr/>
        <p:txBody>
          <a:bodyPr/>
          <a:lstStyle/>
          <a:p>
            <a:pPr rtl="0"/>
            <a:r>
              <a:rPr lang="tr-TR"/>
              <a:t>
              </a:t>
            </a:r>
            <a:endParaRPr lang="tr-TR" dirty="0"/>
          </a:p>
        </p:txBody>
      </p:sp>
      <p:sp>
        <p:nvSpPr>
          <p:cNvPr id="9" name="Slide Number Placeholder 8"/>
          <p:cNvSpPr>
            <a:spLocks noGrp="1"/>
          </p:cNvSpPr>
          <p:nvPr>
            <p:ph type="sldNum" sz="quarter" idx="12"/>
          </p:nvPr>
        </p:nvSpPr>
        <p:spPr/>
        <p:txBody>
          <a:bodyPr/>
          <a:lstStyle/>
          <a:p>
            <a:pPr rtl="0"/>
            <a:fld id="{6D22F896-40B5-4ADD-8801-0D06FADFA095}" type="slidenum">
              <a:rPr lang="tr-TR" smtClean="0"/>
              <a:t>‹#›</a:t>
            </a:fld>
            <a:endParaRPr lang="tr-TR"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5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rtl="0"/>
            <a:fld id="{73B0E78F-D687-4340-85D6-CC488349D78C}" type="datetime1">
              <a:rPr lang="tr-TR" smtClean="0"/>
              <a:t>16.04.2023</a:t>
            </a:fld>
            <a:endParaRPr lang="tr-TR" dirty="0"/>
          </a:p>
        </p:txBody>
      </p:sp>
      <p:sp>
        <p:nvSpPr>
          <p:cNvPr id="4" name="Footer Placeholder 3"/>
          <p:cNvSpPr>
            <a:spLocks noGrp="1"/>
          </p:cNvSpPr>
          <p:nvPr>
            <p:ph type="ftr" sz="quarter" idx="11"/>
          </p:nvPr>
        </p:nvSpPr>
        <p:spPr/>
        <p:txBody>
          <a:bodyPr/>
          <a:lstStyle/>
          <a:p>
            <a:pPr rtl="0"/>
            <a:r>
              <a:rPr lang="tr-TR"/>
              <a:t>
              </a:t>
            </a:r>
            <a:endParaRPr lang="tr-TR" dirty="0"/>
          </a:p>
        </p:txBody>
      </p:sp>
      <p:sp>
        <p:nvSpPr>
          <p:cNvPr id="5" name="Slide Number Placeholder 4"/>
          <p:cNvSpPr>
            <a:spLocks noGrp="1"/>
          </p:cNvSpPr>
          <p:nvPr>
            <p:ph type="sldNum" sz="quarter" idx="12"/>
          </p:nvPr>
        </p:nvSpPr>
        <p:spPr/>
        <p:txBody>
          <a:bodyPr/>
          <a:lstStyle/>
          <a:p>
            <a:pPr rtl="0"/>
            <a:fld id="{6D22F896-40B5-4ADD-8801-0D06FADFA095}" type="slidenum">
              <a:rPr lang="tr-TR" smtClean="0"/>
              <a:t>‹#›</a:t>
            </a:fld>
            <a:endParaRPr lang="tr-TR"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949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7B0B2DAA-AB1A-41B5-AF7C-A365F31039CD}" type="datetime1">
              <a:rPr lang="tr-TR" smtClean="0"/>
              <a:t>16.04.2023</a:t>
            </a:fld>
            <a:endParaRPr lang="tr-TR" dirty="0"/>
          </a:p>
        </p:txBody>
      </p:sp>
      <p:sp>
        <p:nvSpPr>
          <p:cNvPr id="3" name="Footer Placeholder 2"/>
          <p:cNvSpPr>
            <a:spLocks noGrp="1"/>
          </p:cNvSpPr>
          <p:nvPr>
            <p:ph type="ftr" sz="quarter" idx="11"/>
          </p:nvPr>
        </p:nvSpPr>
        <p:spPr/>
        <p:txBody>
          <a:bodyPr/>
          <a:lstStyle/>
          <a:p>
            <a:pPr rtl="0"/>
            <a:r>
              <a:rPr lang="tr-TR"/>
              <a:t>
              </a:t>
            </a:r>
            <a:endParaRPr lang="tr-TR" dirty="0"/>
          </a:p>
        </p:txBody>
      </p:sp>
      <p:sp>
        <p:nvSpPr>
          <p:cNvPr id="4" name="Slide Number Placeholder 3"/>
          <p:cNvSpPr>
            <a:spLocks noGrp="1"/>
          </p:cNvSpPr>
          <p:nvPr>
            <p:ph type="sldNum" sz="quarter" idx="12"/>
          </p:nvPr>
        </p:nvSpPr>
        <p:spPr/>
        <p:txBody>
          <a:bodyPr/>
          <a:lstStyle/>
          <a:p>
            <a:pPr rtl="0"/>
            <a:fld id="{6D22F896-40B5-4ADD-8801-0D06FADFA095}" type="slidenum">
              <a:rPr lang="tr-TR" smtClean="0"/>
              <a:t>‹#›</a:t>
            </a:fld>
            <a:endParaRPr lang="tr-TR" dirty="0"/>
          </a:p>
        </p:txBody>
      </p:sp>
    </p:spTree>
    <p:extLst>
      <p:ext uri="{BB962C8B-B14F-4D97-AF65-F5344CB8AC3E}">
        <p14:creationId xmlns:p14="http://schemas.microsoft.com/office/powerpoint/2010/main" val="269658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rtl="0"/>
            <a:fld id="{3EC7A07E-47F0-4F66-B9E9-6FCB03617910}" type="datetime1">
              <a:rPr lang="tr-TR" smtClean="0"/>
              <a:t>16.04.2023</a:t>
            </a:fld>
            <a:endParaRPr lang="tr-TR" dirty="0"/>
          </a:p>
        </p:txBody>
      </p:sp>
      <p:sp>
        <p:nvSpPr>
          <p:cNvPr id="6" name="Footer Placeholder 5"/>
          <p:cNvSpPr>
            <a:spLocks noGrp="1"/>
          </p:cNvSpPr>
          <p:nvPr>
            <p:ph type="ftr" sz="quarter" idx="11"/>
          </p:nvPr>
        </p:nvSpPr>
        <p:spPr/>
        <p:txBody>
          <a:bodyPr/>
          <a:lstStyle/>
          <a:p>
            <a:pPr rtl="0"/>
            <a:r>
              <a:rPr lang="tr-TR"/>
              <a:t>
              </a:t>
            </a:r>
            <a:endParaRPr lang="tr-TR" dirty="0"/>
          </a:p>
        </p:txBody>
      </p:sp>
      <p:sp>
        <p:nvSpPr>
          <p:cNvPr id="7" name="Slide Number Placeholder 6"/>
          <p:cNvSpPr>
            <a:spLocks noGrp="1"/>
          </p:cNvSpPr>
          <p:nvPr>
            <p:ph type="sldNum" sz="quarter" idx="12"/>
          </p:nvPr>
        </p:nvSpPr>
        <p:spPr/>
        <p:txBody>
          <a:bodyPr/>
          <a:lstStyle/>
          <a:p>
            <a:pPr rtl="0"/>
            <a:fld id="{6D22F896-40B5-4ADD-8801-0D06FADFA095}" type="slidenum">
              <a:rPr lang="tr-TR" smtClean="0"/>
              <a:pPr/>
              <a:t>‹#›</a:t>
            </a:fld>
            <a:endParaRPr lang="tr-TR"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1841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rtl="0"/>
            <a:fld id="{3EC7A07E-47F0-4F66-B9E9-6FCB03617910}" type="datetime1">
              <a:rPr lang="tr-TR" smtClean="0"/>
              <a:t>16.04.2023</a:t>
            </a:fld>
            <a:endParaRPr lang="tr-TR" dirty="0"/>
          </a:p>
        </p:txBody>
      </p:sp>
      <p:sp>
        <p:nvSpPr>
          <p:cNvPr id="6" name="Footer Placeholder 5"/>
          <p:cNvSpPr>
            <a:spLocks noGrp="1"/>
          </p:cNvSpPr>
          <p:nvPr>
            <p:ph type="ftr" sz="quarter" idx="11"/>
          </p:nvPr>
        </p:nvSpPr>
        <p:spPr/>
        <p:txBody>
          <a:bodyPr/>
          <a:lstStyle/>
          <a:p>
            <a:pPr rtl="0"/>
            <a:r>
              <a:rPr lang="tr-TR"/>
              <a:t>
              </a:t>
            </a:r>
            <a:endParaRPr lang="tr-TR" dirty="0"/>
          </a:p>
        </p:txBody>
      </p:sp>
      <p:sp>
        <p:nvSpPr>
          <p:cNvPr id="7" name="Slide Number Placeholder 6"/>
          <p:cNvSpPr>
            <a:spLocks noGrp="1"/>
          </p:cNvSpPr>
          <p:nvPr>
            <p:ph type="sldNum" sz="quarter" idx="12"/>
          </p:nvPr>
        </p:nvSpPr>
        <p:spPr/>
        <p:txBody>
          <a:bodyPr/>
          <a:lstStyle/>
          <a:p>
            <a:pPr rtl="0"/>
            <a:fld id="{6D22F896-40B5-4ADD-8801-0D06FADFA095}" type="slidenum">
              <a:rPr lang="tr-TR" smtClean="0"/>
              <a:pPr/>
              <a:t>‹#›</a:t>
            </a:fld>
            <a:endParaRPr lang="tr-TR" dirty="0"/>
          </a:p>
        </p:txBody>
      </p:sp>
    </p:spTree>
    <p:extLst>
      <p:ext uri="{BB962C8B-B14F-4D97-AF65-F5344CB8AC3E}">
        <p14:creationId xmlns:p14="http://schemas.microsoft.com/office/powerpoint/2010/main" val="30896893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EC7A07E-47F0-4F66-B9E9-6FCB03617910}" type="datetime1">
              <a:rPr lang="tr-TR" smtClean="0"/>
              <a:t>16.04.2023</a:t>
            </a:fld>
            <a:endParaRPr lang="tr-TR"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r>
              <a:rPr lang="tr-TR"/>
              <a:t>
              </a:t>
            </a:r>
            <a:endParaRPr lang="tr-TR"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D22F896-40B5-4ADD-8801-0D06FADFA095}" type="slidenum">
              <a:rPr lang="tr-TR" smtClean="0"/>
              <a:pPr/>
              <a:t>‹#›</a:t>
            </a:fld>
            <a:endParaRPr lang="tr-TR" dirty="0"/>
          </a:p>
        </p:txBody>
      </p:sp>
    </p:spTree>
    <p:extLst>
      <p:ext uri="{BB962C8B-B14F-4D97-AF65-F5344CB8AC3E}">
        <p14:creationId xmlns:p14="http://schemas.microsoft.com/office/powerpoint/2010/main" val="29103896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3417895-2EC7-3A26-0B47-FECABC58AA23}"/>
              </a:ext>
            </a:extLst>
          </p:cNvPr>
          <p:cNvPicPr>
            <a:picLocks noChangeAspect="1"/>
          </p:cNvPicPr>
          <p:nvPr/>
        </p:nvPicPr>
        <p:blipFill>
          <a:blip r:embed="rId3"/>
          <a:stretch>
            <a:fillRect/>
          </a:stretch>
        </p:blipFill>
        <p:spPr>
          <a:xfrm>
            <a:off x="2188236" y="1388853"/>
            <a:ext cx="7827032" cy="4123426"/>
          </a:xfrm>
          <a:prstGeom prst="rect">
            <a:avLst/>
          </a:prstGeom>
        </p:spPr>
      </p:pic>
      <p:sp>
        <p:nvSpPr>
          <p:cNvPr id="6" name="Metin kutusu 5">
            <a:extLst>
              <a:ext uri="{FF2B5EF4-FFF2-40B4-BE49-F238E27FC236}">
                <a16:creationId xmlns:a16="http://schemas.microsoft.com/office/drawing/2014/main" id="{712C178E-169E-7928-9054-EBCECB423E32}"/>
              </a:ext>
            </a:extLst>
          </p:cNvPr>
          <p:cNvSpPr txBox="1"/>
          <p:nvPr/>
        </p:nvSpPr>
        <p:spPr>
          <a:xfrm>
            <a:off x="3148642" y="5762446"/>
            <a:ext cx="6866626" cy="830997"/>
          </a:xfrm>
          <a:prstGeom prst="rect">
            <a:avLst/>
          </a:prstGeom>
          <a:noFill/>
        </p:spPr>
        <p:txBody>
          <a:bodyPr wrap="square" rtlCol="0">
            <a:spAutoFit/>
          </a:bodyPr>
          <a:lstStyle/>
          <a:p>
            <a:r>
              <a:rPr lang="tr-TR" sz="4800" dirty="0">
                <a:solidFill>
                  <a:schemeClr val="tx2"/>
                </a:solidFill>
              </a:rPr>
              <a:t>Grup II Sunum Vize</a:t>
            </a:r>
          </a:p>
        </p:txBody>
      </p:sp>
    </p:spTree>
    <p:extLst>
      <p:ext uri="{BB962C8B-B14F-4D97-AF65-F5344CB8AC3E}">
        <p14:creationId xmlns:p14="http://schemas.microsoft.com/office/powerpoint/2010/main" val="1543111953"/>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chimes.wav"/>
          </p:stSnd>
        </p:sndAc>
      </p:transition>
    </mc:Choice>
    <mc:Fallback>
      <p:transition spd="slow">
        <p:split orient="vert"/>
        <p:sndAc>
          <p:stSnd>
            <p:snd r:embed="rId2"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0E78D6-F072-48E7-8270-20EFBDD26F36}"/>
              </a:ext>
            </a:extLst>
          </p:cNvPr>
          <p:cNvSpPr>
            <a:spLocks noGrp="1"/>
          </p:cNvSpPr>
          <p:nvPr>
            <p:ph type="ctrTitle"/>
          </p:nvPr>
        </p:nvSpPr>
        <p:spPr>
          <a:xfrm>
            <a:off x="1312521" y="4744528"/>
            <a:ext cx="9566957" cy="883524"/>
          </a:xfrm>
          <a:prstGeom prst="parallelogram">
            <a:avLst>
              <a:gd name="adj" fmla="val 0"/>
            </a:avLst>
          </a:prstGeom>
        </p:spPr>
        <p:txBody>
          <a:bodyPr wrap="none" lIns="0" rIns="0" rtlCol="0">
            <a:noAutofit/>
          </a:bodyPr>
          <a:lstStyle/>
          <a:p>
            <a:pPr algn="ctr" rtl="0"/>
            <a:r>
              <a:rPr lang="tr-TR" dirty="0"/>
              <a:t>FRUIT</a:t>
            </a:r>
          </a:p>
        </p:txBody>
      </p:sp>
      <p:pic>
        <p:nvPicPr>
          <p:cNvPr id="7" name="Resim 6">
            <a:extLst>
              <a:ext uri="{FF2B5EF4-FFF2-40B4-BE49-F238E27FC236}">
                <a16:creationId xmlns:a16="http://schemas.microsoft.com/office/drawing/2014/main" id="{167EDD1E-5ABA-E042-FB35-9C68C0FBA1CC}"/>
              </a:ext>
            </a:extLst>
          </p:cNvPr>
          <p:cNvPicPr>
            <a:picLocks noChangeAspect="1"/>
          </p:cNvPicPr>
          <p:nvPr/>
        </p:nvPicPr>
        <p:blipFill>
          <a:blip r:embed="rId5"/>
          <a:stretch>
            <a:fillRect/>
          </a:stretch>
        </p:blipFill>
        <p:spPr>
          <a:xfrm>
            <a:off x="2467155" y="1578635"/>
            <a:ext cx="7263442" cy="3165893"/>
          </a:xfrm>
          <a:prstGeom prst="rect">
            <a:avLst/>
          </a:prstGeom>
        </p:spPr>
      </p:pic>
    </p:spTree>
    <p:extLst>
      <p:ext uri="{BB962C8B-B14F-4D97-AF65-F5344CB8AC3E}">
        <p14:creationId xmlns:p14="http://schemas.microsoft.com/office/powerpoint/2010/main" val="2274449001"/>
      </p:ext>
    </p:extLst>
  </p:cSld>
  <p:clrMapOvr>
    <a:masterClrMapping/>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EAA8D-9FA6-44DF-B373-F9F0E09DC750}"/>
              </a:ext>
            </a:extLst>
          </p:cNvPr>
          <p:cNvSpPr>
            <a:spLocks noGrp="1"/>
          </p:cNvSpPr>
          <p:nvPr>
            <p:ph type="title"/>
          </p:nvPr>
        </p:nvSpPr>
        <p:spPr>
          <a:xfrm>
            <a:off x="1335177" y="0"/>
            <a:ext cx="2856582" cy="3313671"/>
          </a:xfrm>
        </p:spPr>
        <p:txBody>
          <a:bodyPr rtlCol="0">
            <a:normAutofit/>
          </a:bodyPr>
          <a:lstStyle/>
          <a:p>
            <a:pPr algn="l" rtl="0"/>
            <a:r>
              <a:rPr lang="tr-TR" sz="3100" dirty="0" err="1">
                <a:solidFill>
                  <a:schemeClr val="tx2"/>
                </a:solidFill>
              </a:rPr>
              <a:t>Fruit</a:t>
            </a:r>
            <a:r>
              <a:rPr lang="tr-TR" sz="3100" dirty="0">
                <a:solidFill>
                  <a:schemeClr val="tx2"/>
                </a:solidFill>
              </a:rPr>
              <a:t> Kısmının</a:t>
            </a:r>
            <a:br>
              <a:rPr lang="tr-TR" sz="3100" dirty="0">
                <a:solidFill>
                  <a:schemeClr val="tx2"/>
                </a:solidFill>
              </a:rPr>
            </a:br>
            <a:r>
              <a:rPr lang="tr-TR" sz="3100" dirty="0">
                <a:solidFill>
                  <a:schemeClr val="tx2"/>
                </a:solidFill>
              </a:rPr>
              <a:t>HTML     Kodları </a:t>
            </a:r>
          </a:p>
        </p:txBody>
      </p:sp>
      <p:pic>
        <p:nvPicPr>
          <p:cNvPr id="7" name="Resim 6">
            <a:extLst>
              <a:ext uri="{FF2B5EF4-FFF2-40B4-BE49-F238E27FC236}">
                <a16:creationId xmlns:a16="http://schemas.microsoft.com/office/drawing/2014/main" id="{C86E5EE3-73B4-F701-312F-DEABCC819843}"/>
              </a:ext>
            </a:extLst>
          </p:cNvPr>
          <p:cNvPicPr>
            <a:picLocks noChangeAspect="1"/>
          </p:cNvPicPr>
          <p:nvPr/>
        </p:nvPicPr>
        <p:blipFill>
          <a:blip r:embed="rId4"/>
          <a:stretch>
            <a:fillRect/>
          </a:stretch>
        </p:blipFill>
        <p:spPr>
          <a:xfrm>
            <a:off x="1604962" y="2622066"/>
            <a:ext cx="8982075" cy="3495675"/>
          </a:xfrm>
          <a:prstGeom prst="rect">
            <a:avLst/>
          </a:prstGeom>
        </p:spPr>
      </p:pic>
    </p:spTree>
    <p:extLst>
      <p:ext uri="{BB962C8B-B14F-4D97-AF65-F5344CB8AC3E}">
        <p14:creationId xmlns:p14="http://schemas.microsoft.com/office/powerpoint/2010/main" val="11244757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0E78D6-F072-48E7-8270-20EFBDD26F36}"/>
              </a:ext>
            </a:extLst>
          </p:cNvPr>
          <p:cNvSpPr>
            <a:spLocks noGrp="1"/>
          </p:cNvSpPr>
          <p:nvPr>
            <p:ph type="ctrTitle"/>
          </p:nvPr>
        </p:nvSpPr>
        <p:spPr>
          <a:xfrm>
            <a:off x="1395489" y="4675517"/>
            <a:ext cx="9566957" cy="883524"/>
          </a:xfrm>
          <a:prstGeom prst="parallelogram">
            <a:avLst>
              <a:gd name="adj" fmla="val 0"/>
            </a:avLst>
          </a:prstGeom>
        </p:spPr>
        <p:txBody>
          <a:bodyPr wrap="none" lIns="0" rIns="0" rtlCol="0">
            <a:noAutofit/>
          </a:bodyPr>
          <a:lstStyle/>
          <a:p>
            <a:pPr algn="ctr" rtl="0"/>
            <a:r>
              <a:rPr lang="tr-TR" dirty="0"/>
              <a:t>VEGETABLE</a:t>
            </a:r>
          </a:p>
        </p:txBody>
      </p:sp>
      <p:pic>
        <p:nvPicPr>
          <p:cNvPr id="4" name="Resim 3">
            <a:extLst>
              <a:ext uri="{FF2B5EF4-FFF2-40B4-BE49-F238E27FC236}">
                <a16:creationId xmlns:a16="http://schemas.microsoft.com/office/drawing/2014/main" id="{B94444BA-BFAE-A51E-99AB-33E9477A3E84}"/>
              </a:ext>
            </a:extLst>
          </p:cNvPr>
          <p:cNvPicPr>
            <a:picLocks noChangeAspect="1"/>
          </p:cNvPicPr>
          <p:nvPr/>
        </p:nvPicPr>
        <p:blipFill>
          <a:blip r:embed="rId5"/>
          <a:stretch>
            <a:fillRect/>
          </a:stretch>
        </p:blipFill>
        <p:spPr>
          <a:xfrm>
            <a:off x="2424023" y="1587260"/>
            <a:ext cx="7297947" cy="3088257"/>
          </a:xfrm>
          <a:prstGeom prst="rect">
            <a:avLst/>
          </a:prstGeom>
        </p:spPr>
      </p:pic>
    </p:spTree>
    <p:extLst>
      <p:ext uri="{BB962C8B-B14F-4D97-AF65-F5344CB8AC3E}">
        <p14:creationId xmlns:p14="http://schemas.microsoft.com/office/powerpoint/2010/main" val="1187471316"/>
      </p:ext>
    </p:extLst>
  </p:cSld>
  <p:clrMapOvr>
    <a:masterClrMapping/>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EAA8D-9FA6-44DF-B373-F9F0E09DC750}"/>
              </a:ext>
            </a:extLst>
          </p:cNvPr>
          <p:cNvSpPr>
            <a:spLocks noGrp="1"/>
          </p:cNvSpPr>
          <p:nvPr>
            <p:ph type="title"/>
          </p:nvPr>
        </p:nvSpPr>
        <p:spPr>
          <a:xfrm>
            <a:off x="1432943" y="106018"/>
            <a:ext cx="2856582" cy="2832114"/>
          </a:xfrm>
        </p:spPr>
        <p:txBody>
          <a:bodyPr rtlCol="0">
            <a:normAutofit/>
          </a:bodyPr>
          <a:lstStyle/>
          <a:p>
            <a:pPr algn="l" rtl="0"/>
            <a:r>
              <a:rPr lang="tr-TR" sz="3100" dirty="0" err="1">
                <a:solidFill>
                  <a:schemeClr val="tx2"/>
                </a:solidFill>
              </a:rPr>
              <a:t>Vegetabel</a:t>
            </a:r>
            <a:r>
              <a:rPr lang="tr-TR" sz="3100" dirty="0">
                <a:solidFill>
                  <a:schemeClr val="tx2"/>
                </a:solidFill>
              </a:rPr>
              <a:t>   Kısmının</a:t>
            </a:r>
            <a:br>
              <a:rPr lang="tr-TR" sz="3100" dirty="0">
                <a:solidFill>
                  <a:schemeClr val="tx2"/>
                </a:solidFill>
              </a:rPr>
            </a:br>
            <a:r>
              <a:rPr lang="tr-TR" sz="3100" dirty="0">
                <a:solidFill>
                  <a:schemeClr val="tx2"/>
                </a:solidFill>
              </a:rPr>
              <a:t>HTML     Kodları </a:t>
            </a:r>
          </a:p>
        </p:txBody>
      </p:sp>
      <p:pic>
        <p:nvPicPr>
          <p:cNvPr id="7" name="Resim 6">
            <a:extLst>
              <a:ext uri="{FF2B5EF4-FFF2-40B4-BE49-F238E27FC236}">
                <a16:creationId xmlns:a16="http://schemas.microsoft.com/office/drawing/2014/main" id="{76E1C473-371A-8D32-902C-4BE6151C7FD6}"/>
              </a:ext>
            </a:extLst>
          </p:cNvPr>
          <p:cNvPicPr>
            <a:picLocks noChangeAspect="1"/>
          </p:cNvPicPr>
          <p:nvPr/>
        </p:nvPicPr>
        <p:blipFill>
          <a:blip r:embed="rId4"/>
          <a:stretch>
            <a:fillRect/>
          </a:stretch>
        </p:blipFill>
        <p:spPr>
          <a:xfrm>
            <a:off x="1109662" y="2699922"/>
            <a:ext cx="9972675" cy="3419475"/>
          </a:xfrm>
          <a:prstGeom prst="rect">
            <a:avLst/>
          </a:prstGeom>
        </p:spPr>
      </p:pic>
    </p:spTree>
    <p:extLst>
      <p:ext uri="{BB962C8B-B14F-4D97-AF65-F5344CB8AC3E}">
        <p14:creationId xmlns:p14="http://schemas.microsoft.com/office/powerpoint/2010/main" val="559576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0E78D6-F072-48E7-8270-20EFBDD26F36}"/>
              </a:ext>
            </a:extLst>
          </p:cNvPr>
          <p:cNvSpPr>
            <a:spLocks noGrp="1"/>
          </p:cNvSpPr>
          <p:nvPr>
            <p:ph type="ctrTitle"/>
          </p:nvPr>
        </p:nvSpPr>
        <p:spPr>
          <a:xfrm>
            <a:off x="1395489" y="4675517"/>
            <a:ext cx="9566957" cy="883524"/>
          </a:xfrm>
          <a:prstGeom prst="parallelogram">
            <a:avLst>
              <a:gd name="adj" fmla="val 0"/>
            </a:avLst>
          </a:prstGeom>
        </p:spPr>
        <p:txBody>
          <a:bodyPr wrap="none" lIns="0" rIns="0" rtlCol="0">
            <a:noAutofit/>
          </a:bodyPr>
          <a:lstStyle/>
          <a:p>
            <a:pPr algn="ctr" rtl="0"/>
            <a:r>
              <a:rPr lang="tr-TR" dirty="0"/>
              <a:t>FRESH SPICES</a:t>
            </a:r>
          </a:p>
        </p:txBody>
      </p:sp>
      <p:pic>
        <p:nvPicPr>
          <p:cNvPr id="5" name="Resim 4">
            <a:extLst>
              <a:ext uri="{FF2B5EF4-FFF2-40B4-BE49-F238E27FC236}">
                <a16:creationId xmlns:a16="http://schemas.microsoft.com/office/drawing/2014/main" id="{B59DF162-1A7B-4DF3-5AB0-3915ED48CB9E}"/>
              </a:ext>
            </a:extLst>
          </p:cNvPr>
          <p:cNvPicPr>
            <a:picLocks noChangeAspect="1"/>
          </p:cNvPicPr>
          <p:nvPr/>
        </p:nvPicPr>
        <p:blipFill>
          <a:blip r:embed="rId5"/>
          <a:stretch>
            <a:fillRect/>
          </a:stretch>
        </p:blipFill>
        <p:spPr>
          <a:xfrm>
            <a:off x="2478156" y="1616765"/>
            <a:ext cx="7262191" cy="3058752"/>
          </a:xfrm>
          <a:prstGeom prst="rect">
            <a:avLst/>
          </a:prstGeom>
        </p:spPr>
      </p:pic>
    </p:spTree>
    <p:extLst>
      <p:ext uri="{BB962C8B-B14F-4D97-AF65-F5344CB8AC3E}">
        <p14:creationId xmlns:p14="http://schemas.microsoft.com/office/powerpoint/2010/main" val="3170779094"/>
      </p:ext>
    </p:extLst>
  </p:cSld>
  <p:clrMapOvr>
    <a:masterClrMapping/>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EAA8D-9FA6-44DF-B373-F9F0E09DC750}"/>
              </a:ext>
            </a:extLst>
          </p:cNvPr>
          <p:cNvSpPr>
            <a:spLocks noGrp="1"/>
          </p:cNvSpPr>
          <p:nvPr>
            <p:ph type="title"/>
          </p:nvPr>
        </p:nvSpPr>
        <p:spPr>
          <a:xfrm>
            <a:off x="1432943" y="106018"/>
            <a:ext cx="2856582" cy="2832114"/>
          </a:xfrm>
        </p:spPr>
        <p:txBody>
          <a:bodyPr rtlCol="0">
            <a:normAutofit/>
          </a:bodyPr>
          <a:lstStyle/>
          <a:p>
            <a:pPr algn="l" rtl="0"/>
            <a:r>
              <a:rPr lang="tr-TR" sz="3100" dirty="0" err="1">
                <a:solidFill>
                  <a:schemeClr val="tx2"/>
                </a:solidFill>
              </a:rPr>
              <a:t>Fresh</a:t>
            </a:r>
            <a:r>
              <a:rPr lang="tr-TR" sz="3100" dirty="0">
                <a:solidFill>
                  <a:schemeClr val="tx2"/>
                </a:solidFill>
              </a:rPr>
              <a:t> </a:t>
            </a:r>
            <a:r>
              <a:rPr lang="tr-TR" sz="3100" dirty="0" err="1">
                <a:solidFill>
                  <a:schemeClr val="tx2"/>
                </a:solidFill>
              </a:rPr>
              <a:t>Spices</a:t>
            </a:r>
            <a:r>
              <a:rPr lang="tr-TR" sz="3100" dirty="0">
                <a:solidFill>
                  <a:schemeClr val="tx2"/>
                </a:solidFill>
              </a:rPr>
              <a:t>  Kısmının</a:t>
            </a:r>
            <a:br>
              <a:rPr lang="tr-TR" sz="3100" dirty="0">
                <a:solidFill>
                  <a:schemeClr val="tx2"/>
                </a:solidFill>
              </a:rPr>
            </a:br>
            <a:r>
              <a:rPr lang="tr-TR" sz="3100" dirty="0">
                <a:solidFill>
                  <a:schemeClr val="tx2"/>
                </a:solidFill>
              </a:rPr>
              <a:t>HTML     Kodları </a:t>
            </a:r>
          </a:p>
        </p:txBody>
      </p:sp>
      <p:pic>
        <p:nvPicPr>
          <p:cNvPr id="4" name="Resim 3">
            <a:extLst>
              <a:ext uri="{FF2B5EF4-FFF2-40B4-BE49-F238E27FC236}">
                <a16:creationId xmlns:a16="http://schemas.microsoft.com/office/drawing/2014/main" id="{B3E3D003-286E-D997-09D0-13E8D700B658}"/>
              </a:ext>
            </a:extLst>
          </p:cNvPr>
          <p:cNvPicPr>
            <a:picLocks noChangeAspect="1"/>
          </p:cNvPicPr>
          <p:nvPr/>
        </p:nvPicPr>
        <p:blipFill>
          <a:blip r:embed="rId4"/>
          <a:stretch>
            <a:fillRect/>
          </a:stretch>
        </p:blipFill>
        <p:spPr>
          <a:xfrm>
            <a:off x="1762125" y="2596598"/>
            <a:ext cx="8667750" cy="3467100"/>
          </a:xfrm>
          <a:prstGeom prst="rect">
            <a:avLst/>
          </a:prstGeom>
        </p:spPr>
      </p:pic>
    </p:spTree>
    <p:extLst>
      <p:ext uri="{BB962C8B-B14F-4D97-AF65-F5344CB8AC3E}">
        <p14:creationId xmlns:p14="http://schemas.microsoft.com/office/powerpoint/2010/main" val="205228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260AE23-A1A1-8A5D-B444-77EEA66C73FC}"/>
              </a:ext>
            </a:extLst>
          </p:cNvPr>
          <p:cNvPicPr>
            <a:picLocks noChangeAspect="1"/>
          </p:cNvPicPr>
          <p:nvPr/>
        </p:nvPicPr>
        <p:blipFill>
          <a:blip r:embed="rId3"/>
          <a:stretch>
            <a:fillRect/>
          </a:stretch>
        </p:blipFill>
        <p:spPr>
          <a:xfrm>
            <a:off x="1138620" y="1026542"/>
            <a:ext cx="9687531" cy="4804915"/>
          </a:xfrm>
          <a:prstGeom prst="rect">
            <a:avLst/>
          </a:prstGeom>
        </p:spPr>
      </p:pic>
      <p:sp>
        <p:nvSpPr>
          <p:cNvPr id="6" name="Metin kutusu 5">
            <a:extLst>
              <a:ext uri="{FF2B5EF4-FFF2-40B4-BE49-F238E27FC236}">
                <a16:creationId xmlns:a16="http://schemas.microsoft.com/office/drawing/2014/main" id="{DFBD5D9B-F302-E5EE-E05C-E117CFAF40AB}"/>
              </a:ext>
            </a:extLst>
          </p:cNvPr>
          <p:cNvSpPr txBox="1"/>
          <p:nvPr/>
        </p:nvSpPr>
        <p:spPr>
          <a:xfrm>
            <a:off x="4701995" y="138023"/>
            <a:ext cx="2830647" cy="369332"/>
          </a:xfrm>
          <a:prstGeom prst="rect">
            <a:avLst/>
          </a:prstGeom>
          <a:noFill/>
        </p:spPr>
        <p:txBody>
          <a:bodyPr wrap="none" rtlCol="0">
            <a:spAutoFit/>
          </a:bodyPr>
          <a:lstStyle/>
          <a:p>
            <a:r>
              <a:rPr lang="tr-TR" dirty="0"/>
              <a:t>DATABASE GÖRÜNÜMÜ</a:t>
            </a:r>
          </a:p>
        </p:txBody>
      </p:sp>
    </p:spTree>
    <p:extLst>
      <p:ext uri="{BB962C8B-B14F-4D97-AF65-F5344CB8AC3E}">
        <p14:creationId xmlns:p14="http://schemas.microsoft.com/office/powerpoint/2010/main" val="2576592694"/>
      </p:ext>
    </p:extLst>
  </p:cSld>
  <p:clrMapOvr>
    <a:masterClrMapping/>
  </p:clrMapOvr>
  <mc:AlternateContent xmlns:mc="http://schemas.openxmlformats.org/markup-compatibility/2006">
    <mc:Choice xmlns:p14="http://schemas.microsoft.com/office/powerpoint/2010/main" Requires="p14">
      <p:transition spd="slow" p14:dur="2500">
        <p14:honeycomb/>
        <p:sndAc>
          <p:stSnd>
            <p:snd r:embed="rId2" name="bomb.wav"/>
          </p:stSnd>
        </p:sndAc>
      </p:transition>
    </mc:Choice>
    <mc:Fallback>
      <p:transition spd="slow">
        <p:fade/>
        <p:sndAc>
          <p:stSnd>
            <p:snd r:embed="rId2" name="bomb.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Resim 6" descr="Yüzen biri">
            <a:extLst>
              <a:ext uri="{FF2B5EF4-FFF2-40B4-BE49-F238E27FC236}">
                <a16:creationId xmlns:a16="http://schemas.microsoft.com/office/drawing/2014/main" id="{7D7FCACA-EF86-4FB6-924E-B818BF5F40E9}"/>
              </a:ext>
            </a:extLst>
          </p:cNvPr>
          <p:cNvPicPr>
            <a:picLocks noChangeAspect="1"/>
          </p:cNvPicPr>
          <p:nvPr/>
        </p:nvPicPr>
        <p:blipFill rotWithShape="1">
          <a:blip r:embed="rId4" cstate="print">
            <a:duotone>
              <a:schemeClr val="bg2">
                <a:shade val="45000"/>
                <a:satMod val="135000"/>
              </a:schemeClr>
              <a:prstClr val="white"/>
            </a:duotone>
            <a:alphaModFix amt="25000"/>
            <a:extLst>
              <a:ext uri="{28A0092B-C50C-407E-A947-70E740481C1C}">
                <a14:useLocalDpi xmlns:a14="http://schemas.microsoft.com/office/drawing/2010/main"/>
              </a:ext>
            </a:extLst>
          </a:blip>
          <a:srcRect/>
          <a:stretch/>
        </p:blipFill>
        <p:spPr>
          <a:xfrm>
            <a:off x="153" y="10"/>
            <a:ext cx="12191695" cy="6857990"/>
          </a:xfrm>
          <a:prstGeom prst="rect">
            <a:avLst/>
          </a:prstGeom>
        </p:spPr>
      </p:pic>
      <p:sp>
        <p:nvSpPr>
          <p:cNvPr id="2" name="Başlık 1">
            <a:extLst>
              <a:ext uri="{FF2B5EF4-FFF2-40B4-BE49-F238E27FC236}">
                <a16:creationId xmlns:a16="http://schemas.microsoft.com/office/drawing/2014/main" id="{78B91C57-2090-466E-B05A-DA282135678E}"/>
              </a:ext>
            </a:extLst>
          </p:cNvPr>
          <p:cNvSpPr>
            <a:spLocks noGrp="1"/>
          </p:cNvSpPr>
          <p:nvPr>
            <p:ph type="title"/>
          </p:nvPr>
        </p:nvSpPr>
        <p:spPr>
          <a:xfrm>
            <a:off x="2088352" y="735871"/>
            <a:ext cx="4127721" cy="695765"/>
          </a:xfrm>
          <a:prstGeom prst="parallelogram">
            <a:avLst>
              <a:gd name="adj" fmla="val 99596"/>
            </a:avLst>
          </a:prstGeom>
          <a:solidFill>
            <a:schemeClr val="tx1">
              <a:alpha val="20000"/>
            </a:schemeClr>
          </a:solidFill>
        </p:spPr>
        <p:txBody>
          <a:bodyPr vert="horz" lIns="91440" tIns="45720" rIns="91440" bIns="45720" rtlCol="0" anchor="t">
            <a:normAutofit fontScale="90000"/>
          </a:bodyPr>
          <a:lstStyle/>
          <a:p>
            <a:pPr algn="l" rtl="0"/>
            <a:r>
              <a:rPr lang="tr-TR" dirty="0" err="1"/>
              <a:t>About</a:t>
            </a:r>
            <a:r>
              <a:rPr lang="tr-TR" dirty="0"/>
              <a:t> Us !</a:t>
            </a:r>
          </a:p>
        </p:txBody>
      </p:sp>
      <p:sp>
        <p:nvSpPr>
          <p:cNvPr id="4" name="İçerik Yer Tutucusu 3">
            <a:extLst>
              <a:ext uri="{FF2B5EF4-FFF2-40B4-BE49-F238E27FC236}">
                <a16:creationId xmlns:a16="http://schemas.microsoft.com/office/drawing/2014/main" id="{527D450F-1A25-7B92-D721-F3754FF189CA}"/>
              </a:ext>
            </a:extLst>
          </p:cNvPr>
          <p:cNvSpPr>
            <a:spLocks noGrp="1"/>
          </p:cNvSpPr>
          <p:nvPr>
            <p:ph idx="1"/>
          </p:nvPr>
        </p:nvSpPr>
        <p:spPr/>
        <p:txBody>
          <a:bodyPr/>
          <a:lstStyle/>
          <a:p>
            <a:r>
              <a:rPr lang="en-US" dirty="0"/>
              <a:t>As a supplier of IC Agriculture, we ship our products from Maldives. Our mission is to provide the best quality, fastest and most satisfied supply of fruits, vegetables and fresh herbs from the Maldives to the Global market. IC offers support to our customers and we keep you informed on a regular basis. If you have an order, we inform you every step of the way and make it easy to follow up.</a:t>
            </a:r>
            <a:endParaRPr lang="tr-TR" dirty="0"/>
          </a:p>
        </p:txBody>
      </p:sp>
    </p:spTree>
    <p:extLst>
      <p:ext uri="{BB962C8B-B14F-4D97-AF65-F5344CB8AC3E}">
        <p14:creationId xmlns:p14="http://schemas.microsoft.com/office/powerpoint/2010/main" val="14251247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3" name="hammer.wav"/>
          </p:stSnd>
        </p:sndAc>
      </p:transition>
    </mc:Choice>
    <mc:Fallback>
      <p:transition spd="slow">
        <p:fade/>
        <p:sndAc>
          <p:stSnd>
            <p:snd r:embed="rId3" name="hammer.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904461-E85A-43E7-AA0B-B7DF596CA62F}"/>
              </a:ext>
            </a:extLst>
          </p:cNvPr>
          <p:cNvSpPr>
            <a:spLocks noGrp="1"/>
          </p:cNvSpPr>
          <p:nvPr>
            <p:ph type="title"/>
          </p:nvPr>
        </p:nvSpPr>
        <p:spPr>
          <a:xfrm>
            <a:off x="225600" y="755916"/>
            <a:ext cx="5893747" cy="1876011"/>
          </a:xfrm>
          <a:prstGeom prst="parallelogram">
            <a:avLst>
              <a:gd name="adj" fmla="val 102136"/>
            </a:avLst>
          </a:prstGeom>
          <a:solidFill>
            <a:schemeClr val="tx1">
              <a:alpha val="10000"/>
            </a:schemeClr>
          </a:solidFill>
        </p:spPr>
        <p:txBody>
          <a:bodyPr lIns="504000" tIns="108000" rtlCol="0" anchor="ctr">
            <a:noAutofit/>
          </a:bodyPr>
          <a:lstStyle/>
          <a:p>
            <a:pPr algn="l" rtl="0"/>
            <a:r>
              <a:rPr lang="tr-TR" sz="3800" b="1" dirty="0"/>
              <a:t>Teşekkürler</a:t>
            </a:r>
          </a:p>
        </p:txBody>
      </p:sp>
      <p:sp>
        <p:nvSpPr>
          <p:cNvPr id="3" name="İçerik Yer Tutucusu 2">
            <a:extLst>
              <a:ext uri="{FF2B5EF4-FFF2-40B4-BE49-F238E27FC236}">
                <a16:creationId xmlns:a16="http://schemas.microsoft.com/office/drawing/2014/main" id="{9BBDDBE1-00CD-4A90-9BA9-5E79F6C6FDE0}"/>
              </a:ext>
            </a:extLst>
          </p:cNvPr>
          <p:cNvSpPr>
            <a:spLocks noGrp="1"/>
          </p:cNvSpPr>
          <p:nvPr>
            <p:ph idx="1"/>
          </p:nvPr>
        </p:nvSpPr>
        <p:spPr>
          <a:xfrm>
            <a:off x="1656461" y="2631927"/>
            <a:ext cx="3777294" cy="3878243"/>
          </a:xfrm>
        </p:spPr>
        <p:txBody>
          <a:bodyPr rtlCol="0">
            <a:normAutofit/>
          </a:bodyPr>
          <a:lstStyle/>
          <a:p>
            <a:pPr marL="0" indent="0" rtl="0">
              <a:buNone/>
            </a:pPr>
            <a:r>
              <a:rPr lang="tr-TR" sz="1800" b="1" dirty="0"/>
              <a:t>Aleyna Karpat</a:t>
            </a:r>
          </a:p>
          <a:p>
            <a:pPr marL="0" indent="0" rtl="0">
              <a:buNone/>
            </a:pPr>
            <a:r>
              <a:rPr lang="tr-TR" sz="1800" b="1" dirty="0"/>
              <a:t>Baran Deniz Arat</a:t>
            </a:r>
          </a:p>
          <a:p>
            <a:pPr marL="0" indent="0" rtl="0">
              <a:buNone/>
            </a:pPr>
            <a:r>
              <a:rPr lang="tr-TR" sz="1800" b="1" dirty="0"/>
              <a:t>Efe Can Adasal</a:t>
            </a:r>
          </a:p>
          <a:p>
            <a:pPr marL="0" indent="0" rtl="0">
              <a:buNone/>
            </a:pPr>
            <a:r>
              <a:rPr lang="tr-TR" sz="1800" b="1" dirty="0"/>
              <a:t>Kaan Balcı</a:t>
            </a:r>
          </a:p>
          <a:p>
            <a:pPr marL="0" indent="0" rtl="0">
              <a:buNone/>
            </a:pPr>
            <a:r>
              <a:rPr lang="tr-TR" sz="1800" b="1" dirty="0" err="1"/>
              <a:t>Şeyhmus</a:t>
            </a:r>
            <a:r>
              <a:rPr lang="tr-TR" sz="1800" b="1" dirty="0"/>
              <a:t> Akın</a:t>
            </a:r>
          </a:p>
          <a:p>
            <a:pPr marL="0" indent="0" rtl="0">
              <a:buNone/>
            </a:pPr>
            <a:endParaRPr lang="tr-TR" sz="1800" b="1" dirty="0"/>
          </a:p>
        </p:txBody>
      </p:sp>
      <p:pic>
        <p:nvPicPr>
          <p:cNvPr id="6" name="Resim 5">
            <a:extLst>
              <a:ext uri="{FF2B5EF4-FFF2-40B4-BE49-F238E27FC236}">
                <a16:creationId xmlns:a16="http://schemas.microsoft.com/office/drawing/2014/main" id="{304A4B32-1992-76CC-E619-C75FDCC4B85A}"/>
              </a:ext>
            </a:extLst>
          </p:cNvPr>
          <p:cNvPicPr>
            <a:picLocks noChangeAspect="1"/>
          </p:cNvPicPr>
          <p:nvPr/>
        </p:nvPicPr>
        <p:blipFill>
          <a:blip r:embed="rId5">
            <a:alphaModFix amt="20000"/>
          </a:blip>
          <a:stretch>
            <a:fillRect/>
          </a:stretch>
        </p:blipFill>
        <p:spPr>
          <a:xfrm>
            <a:off x="474453" y="491706"/>
            <a:ext cx="11214339" cy="5888465"/>
          </a:xfrm>
          <a:prstGeom prst="rect">
            <a:avLst/>
          </a:prstGeom>
        </p:spPr>
      </p:pic>
    </p:spTree>
    <p:extLst>
      <p:ext uri="{BB962C8B-B14F-4D97-AF65-F5344CB8AC3E}">
        <p14:creationId xmlns:p14="http://schemas.microsoft.com/office/powerpoint/2010/main" val="21570444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sndAc>
          <p:stSnd>
            <p:snd r:embed="rId3" name="applause.wav"/>
          </p:stSnd>
        </p:sndAc>
      </p:transition>
    </mc:Choice>
    <mc:Fallback>
      <p:transition spd="slow">
        <p:fade/>
        <p:sndAc>
          <p:stSnd>
            <p:snd r:embed="rId3"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0E78D6-F072-48E7-8270-20EFBDD26F36}"/>
              </a:ext>
            </a:extLst>
          </p:cNvPr>
          <p:cNvSpPr>
            <a:spLocks noGrp="1"/>
          </p:cNvSpPr>
          <p:nvPr>
            <p:ph type="ctrTitle"/>
          </p:nvPr>
        </p:nvSpPr>
        <p:spPr>
          <a:xfrm>
            <a:off x="1312520" y="4770407"/>
            <a:ext cx="9566957" cy="883524"/>
          </a:xfrm>
          <a:prstGeom prst="parallelogram">
            <a:avLst>
              <a:gd name="adj" fmla="val 0"/>
            </a:avLst>
          </a:prstGeom>
        </p:spPr>
        <p:txBody>
          <a:bodyPr wrap="none" lIns="0" rIns="0" rtlCol="0">
            <a:noAutofit/>
          </a:bodyPr>
          <a:lstStyle/>
          <a:p>
            <a:pPr algn="ctr" rtl="0"/>
            <a:r>
              <a:rPr lang="tr-TR" dirty="0"/>
              <a:t>HOMEPAGE</a:t>
            </a:r>
          </a:p>
        </p:txBody>
      </p:sp>
      <p:pic>
        <p:nvPicPr>
          <p:cNvPr id="10" name="Resim 9">
            <a:extLst>
              <a:ext uri="{FF2B5EF4-FFF2-40B4-BE49-F238E27FC236}">
                <a16:creationId xmlns:a16="http://schemas.microsoft.com/office/drawing/2014/main" id="{888EA9C9-7C91-DCC2-7693-8CF545223B02}"/>
              </a:ext>
            </a:extLst>
          </p:cNvPr>
          <p:cNvPicPr>
            <a:picLocks noChangeAspect="1"/>
          </p:cNvPicPr>
          <p:nvPr/>
        </p:nvPicPr>
        <p:blipFill>
          <a:blip r:embed="rId5"/>
          <a:stretch>
            <a:fillRect/>
          </a:stretch>
        </p:blipFill>
        <p:spPr>
          <a:xfrm>
            <a:off x="2459965" y="1604512"/>
            <a:ext cx="7272069" cy="3165895"/>
          </a:xfrm>
          <a:prstGeom prst="rect">
            <a:avLst/>
          </a:prstGeom>
        </p:spPr>
      </p:pic>
    </p:spTree>
    <p:extLst>
      <p:ext uri="{BB962C8B-B14F-4D97-AF65-F5344CB8AC3E}">
        <p14:creationId xmlns:p14="http://schemas.microsoft.com/office/powerpoint/2010/main" val="834050406"/>
      </p:ext>
    </p:extLst>
  </p:cSld>
  <p:clrMapOvr>
    <a:masterClrMapping/>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EAA8D-9FA6-44DF-B373-F9F0E09DC750}"/>
              </a:ext>
            </a:extLst>
          </p:cNvPr>
          <p:cNvSpPr>
            <a:spLocks noGrp="1"/>
          </p:cNvSpPr>
          <p:nvPr>
            <p:ph type="title"/>
          </p:nvPr>
        </p:nvSpPr>
        <p:spPr>
          <a:xfrm>
            <a:off x="1295401" y="115329"/>
            <a:ext cx="2856582" cy="3313671"/>
          </a:xfrm>
        </p:spPr>
        <p:txBody>
          <a:bodyPr rtlCol="0">
            <a:normAutofit/>
          </a:bodyPr>
          <a:lstStyle/>
          <a:p>
            <a:pPr algn="l" rtl="0"/>
            <a:r>
              <a:rPr lang="tr-TR" sz="3100" dirty="0">
                <a:solidFill>
                  <a:schemeClr val="tx2"/>
                </a:solidFill>
              </a:rPr>
              <a:t>Menü Kısmının</a:t>
            </a:r>
            <a:br>
              <a:rPr lang="tr-TR" sz="3100" dirty="0">
                <a:solidFill>
                  <a:schemeClr val="tx2"/>
                </a:solidFill>
              </a:rPr>
            </a:br>
            <a:r>
              <a:rPr lang="tr-TR" sz="3100" dirty="0">
                <a:solidFill>
                  <a:schemeClr val="tx2"/>
                </a:solidFill>
              </a:rPr>
              <a:t>HTML    Kodları </a:t>
            </a:r>
          </a:p>
        </p:txBody>
      </p:sp>
      <p:pic>
        <p:nvPicPr>
          <p:cNvPr id="8" name="Resim 7">
            <a:extLst>
              <a:ext uri="{FF2B5EF4-FFF2-40B4-BE49-F238E27FC236}">
                <a16:creationId xmlns:a16="http://schemas.microsoft.com/office/drawing/2014/main" id="{12342B96-9C80-C46B-3078-47DF58A503FF}"/>
              </a:ext>
            </a:extLst>
          </p:cNvPr>
          <p:cNvPicPr>
            <a:picLocks noChangeAspect="1"/>
          </p:cNvPicPr>
          <p:nvPr/>
        </p:nvPicPr>
        <p:blipFill>
          <a:blip r:embed="rId4"/>
          <a:stretch>
            <a:fillRect/>
          </a:stretch>
        </p:blipFill>
        <p:spPr>
          <a:xfrm>
            <a:off x="919176" y="2544418"/>
            <a:ext cx="10353648" cy="3631095"/>
          </a:xfrm>
          <a:prstGeom prst="rect">
            <a:avLst/>
          </a:prstGeom>
        </p:spPr>
      </p:pic>
    </p:spTree>
    <p:extLst>
      <p:ext uri="{BB962C8B-B14F-4D97-AF65-F5344CB8AC3E}">
        <p14:creationId xmlns:p14="http://schemas.microsoft.com/office/powerpoint/2010/main" val="3357200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0E78D6-F072-48E7-8270-20EFBDD26F36}"/>
              </a:ext>
            </a:extLst>
          </p:cNvPr>
          <p:cNvSpPr>
            <a:spLocks noGrp="1"/>
          </p:cNvSpPr>
          <p:nvPr>
            <p:ph type="ctrTitle"/>
          </p:nvPr>
        </p:nvSpPr>
        <p:spPr>
          <a:xfrm>
            <a:off x="1311084" y="4778135"/>
            <a:ext cx="9566957" cy="883524"/>
          </a:xfrm>
          <a:prstGeom prst="parallelogram">
            <a:avLst>
              <a:gd name="adj" fmla="val 0"/>
            </a:avLst>
          </a:prstGeom>
        </p:spPr>
        <p:txBody>
          <a:bodyPr wrap="none" lIns="0" rIns="0" rtlCol="0">
            <a:noAutofit/>
          </a:bodyPr>
          <a:lstStyle/>
          <a:p>
            <a:pPr algn="ctr" rtl="0"/>
            <a:r>
              <a:rPr lang="tr-TR" dirty="0"/>
              <a:t>LOGIN</a:t>
            </a:r>
          </a:p>
        </p:txBody>
      </p:sp>
      <p:pic>
        <p:nvPicPr>
          <p:cNvPr id="5" name="Resim 4">
            <a:extLst>
              <a:ext uri="{FF2B5EF4-FFF2-40B4-BE49-F238E27FC236}">
                <a16:creationId xmlns:a16="http://schemas.microsoft.com/office/drawing/2014/main" id="{078611FE-6F63-BFE1-EBF5-D27D692D4545}"/>
              </a:ext>
            </a:extLst>
          </p:cNvPr>
          <p:cNvPicPr>
            <a:picLocks noChangeAspect="1"/>
          </p:cNvPicPr>
          <p:nvPr/>
        </p:nvPicPr>
        <p:blipFill>
          <a:blip r:embed="rId5"/>
          <a:stretch>
            <a:fillRect/>
          </a:stretch>
        </p:blipFill>
        <p:spPr>
          <a:xfrm>
            <a:off x="2467156" y="1535502"/>
            <a:ext cx="7254814" cy="3338422"/>
          </a:xfrm>
          <a:prstGeom prst="rect">
            <a:avLst/>
          </a:prstGeom>
        </p:spPr>
      </p:pic>
    </p:spTree>
    <p:extLst>
      <p:ext uri="{BB962C8B-B14F-4D97-AF65-F5344CB8AC3E}">
        <p14:creationId xmlns:p14="http://schemas.microsoft.com/office/powerpoint/2010/main" val="3045586815"/>
      </p:ext>
    </p:extLst>
  </p:cSld>
  <p:clrMapOvr>
    <a:masterClrMapping/>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EAA8D-9FA6-44DF-B373-F9F0E09DC750}"/>
              </a:ext>
            </a:extLst>
          </p:cNvPr>
          <p:cNvSpPr>
            <a:spLocks noGrp="1"/>
          </p:cNvSpPr>
          <p:nvPr>
            <p:ph type="title"/>
          </p:nvPr>
        </p:nvSpPr>
        <p:spPr>
          <a:xfrm>
            <a:off x="1421441" y="115329"/>
            <a:ext cx="2856582" cy="3313671"/>
          </a:xfrm>
        </p:spPr>
        <p:txBody>
          <a:bodyPr rtlCol="0">
            <a:normAutofit/>
          </a:bodyPr>
          <a:lstStyle/>
          <a:p>
            <a:pPr algn="l" rtl="0"/>
            <a:r>
              <a:rPr lang="tr-TR" sz="3100" dirty="0">
                <a:solidFill>
                  <a:schemeClr val="tx2"/>
                </a:solidFill>
              </a:rPr>
              <a:t>Login  Kısmının</a:t>
            </a:r>
            <a:br>
              <a:rPr lang="tr-TR" sz="3100" dirty="0">
                <a:solidFill>
                  <a:schemeClr val="tx2"/>
                </a:solidFill>
              </a:rPr>
            </a:br>
            <a:r>
              <a:rPr lang="tr-TR" sz="3100" dirty="0">
                <a:solidFill>
                  <a:schemeClr val="tx2"/>
                </a:solidFill>
              </a:rPr>
              <a:t>HTML     Kodları </a:t>
            </a:r>
          </a:p>
        </p:txBody>
      </p:sp>
      <p:pic>
        <p:nvPicPr>
          <p:cNvPr id="7" name="Resim 6">
            <a:extLst>
              <a:ext uri="{FF2B5EF4-FFF2-40B4-BE49-F238E27FC236}">
                <a16:creationId xmlns:a16="http://schemas.microsoft.com/office/drawing/2014/main" id="{34C34D16-D00D-954B-17D9-BFDFF84AFBF2}"/>
              </a:ext>
            </a:extLst>
          </p:cNvPr>
          <p:cNvPicPr>
            <a:picLocks noChangeAspect="1"/>
          </p:cNvPicPr>
          <p:nvPr/>
        </p:nvPicPr>
        <p:blipFill>
          <a:blip r:embed="rId4"/>
          <a:stretch>
            <a:fillRect/>
          </a:stretch>
        </p:blipFill>
        <p:spPr>
          <a:xfrm>
            <a:off x="742434" y="2625228"/>
            <a:ext cx="10707132" cy="2153806"/>
          </a:xfrm>
          <a:prstGeom prst="rect">
            <a:avLst/>
          </a:prstGeom>
        </p:spPr>
      </p:pic>
    </p:spTree>
    <p:extLst>
      <p:ext uri="{BB962C8B-B14F-4D97-AF65-F5344CB8AC3E}">
        <p14:creationId xmlns:p14="http://schemas.microsoft.com/office/powerpoint/2010/main" val="36469938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EAA8D-9FA6-44DF-B373-F9F0E09DC750}"/>
              </a:ext>
            </a:extLst>
          </p:cNvPr>
          <p:cNvSpPr>
            <a:spLocks noGrp="1"/>
          </p:cNvSpPr>
          <p:nvPr>
            <p:ph type="title"/>
          </p:nvPr>
        </p:nvSpPr>
        <p:spPr>
          <a:xfrm>
            <a:off x="1295401" y="231634"/>
            <a:ext cx="2856582" cy="3313671"/>
          </a:xfrm>
        </p:spPr>
        <p:txBody>
          <a:bodyPr rtlCol="0">
            <a:normAutofit/>
          </a:bodyPr>
          <a:lstStyle/>
          <a:p>
            <a:pPr algn="l" rtl="0"/>
            <a:r>
              <a:rPr lang="tr-TR" sz="3100" dirty="0">
                <a:solidFill>
                  <a:schemeClr val="tx2"/>
                </a:solidFill>
              </a:rPr>
              <a:t>Login  Kısmının</a:t>
            </a:r>
            <a:br>
              <a:rPr lang="tr-TR" sz="3100" dirty="0">
                <a:solidFill>
                  <a:schemeClr val="tx2"/>
                </a:solidFill>
              </a:rPr>
            </a:br>
            <a:r>
              <a:rPr lang="tr-TR" sz="3100" dirty="0">
                <a:solidFill>
                  <a:schemeClr val="tx2"/>
                </a:solidFill>
              </a:rPr>
              <a:t>PHP  Kodları </a:t>
            </a:r>
          </a:p>
        </p:txBody>
      </p:sp>
      <p:pic>
        <p:nvPicPr>
          <p:cNvPr id="7" name="Resim 6">
            <a:extLst>
              <a:ext uri="{FF2B5EF4-FFF2-40B4-BE49-F238E27FC236}">
                <a16:creationId xmlns:a16="http://schemas.microsoft.com/office/drawing/2014/main" id="{090ACF15-3967-F235-1761-63FE71DF912F}"/>
              </a:ext>
            </a:extLst>
          </p:cNvPr>
          <p:cNvPicPr>
            <a:picLocks noChangeAspect="1"/>
          </p:cNvPicPr>
          <p:nvPr/>
        </p:nvPicPr>
        <p:blipFill>
          <a:blip r:embed="rId4"/>
          <a:stretch>
            <a:fillRect/>
          </a:stretch>
        </p:blipFill>
        <p:spPr>
          <a:xfrm>
            <a:off x="2184639" y="2501661"/>
            <a:ext cx="7822721" cy="3692105"/>
          </a:xfrm>
          <a:prstGeom prst="rect">
            <a:avLst/>
          </a:prstGeom>
        </p:spPr>
      </p:pic>
    </p:spTree>
    <p:extLst>
      <p:ext uri="{BB962C8B-B14F-4D97-AF65-F5344CB8AC3E}">
        <p14:creationId xmlns:p14="http://schemas.microsoft.com/office/powerpoint/2010/main" val="30633033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0E78D6-F072-48E7-8270-20EFBDD26F36}"/>
              </a:ext>
            </a:extLst>
          </p:cNvPr>
          <p:cNvSpPr>
            <a:spLocks noGrp="1"/>
          </p:cNvSpPr>
          <p:nvPr>
            <p:ph type="ctrTitle"/>
          </p:nvPr>
        </p:nvSpPr>
        <p:spPr>
          <a:xfrm>
            <a:off x="1312521" y="4648738"/>
            <a:ext cx="9566957" cy="883524"/>
          </a:xfrm>
          <a:prstGeom prst="parallelogram">
            <a:avLst>
              <a:gd name="adj" fmla="val 0"/>
            </a:avLst>
          </a:prstGeom>
        </p:spPr>
        <p:txBody>
          <a:bodyPr wrap="none" lIns="0" rIns="0" rtlCol="0">
            <a:noAutofit/>
          </a:bodyPr>
          <a:lstStyle/>
          <a:p>
            <a:pPr algn="ctr" rtl="0"/>
            <a:r>
              <a:rPr lang="tr-TR" dirty="0"/>
              <a:t>REGISTER</a:t>
            </a:r>
          </a:p>
        </p:txBody>
      </p:sp>
      <p:pic>
        <p:nvPicPr>
          <p:cNvPr id="5" name="Resim 4">
            <a:extLst>
              <a:ext uri="{FF2B5EF4-FFF2-40B4-BE49-F238E27FC236}">
                <a16:creationId xmlns:a16="http://schemas.microsoft.com/office/drawing/2014/main" id="{9C498D89-3161-034E-CDBB-BDF695A4AE0F}"/>
              </a:ext>
            </a:extLst>
          </p:cNvPr>
          <p:cNvPicPr>
            <a:picLocks noChangeAspect="1"/>
          </p:cNvPicPr>
          <p:nvPr/>
        </p:nvPicPr>
        <p:blipFill>
          <a:blip r:embed="rId5"/>
          <a:stretch>
            <a:fillRect/>
          </a:stretch>
        </p:blipFill>
        <p:spPr>
          <a:xfrm>
            <a:off x="2460437" y="1567277"/>
            <a:ext cx="7271123" cy="2996096"/>
          </a:xfrm>
          <a:prstGeom prst="rect">
            <a:avLst/>
          </a:prstGeom>
        </p:spPr>
      </p:pic>
    </p:spTree>
    <p:extLst>
      <p:ext uri="{BB962C8B-B14F-4D97-AF65-F5344CB8AC3E}">
        <p14:creationId xmlns:p14="http://schemas.microsoft.com/office/powerpoint/2010/main" val="4224576002"/>
      </p:ext>
    </p:extLst>
  </p:cSld>
  <p:clrMapOvr>
    <a:masterClrMapping/>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EAA8D-9FA6-44DF-B373-F9F0E09DC750}"/>
              </a:ext>
            </a:extLst>
          </p:cNvPr>
          <p:cNvSpPr>
            <a:spLocks noGrp="1"/>
          </p:cNvSpPr>
          <p:nvPr>
            <p:ph type="title"/>
          </p:nvPr>
        </p:nvSpPr>
        <p:spPr>
          <a:xfrm>
            <a:off x="1328468" y="313736"/>
            <a:ext cx="8693425" cy="3313671"/>
          </a:xfrm>
        </p:spPr>
        <p:txBody>
          <a:bodyPr rtlCol="0">
            <a:normAutofit/>
          </a:bodyPr>
          <a:lstStyle/>
          <a:p>
            <a:pPr algn="l" rtl="0"/>
            <a:r>
              <a:rPr lang="tr-TR" sz="3100" dirty="0" err="1">
                <a:solidFill>
                  <a:schemeClr val="tx2"/>
                </a:solidFill>
              </a:rPr>
              <a:t>Register</a:t>
            </a:r>
            <a:r>
              <a:rPr lang="tr-TR" sz="3100" dirty="0">
                <a:solidFill>
                  <a:schemeClr val="tx2"/>
                </a:solidFill>
              </a:rPr>
              <a:t>  Kısmının</a:t>
            </a:r>
            <a:br>
              <a:rPr lang="tr-TR" sz="3100" dirty="0">
                <a:solidFill>
                  <a:schemeClr val="tx2"/>
                </a:solidFill>
              </a:rPr>
            </a:br>
            <a:r>
              <a:rPr lang="tr-TR" sz="3100" dirty="0">
                <a:solidFill>
                  <a:schemeClr val="tx2"/>
                </a:solidFill>
              </a:rPr>
              <a:t>HTML     Kodları </a:t>
            </a:r>
          </a:p>
        </p:txBody>
      </p:sp>
      <p:pic>
        <p:nvPicPr>
          <p:cNvPr id="7" name="Resim 6">
            <a:extLst>
              <a:ext uri="{FF2B5EF4-FFF2-40B4-BE49-F238E27FC236}">
                <a16:creationId xmlns:a16="http://schemas.microsoft.com/office/drawing/2014/main" id="{8E538B02-FFCE-E3ED-1E7B-668D4CD32052}"/>
              </a:ext>
            </a:extLst>
          </p:cNvPr>
          <p:cNvPicPr>
            <a:picLocks noChangeAspect="1"/>
          </p:cNvPicPr>
          <p:nvPr/>
        </p:nvPicPr>
        <p:blipFill>
          <a:blip r:embed="rId4"/>
          <a:stretch>
            <a:fillRect/>
          </a:stretch>
        </p:blipFill>
        <p:spPr>
          <a:xfrm>
            <a:off x="747622" y="2578453"/>
            <a:ext cx="10696756" cy="2097907"/>
          </a:xfrm>
          <a:prstGeom prst="rect">
            <a:avLst/>
          </a:prstGeom>
        </p:spPr>
      </p:pic>
    </p:spTree>
    <p:extLst>
      <p:ext uri="{BB962C8B-B14F-4D97-AF65-F5344CB8AC3E}">
        <p14:creationId xmlns:p14="http://schemas.microsoft.com/office/powerpoint/2010/main" val="29345493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EAA8D-9FA6-44DF-B373-F9F0E09DC750}"/>
              </a:ext>
            </a:extLst>
          </p:cNvPr>
          <p:cNvSpPr>
            <a:spLocks noGrp="1"/>
          </p:cNvSpPr>
          <p:nvPr>
            <p:ph type="title"/>
          </p:nvPr>
        </p:nvSpPr>
        <p:spPr>
          <a:xfrm>
            <a:off x="1379934" y="35816"/>
            <a:ext cx="2856582" cy="3313671"/>
          </a:xfrm>
        </p:spPr>
        <p:txBody>
          <a:bodyPr rtlCol="0">
            <a:normAutofit/>
          </a:bodyPr>
          <a:lstStyle/>
          <a:p>
            <a:pPr algn="l" rtl="0"/>
            <a:r>
              <a:rPr lang="tr-TR" sz="3100" dirty="0" err="1">
                <a:solidFill>
                  <a:schemeClr val="tx2"/>
                </a:solidFill>
              </a:rPr>
              <a:t>Register</a:t>
            </a:r>
            <a:r>
              <a:rPr lang="tr-TR" sz="3100" dirty="0">
                <a:solidFill>
                  <a:schemeClr val="tx2"/>
                </a:solidFill>
              </a:rPr>
              <a:t> Kısmının</a:t>
            </a:r>
            <a:br>
              <a:rPr lang="tr-TR" sz="3100" dirty="0">
                <a:solidFill>
                  <a:schemeClr val="tx2"/>
                </a:solidFill>
              </a:rPr>
            </a:br>
            <a:r>
              <a:rPr lang="tr-TR" sz="3100" dirty="0">
                <a:solidFill>
                  <a:schemeClr val="tx2"/>
                </a:solidFill>
              </a:rPr>
              <a:t>PHP  Kodları </a:t>
            </a:r>
          </a:p>
        </p:txBody>
      </p:sp>
      <p:pic>
        <p:nvPicPr>
          <p:cNvPr id="7" name="Resim 6">
            <a:extLst>
              <a:ext uri="{FF2B5EF4-FFF2-40B4-BE49-F238E27FC236}">
                <a16:creationId xmlns:a16="http://schemas.microsoft.com/office/drawing/2014/main" id="{99F49DE8-99D5-1846-D258-E1F7E156F7BF}"/>
              </a:ext>
            </a:extLst>
          </p:cNvPr>
          <p:cNvPicPr>
            <a:picLocks noChangeAspect="1"/>
          </p:cNvPicPr>
          <p:nvPr/>
        </p:nvPicPr>
        <p:blipFill>
          <a:blip r:embed="rId4"/>
          <a:stretch>
            <a:fillRect/>
          </a:stretch>
        </p:blipFill>
        <p:spPr>
          <a:xfrm>
            <a:off x="1689611" y="2496037"/>
            <a:ext cx="8812778" cy="3413057"/>
          </a:xfrm>
          <a:prstGeom prst="rect">
            <a:avLst/>
          </a:prstGeom>
        </p:spPr>
      </p:pic>
    </p:spTree>
    <p:extLst>
      <p:ext uri="{BB962C8B-B14F-4D97-AF65-F5344CB8AC3E}">
        <p14:creationId xmlns:p14="http://schemas.microsoft.com/office/powerpoint/2010/main" val="26128990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sndAc>
          <p:stSnd>
            <p:snd r:embed="rId3" name="arrow.wav"/>
          </p:stSnd>
        </p:sndAc>
      </p:transition>
    </mc:Choice>
    <mc:Fallback>
      <p:transition spd="slow">
        <p:fade/>
        <p:sndAc>
          <p:stSnd>
            <p:snd r:embed="rId3" name="arrow.wav"/>
          </p:stSnd>
        </p:sndAc>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A758F0-393B-4B1D-982C-AD52A38C838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20C3BE9-B80F-42DD-B3CF-AC060017D10E}">
  <ds:schemaRefs>
    <ds:schemaRef ds:uri="http://schemas.microsoft.com/sharepoint/v3/contenttype/forms"/>
  </ds:schemaRefs>
</ds:datastoreItem>
</file>

<file path=customXml/itemProps3.xml><?xml version="1.0" encoding="utf-8"?>
<ds:datastoreItem xmlns:ds="http://schemas.openxmlformats.org/officeDocument/2006/customXml" ds:itemID="{C7453241-7E3B-42A5-BE0A-EDA7F3D107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TM02900743[[fn=Organik]]</Template>
  <TotalTime>135</TotalTime>
  <Words>167</Words>
  <Application>Microsoft Office PowerPoint</Application>
  <PresentationFormat>Geniş ekran</PresentationFormat>
  <Paragraphs>40</Paragraphs>
  <Slides>18</Slides>
  <Notes>16</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Garamond</vt:lpstr>
      <vt:lpstr>Organik</vt:lpstr>
      <vt:lpstr>PowerPoint Sunusu</vt:lpstr>
      <vt:lpstr>HOMEPAGE</vt:lpstr>
      <vt:lpstr>Menü Kısmının HTML    Kodları </vt:lpstr>
      <vt:lpstr>LOGIN</vt:lpstr>
      <vt:lpstr>Login  Kısmının HTML     Kodları </vt:lpstr>
      <vt:lpstr>Login  Kısmının PHP  Kodları </vt:lpstr>
      <vt:lpstr>REGISTER</vt:lpstr>
      <vt:lpstr>Register  Kısmının HTML     Kodları </vt:lpstr>
      <vt:lpstr>Register Kısmının PHP  Kodları </vt:lpstr>
      <vt:lpstr>FRUIT</vt:lpstr>
      <vt:lpstr>Fruit Kısmının HTML     Kodları </vt:lpstr>
      <vt:lpstr>VEGETABLE</vt:lpstr>
      <vt:lpstr>Vegetabel   Kısmının HTML     Kodları </vt:lpstr>
      <vt:lpstr>FRESH SPICES</vt:lpstr>
      <vt:lpstr>Fresh Spices  Kısmının HTML     Kodları </vt:lpstr>
      <vt:lpstr>PowerPoint Sunusu</vt:lpstr>
      <vt:lpstr>About Us !</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mavi mavi</dc:creator>
  <cp:lastModifiedBy>mavi mavi</cp:lastModifiedBy>
  <cp:revision>4</cp:revision>
  <dcterms:created xsi:type="dcterms:W3CDTF">2023-04-16T18:27:09Z</dcterms:created>
  <dcterms:modified xsi:type="dcterms:W3CDTF">2023-04-16T20:42:49Z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