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rimo"/>
      <p:regular r:id="rId17"/>
      <p:bold r:id="rId18"/>
      <p:italic r:id="rId19"/>
      <p:boldItalic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Cabin"/>
      <p:regular r:id="rId25"/>
      <p:bold r:id="rId26"/>
      <p:italic r:id="rId27"/>
      <p:boldItalic r:id="rId28"/>
    </p:embeddedFont>
    <p:embeddedFont>
      <p:font typeface="Bebas Neu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FCE068-D728-43C3-8FE8-D51AE5BB3CC0}">
  <a:tblStyle styleId="{0AFCE068-D728-43C3-8FE8-D51AE5BB3C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boldItalic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bin-bold.fntdata"/><Relationship Id="rId25" Type="http://schemas.openxmlformats.org/officeDocument/2006/relationships/font" Target="fonts/Cabin-regular.fntdata"/><Relationship Id="rId28" Type="http://schemas.openxmlformats.org/officeDocument/2006/relationships/font" Target="fonts/Cabin-boldItalic.fntdata"/><Relationship Id="rId27" Type="http://schemas.openxmlformats.org/officeDocument/2006/relationships/font" Target="fonts/Cabin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ebas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mo-regular.fntdata"/><Relationship Id="rId16" Type="http://schemas.openxmlformats.org/officeDocument/2006/relationships/slide" Target="slides/slide11.xml"/><Relationship Id="rId19" Type="http://schemas.openxmlformats.org/officeDocument/2006/relationships/font" Target="fonts/Arimo-italic.fntdata"/><Relationship Id="rId18" Type="http://schemas.openxmlformats.org/officeDocument/2006/relationships/font" Target="fonts/Arim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g1691dc35bd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3" name="Google Shape;2253;g1691dc35bd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g1bc488cf12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1" name="Google Shape;2271;g1bc488cf12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10c9bbfca6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1" name="Google Shape;2061;g10c9bbfca6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0c9bbfca6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0c9bbfca6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g10c9bbfca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8" name="Google Shape;2108;g10c9bbfc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10c9bbfca6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10c9bbfca6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g1691dc35bd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1" name="Google Shape;2151;g1691dc35bd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1bc488cf12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1bc488cf12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g1bc488cf12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0" name="Google Shape;2200;g1bc488cf12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10c9bbfca6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0" name="Google Shape;2220;g10c9bbfca6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0" name="Google Shape;10;p2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" name="Google Shape;55;p2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56" name="Google Shape;56;p2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2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60" name="Google Shape;60;p2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" name="Google Shape;62;p2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63" name="Google Shape;63;p2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66" name="Google Shape;66;p2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" name="Google Shape;67;p2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68" name="Google Shape;68;p2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0" name="Google Shape;70;p2"/>
          <p:cNvSpPr txBox="1"/>
          <p:nvPr>
            <p:ph type="ctrTitle"/>
          </p:nvPr>
        </p:nvSpPr>
        <p:spPr>
          <a:xfrm>
            <a:off x="1246650" y="1554238"/>
            <a:ext cx="6650700" cy="16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2"/>
          <p:cNvSpPr txBox="1"/>
          <p:nvPr>
            <p:ph idx="1" type="subTitle"/>
          </p:nvPr>
        </p:nvSpPr>
        <p:spPr>
          <a:xfrm>
            <a:off x="1396200" y="3250238"/>
            <a:ext cx="6351600" cy="40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11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542" name="Google Shape;542;p11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11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585" name="Google Shape;585;p11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7" name="Google Shape;587;p11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588" name="Google Shape;588;p11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1" name="Google Shape;591;p11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592" name="Google Shape;592;p11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4" name="Google Shape;594;p11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595" name="Google Shape;595;p11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1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7" name="Google Shape;597;p11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598" name="Google Shape;598;p11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99" name="Google Shape;599;p11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600" name="Google Shape;600;p11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11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02" name="Google Shape;602;p11"/>
          <p:cNvSpPr txBox="1"/>
          <p:nvPr>
            <p:ph hasCustomPrompt="1" type="title"/>
          </p:nvPr>
        </p:nvSpPr>
        <p:spPr>
          <a:xfrm>
            <a:off x="1284000" y="1871200"/>
            <a:ext cx="6576000" cy="119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3" name="Google Shape;603;p11"/>
          <p:cNvSpPr txBox="1"/>
          <p:nvPr>
            <p:ph idx="1" type="subTitle"/>
          </p:nvPr>
        </p:nvSpPr>
        <p:spPr>
          <a:xfrm>
            <a:off x="1444200" y="3110500"/>
            <a:ext cx="6255600" cy="411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13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607" name="Google Shape;607;p13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13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650" name="Google Shape;650;p13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2" name="Google Shape;652;p13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653" name="Google Shape;653;p13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6" name="Google Shape;656;p13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657" name="Google Shape;657;p13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3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9" name="Google Shape;659;p13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660" name="Google Shape;660;p13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3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2" name="Google Shape;662;p13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663" name="Google Shape;663;p13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4" name="Google Shape;664;p13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665" name="Google Shape;665;p13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3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67" name="Google Shape;667;p13"/>
          <p:cNvSpPr txBox="1"/>
          <p:nvPr>
            <p:ph type="title"/>
          </p:nvPr>
        </p:nvSpPr>
        <p:spPr>
          <a:xfrm>
            <a:off x="713232" y="819719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8" name="Google Shape;668;p13"/>
          <p:cNvSpPr txBox="1"/>
          <p:nvPr>
            <p:ph hasCustomPrompt="1" idx="2" type="title"/>
          </p:nvPr>
        </p:nvSpPr>
        <p:spPr>
          <a:xfrm>
            <a:off x="2930225" y="1378200"/>
            <a:ext cx="597300" cy="59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9" name="Google Shape;669;p13"/>
          <p:cNvSpPr txBox="1"/>
          <p:nvPr>
            <p:ph idx="1" type="subTitle"/>
          </p:nvPr>
        </p:nvSpPr>
        <p:spPr>
          <a:xfrm>
            <a:off x="2013125" y="2345030"/>
            <a:ext cx="2431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13"/>
          <p:cNvSpPr txBox="1"/>
          <p:nvPr>
            <p:ph hasCustomPrompt="1" idx="3" type="title"/>
          </p:nvPr>
        </p:nvSpPr>
        <p:spPr>
          <a:xfrm>
            <a:off x="5616475" y="1378200"/>
            <a:ext cx="597300" cy="59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1" name="Google Shape;671;p13"/>
          <p:cNvSpPr txBox="1"/>
          <p:nvPr>
            <p:ph idx="4" type="subTitle"/>
          </p:nvPr>
        </p:nvSpPr>
        <p:spPr>
          <a:xfrm>
            <a:off x="4699375" y="2345030"/>
            <a:ext cx="2431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13"/>
          <p:cNvSpPr txBox="1"/>
          <p:nvPr>
            <p:ph hasCustomPrompt="1" idx="5" type="title"/>
          </p:nvPr>
        </p:nvSpPr>
        <p:spPr>
          <a:xfrm>
            <a:off x="1637100" y="3041687"/>
            <a:ext cx="597300" cy="59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3" name="Google Shape;673;p13"/>
          <p:cNvSpPr txBox="1"/>
          <p:nvPr>
            <p:ph idx="6" type="subTitle"/>
          </p:nvPr>
        </p:nvSpPr>
        <p:spPr>
          <a:xfrm>
            <a:off x="720000" y="4021468"/>
            <a:ext cx="2431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13"/>
          <p:cNvSpPr txBox="1"/>
          <p:nvPr>
            <p:ph hasCustomPrompt="1" idx="7" type="title"/>
          </p:nvPr>
        </p:nvSpPr>
        <p:spPr>
          <a:xfrm>
            <a:off x="4273375" y="3041687"/>
            <a:ext cx="597300" cy="59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5" name="Google Shape;675;p13"/>
          <p:cNvSpPr txBox="1"/>
          <p:nvPr>
            <p:ph idx="8" type="subTitle"/>
          </p:nvPr>
        </p:nvSpPr>
        <p:spPr>
          <a:xfrm>
            <a:off x="3356275" y="4021468"/>
            <a:ext cx="2431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13"/>
          <p:cNvSpPr txBox="1"/>
          <p:nvPr>
            <p:ph idx="9" type="subTitle"/>
          </p:nvPr>
        </p:nvSpPr>
        <p:spPr>
          <a:xfrm>
            <a:off x="2013125" y="1971600"/>
            <a:ext cx="2431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7" name="Google Shape;677;p13"/>
          <p:cNvSpPr txBox="1"/>
          <p:nvPr>
            <p:ph idx="13" type="subTitle"/>
          </p:nvPr>
        </p:nvSpPr>
        <p:spPr>
          <a:xfrm>
            <a:off x="4699375" y="1971600"/>
            <a:ext cx="2431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8" name="Google Shape;678;p13"/>
          <p:cNvSpPr txBox="1"/>
          <p:nvPr>
            <p:ph idx="14" type="subTitle"/>
          </p:nvPr>
        </p:nvSpPr>
        <p:spPr>
          <a:xfrm>
            <a:off x="720000" y="3635225"/>
            <a:ext cx="2431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9" name="Google Shape;679;p13"/>
          <p:cNvSpPr txBox="1"/>
          <p:nvPr>
            <p:ph idx="15" type="subTitle"/>
          </p:nvPr>
        </p:nvSpPr>
        <p:spPr>
          <a:xfrm>
            <a:off x="3356275" y="3635225"/>
            <a:ext cx="2431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0" name="Google Shape;680;p13"/>
          <p:cNvSpPr txBox="1"/>
          <p:nvPr>
            <p:ph hasCustomPrompt="1" idx="16" type="title"/>
          </p:nvPr>
        </p:nvSpPr>
        <p:spPr>
          <a:xfrm>
            <a:off x="6909650" y="3041687"/>
            <a:ext cx="597300" cy="59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1" name="Google Shape;681;p13"/>
          <p:cNvSpPr txBox="1"/>
          <p:nvPr>
            <p:ph idx="17" type="subTitle"/>
          </p:nvPr>
        </p:nvSpPr>
        <p:spPr>
          <a:xfrm>
            <a:off x="5992550" y="4021468"/>
            <a:ext cx="2431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2" name="Google Shape;682;p13"/>
          <p:cNvSpPr txBox="1"/>
          <p:nvPr>
            <p:ph idx="18" type="subTitle"/>
          </p:nvPr>
        </p:nvSpPr>
        <p:spPr>
          <a:xfrm>
            <a:off x="5992550" y="3635225"/>
            <a:ext cx="2431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14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685" name="Google Shape;685;p14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4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4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4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4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4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4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4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4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4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4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4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14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728" name="Google Shape;728;p14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0" name="Google Shape;730;p14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731" name="Google Shape;731;p14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4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4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4" name="Google Shape;734;p14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735" name="Google Shape;735;p14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4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14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738" name="Google Shape;738;p14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4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14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741" name="Google Shape;741;p14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2" name="Google Shape;742;p14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743" name="Google Shape;743;p14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4" name="Google Shape;744;p14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45" name="Google Shape;745;p14"/>
          <p:cNvSpPr txBox="1"/>
          <p:nvPr>
            <p:ph type="title"/>
          </p:nvPr>
        </p:nvSpPr>
        <p:spPr>
          <a:xfrm>
            <a:off x="1923075" y="3372963"/>
            <a:ext cx="5297700" cy="409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6" name="Google Shape;746;p14"/>
          <p:cNvSpPr txBox="1"/>
          <p:nvPr>
            <p:ph idx="1" type="subTitle"/>
          </p:nvPr>
        </p:nvSpPr>
        <p:spPr>
          <a:xfrm>
            <a:off x="1923050" y="1343400"/>
            <a:ext cx="5297700" cy="19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15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749" name="Google Shape;749;p15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15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792" name="Google Shape;792;p15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4" name="Google Shape;794;p15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795" name="Google Shape;795;p15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8" name="Google Shape;798;p15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799" name="Google Shape;799;p15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5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1" name="Google Shape;801;p15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802" name="Google Shape;802;p15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5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4" name="Google Shape;804;p15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805" name="Google Shape;805;p15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6" name="Google Shape;806;p15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807" name="Google Shape;807;p15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15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09" name="Google Shape;809;p15"/>
          <p:cNvSpPr txBox="1"/>
          <p:nvPr>
            <p:ph type="title"/>
          </p:nvPr>
        </p:nvSpPr>
        <p:spPr>
          <a:xfrm>
            <a:off x="715100" y="2636825"/>
            <a:ext cx="4475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810" name="Google Shape;810;p15"/>
          <p:cNvSpPr txBox="1"/>
          <p:nvPr>
            <p:ph hasCustomPrompt="1" idx="2" type="title"/>
          </p:nvPr>
        </p:nvSpPr>
        <p:spPr>
          <a:xfrm>
            <a:off x="715100" y="1390437"/>
            <a:ext cx="1184100" cy="109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11" name="Google Shape;811;p15"/>
          <p:cNvSpPr txBox="1"/>
          <p:nvPr>
            <p:ph idx="1" type="subTitle"/>
          </p:nvPr>
        </p:nvSpPr>
        <p:spPr>
          <a:xfrm>
            <a:off x="715100" y="3587075"/>
            <a:ext cx="4802700" cy="416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3" name="Google Shape;813;p16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814" name="Google Shape;814;p16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16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857" name="Google Shape;857;p16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9" name="Google Shape;859;p16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860" name="Google Shape;860;p16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3" name="Google Shape;863;p16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864" name="Google Shape;864;p16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6" name="Google Shape;866;p16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867" name="Google Shape;867;p16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6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9" name="Google Shape;869;p16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870" name="Google Shape;870;p16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71" name="Google Shape;871;p16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872" name="Google Shape;872;p16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16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74" name="Google Shape;874;p16"/>
          <p:cNvSpPr txBox="1"/>
          <p:nvPr>
            <p:ph type="title"/>
          </p:nvPr>
        </p:nvSpPr>
        <p:spPr>
          <a:xfrm>
            <a:off x="3855475" y="2635063"/>
            <a:ext cx="4346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875" name="Google Shape;875;p16"/>
          <p:cNvSpPr txBox="1"/>
          <p:nvPr>
            <p:ph hasCustomPrompt="1" idx="2" type="title"/>
          </p:nvPr>
        </p:nvSpPr>
        <p:spPr>
          <a:xfrm>
            <a:off x="7017375" y="1388675"/>
            <a:ext cx="1184100" cy="109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76" name="Google Shape;876;p16"/>
          <p:cNvSpPr txBox="1"/>
          <p:nvPr>
            <p:ph idx="1" type="subTitle"/>
          </p:nvPr>
        </p:nvSpPr>
        <p:spPr>
          <a:xfrm>
            <a:off x="3439900" y="3587075"/>
            <a:ext cx="4761600" cy="409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2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17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879" name="Google Shape;879;p17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17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922" name="Google Shape;922;p17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4" name="Google Shape;924;p17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925" name="Google Shape;925;p17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929" name="Google Shape;929;p17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1" name="Google Shape;931;p17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932" name="Google Shape;932;p17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7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17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935" name="Google Shape;935;p17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6" name="Google Shape;936;p17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937" name="Google Shape;937;p17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17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939" name="Google Shape;939;p17"/>
          <p:cNvSpPr txBox="1"/>
          <p:nvPr>
            <p:ph type="title"/>
          </p:nvPr>
        </p:nvSpPr>
        <p:spPr>
          <a:xfrm>
            <a:off x="865000" y="2723625"/>
            <a:ext cx="4969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940" name="Google Shape;940;p17"/>
          <p:cNvSpPr txBox="1"/>
          <p:nvPr>
            <p:ph hasCustomPrompt="1" idx="2" type="title"/>
          </p:nvPr>
        </p:nvSpPr>
        <p:spPr>
          <a:xfrm>
            <a:off x="4365800" y="1345400"/>
            <a:ext cx="1319100" cy="1220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41" name="Google Shape;941;p17"/>
          <p:cNvSpPr txBox="1"/>
          <p:nvPr>
            <p:ph idx="1" type="subTitle"/>
          </p:nvPr>
        </p:nvSpPr>
        <p:spPr>
          <a:xfrm>
            <a:off x="715100" y="3674600"/>
            <a:ext cx="4969800" cy="409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3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18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944" name="Google Shape;944;p18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8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8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8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8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8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8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8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8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8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8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8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8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8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8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6" name="Google Shape;986;p18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987" name="Google Shape;987;p18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9" name="Google Shape;989;p18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990" name="Google Shape;990;p18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18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18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3" name="Google Shape;993;p18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994" name="Google Shape;994;p18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18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6" name="Google Shape;996;p18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997" name="Google Shape;997;p18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9" name="Google Shape;999;p18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000" name="Google Shape;1000;p18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01" name="Google Shape;1001;p18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002" name="Google Shape;1002;p18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18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004" name="Google Shape;1004;p18"/>
          <p:cNvSpPr txBox="1"/>
          <p:nvPr>
            <p:ph type="title"/>
          </p:nvPr>
        </p:nvSpPr>
        <p:spPr>
          <a:xfrm>
            <a:off x="3622075" y="2631575"/>
            <a:ext cx="4323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005" name="Google Shape;1005;p18"/>
          <p:cNvSpPr txBox="1"/>
          <p:nvPr>
            <p:ph hasCustomPrompt="1" idx="2" type="title"/>
          </p:nvPr>
        </p:nvSpPr>
        <p:spPr>
          <a:xfrm>
            <a:off x="3744700" y="1394225"/>
            <a:ext cx="1184100" cy="109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6" name="Google Shape;1006;p18"/>
          <p:cNvSpPr txBox="1"/>
          <p:nvPr>
            <p:ph idx="1" type="subTitle"/>
          </p:nvPr>
        </p:nvSpPr>
        <p:spPr>
          <a:xfrm>
            <a:off x="3744700" y="3587075"/>
            <a:ext cx="4684200" cy="409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oogle Shape;1008;p19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009" name="Google Shape;1009;p19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9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9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9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9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9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9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9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9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9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19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1052" name="Google Shape;1052;p19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9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4" name="Google Shape;1054;p19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1055" name="Google Shape;1055;p19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8" name="Google Shape;1058;p19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1059" name="Google Shape;1059;p19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1" name="Google Shape;1061;p19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1062" name="Google Shape;1062;p19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4" name="Google Shape;1064;p19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065" name="Google Shape;1065;p19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66" name="Google Shape;1066;p19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067" name="Google Shape;1067;p19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8" name="Google Shape;1068;p19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069" name="Google Shape;1069;p19"/>
          <p:cNvSpPr txBox="1"/>
          <p:nvPr>
            <p:ph idx="1" type="subTitle"/>
          </p:nvPr>
        </p:nvSpPr>
        <p:spPr>
          <a:xfrm>
            <a:off x="4572050" y="2492447"/>
            <a:ext cx="3050700" cy="16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0" name="Google Shape;1070;p19"/>
          <p:cNvSpPr txBox="1"/>
          <p:nvPr>
            <p:ph idx="2" type="subTitle"/>
          </p:nvPr>
        </p:nvSpPr>
        <p:spPr>
          <a:xfrm>
            <a:off x="4572050" y="2196701"/>
            <a:ext cx="3050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1" name="Google Shape;1071;p19"/>
          <p:cNvSpPr txBox="1"/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oogle Shape;1073;p20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074" name="Google Shape;1074;p20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0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0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0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0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0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0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0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0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0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0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0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0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0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0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0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0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0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0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0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0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0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0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0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0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0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0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0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0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0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0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20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1117" name="Google Shape;1117;p20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0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9" name="Google Shape;1119;p20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1120" name="Google Shape;1120;p20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0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0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3" name="Google Shape;1123;p20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1124" name="Google Shape;1124;p20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0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6" name="Google Shape;1126;p20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1127" name="Google Shape;1127;p20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0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9" name="Google Shape;1129;p20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130" name="Google Shape;1130;p20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1" name="Google Shape;1131;p20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132" name="Google Shape;1132;p20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Google Shape;1133;p20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134" name="Google Shape;1134;p20"/>
          <p:cNvSpPr txBox="1"/>
          <p:nvPr>
            <p:ph idx="1" type="subTitle"/>
          </p:nvPr>
        </p:nvSpPr>
        <p:spPr>
          <a:xfrm>
            <a:off x="1661775" y="2494787"/>
            <a:ext cx="2907600" cy="1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5" name="Google Shape;1135;p20"/>
          <p:cNvSpPr txBox="1"/>
          <p:nvPr>
            <p:ph idx="2" type="subTitle"/>
          </p:nvPr>
        </p:nvSpPr>
        <p:spPr>
          <a:xfrm>
            <a:off x="1664151" y="2195931"/>
            <a:ext cx="2907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6" name="Google Shape;1136;p20"/>
          <p:cNvSpPr txBox="1"/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7" name="Google Shape;1137;p20"/>
          <p:cNvSpPr/>
          <p:nvPr>
            <p:ph idx="3" type="pic"/>
          </p:nvPr>
        </p:nvSpPr>
        <p:spPr>
          <a:xfrm>
            <a:off x="5027225" y="1497825"/>
            <a:ext cx="2962200" cy="284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3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74" name="Google Shape;74;p3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3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117" name="Google Shape;117;p3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" name="Google Shape;119;p3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120" name="Google Shape;120;p3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3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124" name="Google Shape;124;p3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127" name="Google Shape;127;p3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" name="Google Shape;129;p3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30" name="Google Shape;130;p3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1" name="Google Shape;131;p3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32" name="Google Shape;132;p3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3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34" name="Google Shape;134;p3"/>
          <p:cNvSpPr txBox="1"/>
          <p:nvPr>
            <p:ph type="title"/>
          </p:nvPr>
        </p:nvSpPr>
        <p:spPr>
          <a:xfrm>
            <a:off x="2087125" y="2514188"/>
            <a:ext cx="4969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35" name="Google Shape;135;p3"/>
          <p:cNvSpPr txBox="1"/>
          <p:nvPr>
            <p:ph hasCustomPrompt="1" idx="2" type="title"/>
          </p:nvPr>
        </p:nvSpPr>
        <p:spPr>
          <a:xfrm>
            <a:off x="3980000" y="1260987"/>
            <a:ext cx="1184100" cy="109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3"/>
          <p:cNvSpPr txBox="1"/>
          <p:nvPr>
            <p:ph idx="1" type="subTitle"/>
          </p:nvPr>
        </p:nvSpPr>
        <p:spPr>
          <a:xfrm>
            <a:off x="2087125" y="3473012"/>
            <a:ext cx="4969800" cy="40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9" name="Google Shape;1139;p21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140" name="Google Shape;1140;p21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1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1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1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1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1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1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1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1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1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1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1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1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1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1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1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1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1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1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1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1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2" name="Google Shape;1182;p21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1183" name="Google Shape;1183;p21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1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5" name="Google Shape;1185;p21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1186" name="Google Shape;1186;p21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1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1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9" name="Google Shape;1189;p21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1190" name="Google Shape;1190;p21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1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2" name="Google Shape;1192;p21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1193" name="Google Shape;1193;p21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21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5" name="Google Shape;1195;p21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196" name="Google Shape;1196;p21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97" name="Google Shape;1197;p21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198" name="Google Shape;1198;p21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9" name="Google Shape;1199;p21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200" name="Google Shape;1200;p21"/>
          <p:cNvSpPr txBox="1"/>
          <p:nvPr>
            <p:ph idx="1" type="subTitle"/>
          </p:nvPr>
        </p:nvSpPr>
        <p:spPr>
          <a:xfrm>
            <a:off x="1081075" y="2236425"/>
            <a:ext cx="2907600" cy="12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1" name="Google Shape;1201;p21"/>
          <p:cNvSpPr txBox="1"/>
          <p:nvPr>
            <p:ph idx="2" type="subTitle"/>
          </p:nvPr>
        </p:nvSpPr>
        <p:spPr>
          <a:xfrm>
            <a:off x="1083451" y="1930818"/>
            <a:ext cx="2907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oogle Shape;1203;p22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204" name="Google Shape;1204;p22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6" name="Google Shape;1246;p22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1247" name="Google Shape;1247;p22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9" name="Google Shape;1249;p22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1250" name="Google Shape;1250;p22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22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22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3" name="Google Shape;1253;p22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1254" name="Google Shape;1254;p22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22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6" name="Google Shape;1256;p22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1257" name="Google Shape;1257;p22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22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9" name="Google Shape;1259;p22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260" name="Google Shape;1260;p22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61" name="Google Shape;1261;p22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262" name="Google Shape;1262;p22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3" name="Google Shape;1263;p22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264" name="Google Shape;1264;p22"/>
          <p:cNvSpPr txBox="1"/>
          <p:nvPr>
            <p:ph idx="1" type="subTitle"/>
          </p:nvPr>
        </p:nvSpPr>
        <p:spPr>
          <a:xfrm>
            <a:off x="720000" y="2730001"/>
            <a:ext cx="42963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5" name="Google Shape;1265;p22"/>
          <p:cNvSpPr txBox="1"/>
          <p:nvPr>
            <p:ph idx="2" type="subTitle"/>
          </p:nvPr>
        </p:nvSpPr>
        <p:spPr>
          <a:xfrm>
            <a:off x="723500" y="1834275"/>
            <a:ext cx="42969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6" name="Google Shape;1266;p22"/>
          <p:cNvSpPr/>
          <p:nvPr>
            <p:ph idx="3" type="pic"/>
          </p:nvPr>
        </p:nvSpPr>
        <p:spPr>
          <a:xfrm>
            <a:off x="5423500" y="1046875"/>
            <a:ext cx="2838300" cy="336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Google Shape;1268;p23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269" name="Google Shape;1269;p23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3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3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3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3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3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3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3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3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3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3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3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3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3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3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3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3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3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3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3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3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3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3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3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3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3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3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3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3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3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3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3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3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3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3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3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3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3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3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1" name="Google Shape;1311;p23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1312" name="Google Shape;1312;p23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3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4" name="Google Shape;1314;p23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1315" name="Google Shape;1315;p23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23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23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8" name="Google Shape;1318;p23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1319" name="Google Shape;1319;p23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23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1" name="Google Shape;1321;p23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1322" name="Google Shape;1322;p23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23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4" name="Google Shape;1324;p23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325" name="Google Shape;1325;p23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26" name="Google Shape;1326;p23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327" name="Google Shape;1327;p23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23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329" name="Google Shape;1329;p23"/>
          <p:cNvSpPr txBox="1"/>
          <p:nvPr>
            <p:ph idx="1" type="subTitle"/>
          </p:nvPr>
        </p:nvSpPr>
        <p:spPr>
          <a:xfrm>
            <a:off x="2207300" y="1890675"/>
            <a:ext cx="4729500" cy="15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4559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0" name="Google Shape;1330;p23"/>
          <p:cNvSpPr txBox="1"/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TITLE_AND_BODY_1"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" name="Google Shape;1332;p24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333" name="Google Shape;1333;p24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4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4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4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4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4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4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4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4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4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4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4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4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4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4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4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4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4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4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4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4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4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4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4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4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4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4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4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4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4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4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4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4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4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4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4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4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4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4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4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4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4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5" name="Google Shape;1375;p24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1376" name="Google Shape;1376;p24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4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8" name="Google Shape;1378;p24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1379" name="Google Shape;1379;p24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24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24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2" name="Google Shape;1382;p24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1383" name="Google Shape;1383;p24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24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5" name="Google Shape;1385;p24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1386" name="Google Shape;1386;p24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24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8" name="Google Shape;1388;p24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389" name="Google Shape;1389;p24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90" name="Google Shape;1390;p24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391" name="Google Shape;1391;p24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2" name="Google Shape;1392;p24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393" name="Google Shape;1393;p24"/>
          <p:cNvSpPr txBox="1"/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4" name="Google Shape;1394;p24"/>
          <p:cNvSpPr txBox="1"/>
          <p:nvPr>
            <p:ph idx="1" type="body"/>
          </p:nvPr>
        </p:nvSpPr>
        <p:spPr>
          <a:xfrm>
            <a:off x="720000" y="1421600"/>
            <a:ext cx="77040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"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6" name="Google Shape;1396;p25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397" name="Google Shape;1397;p25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5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5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5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5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5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5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5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5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5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5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5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5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5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5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5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5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5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5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5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5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5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5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5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5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5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5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5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5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5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5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5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5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5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5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5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5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5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5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5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25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1440" name="Google Shape;1440;p25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5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2" name="Google Shape;1442;p25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1443" name="Google Shape;1443;p25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5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5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5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1447" name="Google Shape;1447;p25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5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9" name="Google Shape;1449;p25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1450" name="Google Shape;1450;p25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5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2" name="Google Shape;1452;p25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453" name="Google Shape;1453;p25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54" name="Google Shape;1454;p25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455" name="Google Shape;1455;p25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6" name="Google Shape;1456;p25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457" name="Google Shape;1457;p25"/>
          <p:cNvSpPr txBox="1"/>
          <p:nvPr>
            <p:ph idx="1" type="subTitle"/>
          </p:nvPr>
        </p:nvSpPr>
        <p:spPr>
          <a:xfrm>
            <a:off x="4572050" y="2458395"/>
            <a:ext cx="3050700" cy="1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8" name="Google Shape;1458;p25"/>
          <p:cNvSpPr txBox="1"/>
          <p:nvPr>
            <p:ph idx="2" type="subTitle"/>
          </p:nvPr>
        </p:nvSpPr>
        <p:spPr>
          <a:xfrm>
            <a:off x="4572050" y="2171451"/>
            <a:ext cx="3050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9" name="Google Shape;1459;p25"/>
          <p:cNvSpPr txBox="1"/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0" name="Google Shape;1460;p25"/>
          <p:cNvSpPr/>
          <p:nvPr>
            <p:ph idx="3" type="pic"/>
          </p:nvPr>
        </p:nvSpPr>
        <p:spPr>
          <a:xfrm>
            <a:off x="1053550" y="1499450"/>
            <a:ext cx="2950500" cy="2843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2" name="Google Shape;1462;p26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463" name="Google Shape;1463;p26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6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6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6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6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6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6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6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6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6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6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6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6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6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6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6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6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6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6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6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6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6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6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6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6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6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6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6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6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6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6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6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6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6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5" name="Google Shape;1505;p26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1506" name="Google Shape;1506;p26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6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8" name="Google Shape;1508;p26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1509" name="Google Shape;1509;p26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26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26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2" name="Google Shape;1512;p26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1513" name="Google Shape;1513;p26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26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5" name="Google Shape;1515;p26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1516" name="Google Shape;1516;p26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6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8" name="Google Shape;1518;p26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519" name="Google Shape;1519;p26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20" name="Google Shape;1520;p26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521" name="Google Shape;1521;p26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2" name="Google Shape;1522;p26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523" name="Google Shape;1523;p26"/>
          <p:cNvSpPr txBox="1"/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4" name="Google Shape;1524;p26"/>
          <p:cNvSpPr txBox="1"/>
          <p:nvPr>
            <p:ph idx="1" type="subTitle"/>
          </p:nvPr>
        </p:nvSpPr>
        <p:spPr>
          <a:xfrm>
            <a:off x="872400" y="2573963"/>
            <a:ext cx="23364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5" name="Google Shape;1525;p26"/>
          <p:cNvSpPr txBox="1"/>
          <p:nvPr>
            <p:ph idx="2" type="subTitle"/>
          </p:nvPr>
        </p:nvSpPr>
        <p:spPr>
          <a:xfrm>
            <a:off x="872400" y="2997962"/>
            <a:ext cx="23364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6" name="Google Shape;1526;p26"/>
          <p:cNvSpPr txBox="1"/>
          <p:nvPr>
            <p:ph idx="3" type="subTitle"/>
          </p:nvPr>
        </p:nvSpPr>
        <p:spPr>
          <a:xfrm>
            <a:off x="3403800" y="2997962"/>
            <a:ext cx="23364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7" name="Google Shape;1527;p26"/>
          <p:cNvSpPr txBox="1"/>
          <p:nvPr>
            <p:ph idx="4" type="subTitle"/>
          </p:nvPr>
        </p:nvSpPr>
        <p:spPr>
          <a:xfrm>
            <a:off x="5935200" y="2997962"/>
            <a:ext cx="23364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8" name="Google Shape;1528;p26"/>
          <p:cNvSpPr txBox="1"/>
          <p:nvPr>
            <p:ph idx="5" type="subTitle"/>
          </p:nvPr>
        </p:nvSpPr>
        <p:spPr>
          <a:xfrm>
            <a:off x="3403800" y="2573963"/>
            <a:ext cx="23364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9" name="Google Shape;1529;p26"/>
          <p:cNvSpPr txBox="1"/>
          <p:nvPr>
            <p:ph idx="6" type="subTitle"/>
          </p:nvPr>
        </p:nvSpPr>
        <p:spPr>
          <a:xfrm>
            <a:off x="5935200" y="2573963"/>
            <a:ext cx="23364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1" name="Google Shape;1531;p27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532" name="Google Shape;1532;p27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7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7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7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7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7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7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7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7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7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7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7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7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7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7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7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7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7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7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7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7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7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7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7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7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7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7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7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7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7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7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7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7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7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7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7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7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7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7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7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7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7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4" name="Google Shape;1574;p27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1575" name="Google Shape;1575;p27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7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7" name="Google Shape;1577;p27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1578" name="Google Shape;1578;p27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1" name="Google Shape;1581;p27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1582" name="Google Shape;1582;p27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4" name="Google Shape;1584;p27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1585" name="Google Shape;1585;p27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7" name="Google Shape;1587;p27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588" name="Google Shape;1588;p27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89" name="Google Shape;1589;p27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590" name="Google Shape;1590;p27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1" name="Google Shape;1591;p27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592" name="Google Shape;1592;p27"/>
          <p:cNvSpPr txBox="1"/>
          <p:nvPr>
            <p:ph idx="1" type="subTitle"/>
          </p:nvPr>
        </p:nvSpPr>
        <p:spPr>
          <a:xfrm>
            <a:off x="2911925" y="2024701"/>
            <a:ext cx="4116900" cy="4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3" name="Google Shape;1593;p27"/>
          <p:cNvSpPr txBox="1"/>
          <p:nvPr>
            <p:ph idx="2" type="subTitle"/>
          </p:nvPr>
        </p:nvSpPr>
        <p:spPr>
          <a:xfrm>
            <a:off x="2911925" y="4159301"/>
            <a:ext cx="4116900" cy="4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4" name="Google Shape;1594;p27"/>
          <p:cNvSpPr txBox="1"/>
          <p:nvPr>
            <p:ph idx="3" type="subTitle"/>
          </p:nvPr>
        </p:nvSpPr>
        <p:spPr>
          <a:xfrm>
            <a:off x="2911925" y="3092001"/>
            <a:ext cx="4116900" cy="4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5" name="Google Shape;1595;p27"/>
          <p:cNvSpPr txBox="1"/>
          <p:nvPr>
            <p:ph idx="4" type="subTitle"/>
          </p:nvPr>
        </p:nvSpPr>
        <p:spPr>
          <a:xfrm>
            <a:off x="2911925" y="1674687"/>
            <a:ext cx="4116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6" name="Google Shape;1596;p27"/>
          <p:cNvSpPr txBox="1"/>
          <p:nvPr>
            <p:ph idx="5" type="subTitle"/>
          </p:nvPr>
        </p:nvSpPr>
        <p:spPr>
          <a:xfrm>
            <a:off x="2911925" y="2741992"/>
            <a:ext cx="4116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7" name="Google Shape;1597;p27"/>
          <p:cNvSpPr txBox="1"/>
          <p:nvPr>
            <p:ph idx="6" type="subTitle"/>
          </p:nvPr>
        </p:nvSpPr>
        <p:spPr>
          <a:xfrm>
            <a:off x="2911925" y="3809298"/>
            <a:ext cx="4116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8" name="Google Shape;1598;p27"/>
          <p:cNvSpPr txBox="1"/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0" name="Google Shape;1600;p28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601" name="Google Shape;1601;p28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8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8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8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8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8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8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8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8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8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8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8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8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8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8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8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8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8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8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8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8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8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8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8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8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8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8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8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8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8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8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8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8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8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8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8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8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8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8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8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8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3" name="Google Shape;1643;p28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1644" name="Google Shape;1644;p28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8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6" name="Google Shape;1646;p28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1647" name="Google Shape;1647;p28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28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28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28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1651" name="Google Shape;1651;p28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28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3" name="Google Shape;1653;p28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1654" name="Google Shape;1654;p28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28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6" name="Google Shape;1656;p28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657" name="Google Shape;1657;p28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58" name="Google Shape;1658;p28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659" name="Google Shape;1659;p28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0" name="Google Shape;1660;p28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661" name="Google Shape;1661;p28"/>
          <p:cNvSpPr txBox="1"/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62" name="Google Shape;1662;p28"/>
          <p:cNvSpPr txBox="1"/>
          <p:nvPr>
            <p:ph idx="1" type="subTitle"/>
          </p:nvPr>
        </p:nvSpPr>
        <p:spPr>
          <a:xfrm>
            <a:off x="1195861" y="1577700"/>
            <a:ext cx="28671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3" name="Google Shape;1663;p28"/>
          <p:cNvSpPr txBox="1"/>
          <p:nvPr>
            <p:ph idx="2" type="subTitle"/>
          </p:nvPr>
        </p:nvSpPr>
        <p:spPr>
          <a:xfrm>
            <a:off x="1195861" y="1993225"/>
            <a:ext cx="28671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4" name="Google Shape;1664;p28"/>
          <p:cNvSpPr txBox="1"/>
          <p:nvPr>
            <p:ph idx="3" type="subTitle"/>
          </p:nvPr>
        </p:nvSpPr>
        <p:spPr>
          <a:xfrm>
            <a:off x="5081039" y="1993225"/>
            <a:ext cx="28671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5" name="Google Shape;1665;p28"/>
          <p:cNvSpPr txBox="1"/>
          <p:nvPr>
            <p:ph idx="4" type="subTitle"/>
          </p:nvPr>
        </p:nvSpPr>
        <p:spPr>
          <a:xfrm>
            <a:off x="1195861" y="3631125"/>
            <a:ext cx="28671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6" name="Google Shape;1666;p28"/>
          <p:cNvSpPr txBox="1"/>
          <p:nvPr>
            <p:ph idx="5" type="subTitle"/>
          </p:nvPr>
        </p:nvSpPr>
        <p:spPr>
          <a:xfrm>
            <a:off x="5081039" y="3631125"/>
            <a:ext cx="28671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7" name="Google Shape;1667;p28"/>
          <p:cNvSpPr txBox="1"/>
          <p:nvPr>
            <p:ph idx="6" type="subTitle"/>
          </p:nvPr>
        </p:nvSpPr>
        <p:spPr>
          <a:xfrm>
            <a:off x="1195861" y="3215600"/>
            <a:ext cx="28671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8" name="Google Shape;1668;p28"/>
          <p:cNvSpPr txBox="1"/>
          <p:nvPr>
            <p:ph idx="7" type="subTitle"/>
          </p:nvPr>
        </p:nvSpPr>
        <p:spPr>
          <a:xfrm>
            <a:off x="5081036" y="1577700"/>
            <a:ext cx="28671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9" name="Google Shape;1669;p28"/>
          <p:cNvSpPr txBox="1"/>
          <p:nvPr>
            <p:ph idx="8" type="subTitle"/>
          </p:nvPr>
        </p:nvSpPr>
        <p:spPr>
          <a:xfrm>
            <a:off x="5081036" y="3215600"/>
            <a:ext cx="28671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1" name="Google Shape;1671;p29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672" name="Google Shape;1672;p29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9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9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9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9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9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9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9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9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9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9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9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9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9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9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9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9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9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9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9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9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9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9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9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9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9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9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9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9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9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9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9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9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9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9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9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9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9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9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9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9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9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4" name="Google Shape;1714;p29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1715" name="Google Shape;1715;p29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7" name="Google Shape;1717;p29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1718" name="Google Shape;1718;p29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9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9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1" name="Google Shape;1721;p29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1722" name="Google Shape;1722;p29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9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4" name="Google Shape;1724;p29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1725" name="Google Shape;1725;p29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29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7" name="Google Shape;1727;p29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728" name="Google Shape;1728;p29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29" name="Google Shape;1729;p29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730" name="Google Shape;1730;p29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1" name="Google Shape;1731;p29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732" name="Google Shape;1732;p29"/>
          <p:cNvSpPr txBox="1"/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3" name="Google Shape;1733;p29"/>
          <p:cNvSpPr txBox="1"/>
          <p:nvPr>
            <p:ph idx="1" type="subTitle"/>
          </p:nvPr>
        </p:nvSpPr>
        <p:spPr>
          <a:xfrm>
            <a:off x="861101" y="2086585"/>
            <a:ext cx="2051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4" name="Google Shape;1734;p29"/>
          <p:cNvSpPr txBox="1"/>
          <p:nvPr>
            <p:ph idx="2" type="subTitle"/>
          </p:nvPr>
        </p:nvSpPr>
        <p:spPr>
          <a:xfrm>
            <a:off x="3548400" y="2086585"/>
            <a:ext cx="2051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5" name="Google Shape;1735;p29"/>
          <p:cNvSpPr txBox="1"/>
          <p:nvPr>
            <p:ph idx="3" type="subTitle"/>
          </p:nvPr>
        </p:nvSpPr>
        <p:spPr>
          <a:xfrm>
            <a:off x="6235699" y="2086585"/>
            <a:ext cx="2047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6" name="Google Shape;1736;p29"/>
          <p:cNvSpPr txBox="1"/>
          <p:nvPr>
            <p:ph idx="4" type="subTitle"/>
          </p:nvPr>
        </p:nvSpPr>
        <p:spPr>
          <a:xfrm>
            <a:off x="861101" y="3588538"/>
            <a:ext cx="2051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7" name="Google Shape;1737;p29"/>
          <p:cNvSpPr txBox="1"/>
          <p:nvPr>
            <p:ph idx="5" type="subTitle"/>
          </p:nvPr>
        </p:nvSpPr>
        <p:spPr>
          <a:xfrm>
            <a:off x="3548400" y="3588538"/>
            <a:ext cx="2051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8" name="Google Shape;1738;p29"/>
          <p:cNvSpPr txBox="1"/>
          <p:nvPr>
            <p:ph idx="6" type="subTitle"/>
          </p:nvPr>
        </p:nvSpPr>
        <p:spPr>
          <a:xfrm>
            <a:off x="6235699" y="3588538"/>
            <a:ext cx="2047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9" name="Google Shape;1739;p29"/>
          <p:cNvSpPr txBox="1"/>
          <p:nvPr>
            <p:ph idx="7" type="subTitle"/>
          </p:nvPr>
        </p:nvSpPr>
        <p:spPr>
          <a:xfrm>
            <a:off x="861101" y="1700863"/>
            <a:ext cx="2051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0" name="Google Shape;1740;p29"/>
          <p:cNvSpPr txBox="1"/>
          <p:nvPr>
            <p:ph idx="8" type="subTitle"/>
          </p:nvPr>
        </p:nvSpPr>
        <p:spPr>
          <a:xfrm>
            <a:off x="3548400" y="1700863"/>
            <a:ext cx="2051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1" name="Google Shape;1741;p29"/>
          <p:cNvSpPr txBox="1"/>
          <p:nvPr>
            <p:ph idx="9" type="subTitle"/>
          </p:nvPr>
        </p:nvSpPr>
        <p:spPr>
          <a:xfrm>
            <a:off x="6235699" y="1700863"/>
            <a:ext cx="20472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2" name="Google Shape;1742;p29"/>
          <p:cNvSpPr txBox="1"/>
          <p:nvPr>
            <p:ph idx="13" type="subTitle"/>
          </p:nvPr>
        </p:nvSpPr>
        <p:spPr>
          <a:xfrm>
            <a:off x="861101" y="3110375"/>
            <a:ext cx="2051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3" name="Google Shape;1743;p29"/>
          <p:cNvSpPr txBox="1"/>
          <p:nvPr>
            <p:ph idx="14" type="subTitle"/>
          </p:nvPr>
        </p:nvSpPr>
        <p:spPr>
          <a:xfrm>
            <a:off x="3548400" y="3110375"/>
            <a:ext cx="2051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4" name="Google Shape;1744;p29"/>
          <p:cNvSpPr txBox="1"/>
          <p:nvPr>
            <p:ph idx="15" type="subTitle"/>
          </p:nvPr>
        </p:nvSpPr>
        <p:spPr>
          <a:xfrm>
            <a:off x="6235699" y="3110375"/>
            <a:ext cx="20472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6" name="Google Shape;1746;p30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747" name="Google Shape;1747;p30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0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0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0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0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0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0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0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0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0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0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0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0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0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30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1790" name="Google Shape;1790;p30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0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2" name="Google Shape;1792;p30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1793" name="Google Shape;1793;p30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0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0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6" name="Google Shape;1796;p30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1797" name="Google Shape;1797;p30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0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9" name="Google Shape;1799;p30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1800" name="Google Shape;1800;p30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0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2" name="Google Shape;1802;p30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803" name="Google Shape;1803;p30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04" name="Google Shape;1804;p30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805" name="Google Shape;1805;p30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30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07" name="Google Shape;1807;p30"/>
          <p:cNvSpPr txBox="1"/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8" name="Google Shape;1808;p30"/>
          <p:cNvSpPr txBox="1"/>
          <p:nvPr>
            <p:ph idx="1" type="subTitle"/>
          </p:nvPr>
        </p:nvSpPr>
        <p:spPr>
          <a:xfrm>
            <a:off x="1000650" y="3079688"/>
            <a:ext cx="17751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9" name="Google Shape;1809;p30"/>
          <p:cNvSpPr txBox="1"/>
          <p:nvPr>
            <p:ph idx="2" type="subTitle"/>
          </p:nvPr>
        </p:nvSpPr>
        <p:spPr>
          <a:xfrm>
            <a:off x="1000650" y="3495625"/>
            <a:ext cx="17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0" name="Google Shape;1810;p30"/>
          <p:cNvSpPr txBox="1"/>
          <p:nvPr>
            <p:ph idx="3" type="subTitle"/>
          </p:nvPr>
        </p:nvSpPr>
        <p:spPr>
          <a:xfrm>
            <a:off x="3672127" y="3495625"/>
            <a:ext cx="17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1" name="Google Shape;1811;p30"/>
          <p:cNvSpPr txBox="1"/>
          <p:nvPr>
            <p:ph idx="4" type="subTitle"/>
          </p:nvPr>
        </p:nvSpPr>
        <p:spPr>
          <a:xfrm>
            <a:off x="6343603" y="3495625"/>
            <a:ext cx="17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2" name="Google Shape;1812;p30"/>
          <p:cNvSpPr txBox="1"/>
          <p:nvPr>
            <p:ph idx="5" type="subTitle"/>
          </p:nvPr>
        </p:nvSpPr>
        <p:spPr>
          <a:xfrm>
            <a:off x="3672127" y="3079688"/>
            <a:ext cx="17751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3" name="Google Shape;1813;p30"/>
          <p:cNvSpPr txBox="1"/>
          <p:nvPr>
            <p:ph idx="6" type="subTitle"/>
          </p:nvPr>
        </p:nvSpPr>
        <p:spPr>
          <a:xfrm>
            <a:off x="6343603" y="3079688"/>
            <a:ext cx="17751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4" name="Google Shape;1814;p30"/>
          <p:cNvSpPr txBox="1"/>
          <p:nvPr>
            <p:ph hasCustomPrompt="1" idx="7" type="title"/>
          </p:nvPr>
        </p:nvSpPr>
        <p:spPr>
          <a:xfrm>
            <a:off x="1362025" y="2160925"/>
            <a:ext cx="11145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15" name="Google Shape;1815;p30"/>
          <p:cNvSpPr txBox="1"/>
          <p:nvPr>
            <p:ph hasCustomPrompt="1" idx="8" type="title"/>
          </p:nvPr>
        </p:nvSpPr>
        <p:spPr>
          <a:xfrm>
            <a:off x="4017963" y="2160925"/>
            <a:ext cx="11145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16" name="Google Shape;1816;p30"/>
          <p:cNvSpPr txBox="1"/>
          <p:nvPr>
            <p:ph hasCustomPrompt="1" idx="9" type="title"/>
          </p:nvPr>
        </p:nvSpPr>
        <p:spPr>
          <a:xfrm>
            <a:off x="6673900" y="2160925"/>
            <a:ext cx="11145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4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39" name="Google Shape;139;p4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4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182" name="Google Shape;182;p4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4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185" name="Google Shape;185;p4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4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189" name="Google Shape;189;p4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4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192" name="Google Shape;192;p4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4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95" name="Google Shape;195;p4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6" name="Google Shape;196;p4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97" name="Google Shape;197;p4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99" name="Google Shape;199;p4"/>
          <p:cNvSpPr txBox="1"/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0" name="Google Shape;200;p4"/>
          <p:cNvSpPr txBox="1"/>
          <p:nvPr>
            <p:ph idx="1" type="body"/>
          </p:nvPr>
        </p:nvSpPr>
        <p:spPr>
          <a:xfrm>
            <a:off x="720000" y="1421550"/>
            <a:ext cx="77040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8" name="Google Shape;1818;p31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819" name="Google Shape;1819;p31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1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1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1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1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1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1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1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1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1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1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1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1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1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1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1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1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1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1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1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1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1" name="Google Shape;1861;p31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1862" name="Google Shape;1862;p31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4" name="Google Shape;1864;p31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1865" name="Google Shape;1865;p31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31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1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8" name="Google Shape;1868;p31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1869" name="Google Shape;1869;p31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1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1" name="Google Shape;1871;p31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1872" name="Google Shape;1872;p31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31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4" name="Google Shape;1874;p31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875" name="Google Shape;1875;p31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76" name="Google Shape;1876;p31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877" name="Google Shape;1877;p31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8" name="Google Shape;1878;p31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79" name="Google Shape;1879;p31"/>
          <p:cNvSpPr txBox="1"/>
          <p:nvPr>
            <p:ph type="ctrTitle"/>
          </p:nvPr>
        </p:nvSpPr>
        <p:spPr>
          <a:xfrm>
            <a:off x="2672700" y="903925"/>
            <a:ext cx="37989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80" name="Google Shape;1880;p31"/>
          <p:cNvSpPr txBox="1"/>
          <p:nvPr>
            <p:ph idx="1" type="subTitle"/>
          </p:nvPr>
        </p:nvSpPr>
        <p:spPr>
          <a:xfrm>
            <a:off x="2425075" y="1699200"/>
            <a:ext cx="42939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81" name="Google Shape;1881;p31"/>
          <p:cNvSpPr txBox="1"/>
          <p:nvPr/>
        </p:nvSpPr>
        <p:spPr>
          <a:xfrm>
            <a:off x="2618325" y="3657800"/>
            <a:ext cx="390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CRÉDITOS: Esta plantilla para presentaciones es una creación de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e incluye iconos de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infografías e imágenes de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e ilustraciones de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1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3" name="Google Shape;1883;p32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884" name="Google Shape;1884;p32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2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2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2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2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2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2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2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2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2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2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2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2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2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2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2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2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2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2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2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2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2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2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2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2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2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2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2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2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2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2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2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2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2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2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2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6" name="Google Shape;1926;p32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1927" name="Google Shape;1927;p32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9" name="Google Shape;1929;p32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1930" name="Google Shape;1930;p32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32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32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3" name="Google Shape;1933;p32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1934" name="Google Shape;1934;p32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32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6" name="Google Shape;1936;p32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1937" name="Google Shape;1937;p32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32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9" name="Google Shape;1939;p32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940" name="Google Shape;1940;p32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41" name="Google Shape;1941;p32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942" name="Google Shape;1942;p32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3" name="Google Shape;1943;p32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944" name="Google Shape;1944;p32"/>
          <p:cNvGrpSpPr/>
          <p:nvPr/>
        </p:nvGrpSpPr>
        <p:grpSpPr>
          <a:xfrm>
            <a:off x="2269775" y="2274375"/>
            <a:ext cx="217500" cy="297375"/>
            <a:chOff x="1029275" y="1000200"/>
            <a:chExt cx="217500" cy="297375"/>
          </a:xfrm>
        </p:grpSpPr>
        <p:sp>
          <p:nvSpPr>
            <p:cNvPr id="1945" name="Google Shape;1945;p32"/>
            <p:cNvSpPr/>
            <p:nvPr/>
          </p:nvSpPr>
          <p:spPr>
            <a:xfrm rot="10800000">
              <a:off x="1029275" y="1080075"/>
              <a:ext cx="217500" cy="217500"/>
            </a:xfrm>
            <a:prstGeom prst="diamond">
              <a:avLst/>
            </a:prstGeom>
            <a:noFill/>
            <a:ln cap="flat" cmpd="sng" w="9525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 rot="10800000">
              <a:off x="1061825" y="1000200"/>
              <a:ext cx="152400" cy="152400"/>
            </a:xfrm>
            <a:prstGeom prst="diamond">
              <a:avLst/>
            </a:prstGeom>
            <a:solidFill>
              <a:srgbClr val="435D74"/>
            </a:solidFill>
            <a:ln cap="flat" cmpd="sng" w="9525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7" name="Google Shape;1947;p32"/>
          <p:cNvSpPr/>
          <p:nvPr/>
        </p:nvSpPr>
        <p:spPr>
          <a:xfrm rot="10800000">
            <a:off x="7961050" y="1704071"/>
            <a:ext cx="123900" cy="123900"/>
          </a:xfrm>
          <a:prstGeom prst="diamond">
            <a:avLst/>
          </a:prstGeom>
          <a:noFill/>
          <a:ln cap="flat" cmpd="sng" w="9525">
            <a:solidFill>
              <a:srgbClr val="435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8" name="Google Shape;1948;p32"/>
          <p:cNvGrpSpPr/>
          <p:nvPr/>
        </p:nvGrpSpPr>
        <p:grpSpPr>
          <a:xfrm>
            <a:off x="1174125" y="1704071"/>
            <a:ext cx="287400" cy="416825"/>
            <a:chOff x="6776150" y="1830321"/>
            <a:chExt cx="287400" cy="416825"/>
          </a:xfrm>
        </p:grpSpPr>
        <p:sp>
          <p:nvSpPr>
            <p:cNvPr id="1949" name="Google Shape;1949;p32"/>
            <p:cNvSpPr/>
            <p:nvPr/>
          </p:nvSpPr>
          <p:spPr>
            <a:xfrm rot="10800000">
              <a:off x="6857925" y="2123246"/>
              <a:ext cx="123900" cy="123900"/>
            </a:xfrm>
            <a:prstGeom prst="diamond">
              <a:avLst/>
            </a:prstGeom>
            <a:noFill/>
            <a:ln cap="flat" cmpd="sng" w="9525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 rot="10800000">
              <a:off x="6776150" y="1891581"/>
              <a:ext cx="287400" cy="287400"/>
            </a:xfrm>
            <a:prstGeom prst="diamond">
              <a:avLst/>
            </a:prstGeom>
            <a:noFill/>
            <a:ln cap="flat" cmpd="sng" w="9525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 rot="10800000">
              <a:off x="6857900" y="1830321"/>
              <a:ext cx="123900" cy="1239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Google Shape;1952;p32"/>
          <p:cNvGrpSpPr/>
          <p:nvPr/>
        </p:nvGrpSpPr>
        <p:grpSpPr>
          <a:xfrm>
            <a:off x="7340350" y="1943271"/>
            <a:ext cx="287400" cy="540725"/>
            <a:chOff x="7498300" y="1830321"/>
            <a:chExt cx="287400" cy="540725"/>
          </a:xfrm>
        </p:grpSpPr>
        <p:sp>
          <p:nvSpPr>
            <p:cNvPr id="1953" name="Google Shape;1953;p32"/>
            <p:cNvSpPr/>
            <p:nvPr/>
          </p:nvSpPr>
          <p:spPr>
            <a:xfrm rot="10800000">
              <a:off x="7580075" y="2247146"/>
              <a:ext cx="123900" cy="123900"/>
            </a:xfrm>
            <a:prstGeom prst="diamond">
              <a:avLst/>
            </a:prstGeom>
            <a:noFill/>
            <a:ln cap="flat" cmpd="sng" w="9525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2"/>
            <p:cNvSpPr/>
            <p:nvPr/>
          </p:nvSpPr>
          <p:spPr>
            <a:xfrm rot="10800000">
              <a:off x="7498300" y="1891581"/>
              <a:ext cx="287400" cy="287400"/>
            </a:xfrm>
            <a:prstGeom prst="diamond">
              <a:avLst/>
            </a:prstGeom>
            <a:noFill/>
            <a:ln cap="flat" cmpd="sng" w="9525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2"/>
            <p:cNvSpPr/>
            <p:nvPr/>
          </p:nvSpPr>
          <p:spPr>
            <a:xfrm rot="10800000">
              <a:off x="7580050" y="1830321"/>
              <a:ext cx="123900" cy="1239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6" name="Google Shape;1956;p32"/>
          <p:cNvSpPr/>
          <p:nvPr/>
        </p:nvSpPr>
        <p:spPr>
          <a:xfrm rot="10800000">
            <a:off x="7627750" y="1176296"/>
            <a:ext cx="123900" cy="123900"/>
          </a:xfrm>
          <a:prstGeom prst="diamond">
            <a:avLst/>
          </a:prstGeom>
          <a:solidFill>
            <a:schemeClr val="dk1"/>
          </a:solidFill>
          <a:ln cap="flat" cmpd="sng" w="9525">
            <a:solidFill>
              <a:srgbClr val="435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7" name="Google Shape;1957;p32"/>
          <p:cNvGrpSpPr/>
          <p:nvPr/>
        </p:nvGrpSpPr>
        <p:grpSpPr>
          <a:xfrm rot="10800000">
            <a:off x="1289425" y="4163975"/>
            <a:ext cx="326725" cy="297375"/>
            <a:chOff x="7885800" y="4081350"/>
            <a:chExt cx="326725" cy="297375"/>
          </a:xfrm>
        </p:grpSpPr>
        <p:grpSp>
          <p:nvGrpSpPr>
            <p:cNvPr id="1958" name="Google Shape;1958;p32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1959" name="Google Shape;1959;p32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cap="flat" cmpd="sng" w="9525">
                <a:solidFill>
                  <a:srgbClr val="435D7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32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cap="flat" cmpd="sng" w="9525">
                <a:solidFill>
                  <a:srgbClr val="435D7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61" name="Google Shape;1961;p32"/>
            <p:cNvSpPr/>
            <p:nvPr/>
          </p:nvSpPr>
          <p:spPr>
            <a:xfrm rot="10800000">
              <a:off x="8133325" y="4226325"/>
              <a:ext cx="79200" cy="79200"/>
            </a:xfrm>
            <a:prstGeom prst="diamond">
              <a:avLst/>
            </a:prstGeom>
            <a:solidFill>
              <a:srgbClr val="435D74"/>
            </a:solidFill>
            <a:ln cap="flat" cmpd="sng" w="9525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3" name="Google Shape;1963;p33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964" name="Google Shape;1964;p33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3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3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3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3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6" name="Google Shape;2006;p33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2007" name="Google Shape;2007;p33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9" name="Google Shape;2009;p33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2010" name="Google Shape;2010;p33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33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33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3" name="Google Shape;2013;p33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2014" name="Google Shape;2014;p33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33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6" name="Google Shape;2016;p33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2017" name="Google Shape;2017;p33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33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9" name="Google Shape;2019;p33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2020" name="Google Shape;2020;p33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21" name="Google Shape;2021;p33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2022" name="Google Shape;2022;p33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3" name="Google Shape;2023;p33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024" name="Google Shape;2024;p33"/>
          <p:cNvGrpSpPr/>
          <p:nvPr/>
        </p:nvGrpSpPr>
        <p:grpSpPr>
          <a:xfrm>
            <a:off x="551738" y="1008775"/>
            <a:ext cx="326725" cy="297375"/>
            <a:chOff x="7885800" y="4081350"/>
            <a:chExt cx="326725" cy="297375"/>
          </a:xfrm>
        </p:grpSpPr>
        <p:grpSp>
          <p:nvGrpSpPr>
            <p:cNvPr id="2025" name="Google Shape;2025;p33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026" name="Google Shape;2026;p33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cap="flat" cmpd="sng" w="9525">
                <a:solidFill>
                  <a:srgbClr val="435D7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33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cap="flat" cmpd="sng" w="9525">
                <a:solidFill>
                  <a:srgbClr val="435D7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28" name="Google Shape;2028;p33"/>
            <p:cNvSpPr/>
            <p:nvPr/>
          </p:nvSpPr>
          <p:spPr>
            <a:xfrm rot="10800000">
              <a:off x="8133325" y="4226325"/>
              <a:ext cx="79200" cy="79200"/>
            </a:xfrm>
            <a:prstGeom prst="diamond">
              <a:avLst/>
            </a:prstGeom>
            <a:solidFill>
              <a:srgbClr val="435D74"/>
            </a:solidFill>
            <a:ln cap="flat" cmpd="sng" w="9525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9" name="Google Shape;2029;p33"/>
          <p:cNvGrpSpPr/>
          <p:nvPr/>
        </p:nvGrpSpPr>
        <p:grpSpPr>
          <a:xfrm>
            <a:off x="1482575" y="4122275"/>
            <a:ext cx="217500" cy="486225"/>
            <a:chOff x="7885800" y="3892500"/>
            <a:chExt cx="217500" cy="486225"/>
          </a:xfrm>
        </p:grpSpPr>
        <p:grpSp>
          <p:nvGrpSpPr>
            <p:cNvPr id="2030" name="Google Shape;2030;p33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031" name="Google Shape;2031;p33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cap="flat" cmpd="sng" w="9525">
                <a:solidFill>
                  <a:srgbClr val="435D7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33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cap="flat" cmpd="sng" w="9525">
                <a:solidFill>
                  <a:srgbClr val="435D7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33" name="Google Shape;2033;p33"/>
            <p:cNvSpPr/>
            <p:nvPr/>
          </p:nvSpPr>
          <p:spPr>
            <a:xfrm rot="10800000">
              <a:off x="7954950" y="3892500"/>
              <a:ext cx="79200" cy="79200"/>
            </a:xfrm>
            <a:prstGeom prst="diamond">
              <a:avLst/>
            </a:prstGeom>
            <a:solidFill>
              <a:srgbClr val="435D74"/>
            </a:solidFill>
            <a:ln cap="flat" cmpd="sng" w="9525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4" name="Google Shape;2034;p33"/>
          <p:cNvGrpSpPr/>
          <p:nvPr/>
        </p:nvGrpSpPr>
        <p:grpSpPr>
          <a:xfrm>
            <a:off x="7124425" y="1685650"/>
            <a:ext cx="217500" cy="297375"/>
            <a:chOff x="1029275" y="1000200"/>
            <a:chExt cx="217500" cy="297375"/>
          </a:xfrm>
        </p:grpSpPr>
        <p:sp>
          <p:nvSpPr>
            <p:cNvPr id="2035" name="Google Shape;2035;p33"/>
            <p:cNvSpPr/>
            <p:nvPr/>
          </p:nvSpPr>
          <p:spPr>
            <a:xfrm rot="10800000">
              <a:off x="1029275" y="1080075"/>
              <a:ext cx="217500" cy="217500"/>
            </a:xfrm>
            <a:prstGeom prst="diamond">
              <a:avLst/>
            </a:prstGeom>
            <a:noFill/>
            <a:ln cap="flat" cmpd="sng" w="9525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3"/>
            <p:cNvSpPr/>
            <p:nvPr/>
          </p:nvSpPr>
          <p:spPr>
            <a:xfrm rot="10800000">
              <a:off x="1061825" y="1000200"/>
              <a:ext cx="152400" cy="152400"/>
            </a:xfrm>
            <a:prstGeom prst="diamond">
              <a:avLst/>
            </a:prstGeom>
            <a:solidFill>
              <a:srgbClr val="435D74"/>
            </a:solidFill>
            <a:ln cap="flat" cmpd="sng" w="9525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7" name="Google Shape;2037;p33"/>
          <p:cNvGrpSpPr/>
          <p:nvPr/>
        </p:nvGrpSpPr>
        <p:grpSpPr>
          <a:xfrm rot="10800000">
            <a:off x="7301025" y="3891525"/>
            <a:ext cx="326725" cy="297375"/>
            <a:chOff x="7885800" y="4081350"/>
            <a:chExt cx="326725" cy="297375"/>
          </a:xfrm>
        </p:grpSpPr>
        <p:grpSp>
          <p:nvGrpSpPr>
            <p:cNvPr id="2038" name="Google Shape;2038;p33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039" name="Google Shape;2039;p33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cap="flat" cmpd="sng" w="9525">
                <a:solidFill>
                  <a:srgbClr val="435D7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33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cap="flat" cmpd="sng" w="9525">
                <a:solidFill>
                  <a:srgbClr val="435D7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41" name="Google Shape;2041;p33"/>
            <p:cNvSpPr/>
            <p:nvPr/>
          </p:nvSpPr>
          <p:spPr>
            <a:xfrm rot="10800000">
              <a:off x="8133325" y="4226325"/>
              <a:ext cx="79200" cy="79200"/>
            </a:xfrm>
            <a:prstGeom prst="diamond">
              <a:avLst/>
            </a:prstGeom>
            <a:solidFill>
              <a:srgbClr val="435D74"/>
            </a:solidFill>
            <a:ln cap="flat" cmpd="sng" w="9525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2" name="Google Shape;2042;p33"/>
          <p:cNvSpPr/>
          <p:nvPr/>
        </p:nvSpPr>
        <p:spPr>
          <a:xfrm rot="10800000">
            <a:off x="794975" y="4122271"/>
            <a:ext cx="123900" cy="123900"/>
          </a:xfrm>
          <a:prstGeom prst="diamond">
            <a:avLst/>
          </a:prstGeom>
          <a:noFill/>
          <a:ln cap="flat" cmpd="sng" w="9525">
            <a:solidFill>
              <a:srgbClr val="435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5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203" name="Google Shape;203;p5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5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246" name="Google Shape;246;p5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" name="Google Shape;248;p5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249" name="Google Shape;249;p5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" name="Google Shape;252;p5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253" name="Google Shape;253;p5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5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256" name="Google Shape;256;p5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5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259" name="Google Shape;259;p5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0" name="Google Shape;260;p5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261" name="Google Shape;261;p5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5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63" name="Google Shape;263;p5"/>
          <p:cNvSpPr txBox="1"/>
          <p:nvPr>
            <p:ph idx="1" type="subTitle"/>
          </p:nvPr>
        </p:nvSpPr>
        <p:spPr>
          <a:xfrm>
            <a:off x="1363813" y="2563100"/>
            <a:ext cx="2761500" cy="4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4" name="Google Shape;264;p5"/>
          <p:cNvSpPr txBox="1"/>
          <p:nvPr>
            <p:ph idx="2" type="subTitle"/>
          </p:nvPr>
        </p:nvSpPr>
        <p:spPr>
          <a:xfrm>
            <a:off x="5018688" y="2563100"/>
            <a:ext cx="2761500" cy="4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5" name="Google Shape;265;p5"/>
          <p:cNvSpPr txBox="1"/>
          <p:nvPr>
            <p:ph idx="3" type="subTitle"/>
          </p:nvPr>
        </p:nvSpPr>
        <p:spPr>
          <a:xfrm>
            <a:off x="1363813" y="2941350"/>
            <a:ext cx="2761500" cy="10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5"/>
          <p:cNvSpPr txBox="1"/>
          <p:nvPr>
            <p:ph idx="4" type="subTitle"/>
          </p:nvPr>
        </p:nvSpPr>
        <p:spPr>
          <a:xfrm>
            <a:off x="5018688" y="2941350"/>
            <a:ext cx="2761500" cy="10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5"/>
          <p:cNvSpPr txBox="1"/>
          <p:nvPr>
            <p:ph type="title"/>
          </p:nvPr>
        </p:nvSpPr>
        <p:spPr>
          <a:xfrm>
            <a:off x="713232" y="819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6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270" name="Google Shape;270;p6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6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313" name="Google Shape;313;p6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5" name="Google Shape;315;p6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316" name="Google Shape;316;p6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6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6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320" name="Google Shape;320;p6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6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5" name="Google Shape;325;p6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326" name="Google Shape;326;p6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7" name="Google Shape;327;p6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328" name="Google Shape;328;p6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30" name="Google Shape;330;p6"/>
          <p:cNvSpPr txBox="1"/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7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333" name="Google Shape;333;p7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7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376" name="Google Shape;376;p7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8" name="Google Shape;378;p7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379" name="Google Shape;379;p7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7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7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2" name="Google Shape;382;p7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383" name="Google Shape;383;p7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" name="Google Shape;385;p7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386" name="Google Shape;386;p7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7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7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389" name="Google Shape;389;p7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0" name="Google Shape;390;p7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391" name="Google Shape;391;p7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7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93" name="Google Shape;393;p7"/>
          <p:cNvSpPr txBox="1"/>
          <p:nvPr>
            <p:ph type="title"/>
          </p:nvPr>
        </p:nvSpPr>
        <p:spPr>
          <a:xfrm>
            <a:off x="4704625" y="2075570"/>
            <a:ext cx="3619200" cy="6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4" name="Google Shape;394;p7"/>
          <p:cNvSpPr txBox="1"/>
          <p:nvPr>
            <p:ph idx="1" type="subTitle"/>
          </p:nvPr>
        </p:nvSpPr>
        <p:spPr>
          <a:xfrm>
            <a:off x="4704625" y="2562163"/>
            <a:ext cx="3619200" cy="13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7"/>
          <p:cNvSpPr/>
          <p:nvPr>
            <p:ph idx="2" type="pic"/>
          </p:nvPr>
        </p:nvSpPr>
        <p:spPr>
          <a:xfrm>
            <a:off x="715100" y="1176300"/>
            <a:ext cx="3857100" cy="3125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8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398" name="Google Shape;398;p8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8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441" name="Google Shape;441;p8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" name="Google Shape;443;p8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444" name="Google Shape;444;p8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7" name="Google Shape;447;p8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448" name="Google Shape;448;p8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0" name="Google Shape;450;p8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451" name="Google Shape;451;p8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8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454" name="Google Shape;454;p8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55" name="Google Shape;455;p8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456" name="Google Shape;456;p8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8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58" name="Google Shape;458;p8"/>
          <p:cNvSpPr txBox="1"/>
          <p:nvPr>
            <p:ph type="title"/>
          </p:nvPr>
        </p:nvSpPr>
        <p:spPr>
          <a:xfrm>
            <a:off x="1388100" y="1769000"/>
            <a:ext cx="6367800" cy="17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9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461" name="Google Shape;461;p9"/>
            <p:cNvSpPr/>
            <p:nvPr/>
          </p:nvSpPr>
          <p:spPr>
            <a:xfrm>
              <a:off x="189775" y="8102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189775" y="9086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189775" y="1007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189775" y="1105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189775" y="1203950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189775" y="1302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189775" y="14008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189775" y="1499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189775" y="15976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189775" y="1696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189775" y="17942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189775" y="1892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189775" y="19911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189775" y="20895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189775" y="21880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189775" y="22864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189775" y="23739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189775" y="24723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189775" y="25707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189775" y="266922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89775" y="2767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189775" y="2866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189775" y="2964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89775" y="30626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189775" y="31611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189775" y="32595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189775" y="33579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189775" y="3456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189775" y="35548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89775" y="36532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89775" y="37517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89775" y="38501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89775" y="39500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89775" y="40485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89775" y="4146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189775" y="424537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89775" y="4343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89775" y="444195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189775" y="45404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189775" y="4638825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189775" y="4737275"/>
              <a:ext cx="7213175" cy="74125"/>
            </a:xfrm>
            <a:custGeom>
              <a:rect b="b" l="l" r="r" t="t"/>
              <a:pathLst>
                <a:path extrusionOk="0" fill="none" h="2965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189775" y="4835700"/>
              <a:ext cx="7213175" cy="74150"/>
            </a:xfrm>
            <a:custGeom>
              <a:rect b="b" l="l" r="r" t="t"/>
              <a:pathLst>
                <a:path extrusionOk="0" fill="none" h="2966" w="288527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cap="flat" cmpd="sng" w="3850">
              <a:solidFill>
                <a:schemeClr val="lt2"/>
              </a:solidFill>
              <a:prstDash val="solid"/>
              <a:miter lim="118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9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504" name="Google Shape;504;p9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r="2940000" dist="28575">
                <a:srgbClr val="435D74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6" name="Google Shape;506;p9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507" name="Google Shape;507;p9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9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9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0" name="Google Shape;510;p9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511" name="Google Shape;511;p9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9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3" name="Google Shape;513;p9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514" name="Google Shape;514;p9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9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6" name="Google Shape;516;p9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517" name="Google Shape;517;p9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18" name="Google Shape;518;p9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519" name="Google Shape;519;p9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9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21" name="Google Shape;521;p9"/>
          <p:cNvSpPr txBox="1"/>
          <p:nvPr>
            <p:ph idx="1" type="subTitle"/>
          </p:nvPr>
        </p:nvSpPr>
        <p:spPr>
          <a:xfrm>
            <a:off x="1388200" y="3574900"/>
            <a:ext cx="63678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9"/>
          <p:cNvSpPr txBox="1"/>
          <p:nvPr>
            <p:ph type="title"/>
          </p:nvPr>
        </p:nvSpPr>
        <p:spPr>
          <a:xfrm>
            <a:off x="1388100" y="934800"/>
            <a:ext cx="6367800" cy="25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0"/>
          <p:cNvSpPr txBox="1"/>
          <p:nvPr>
            <p:ph type="title"/>
          </p:nvPr>
        </p:nvSpPr>
        <p:spPr>
          <a:xfrm>
            <a:off x="720000" y="3954475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25" name="Google Shape;525;p10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526" name="Google Shape;526;p10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8" name="Google Shape;528;p10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529" name="Google Shape;529;p10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0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0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2" name="Google Shape;532;p10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533" name="Google Shape;533;p10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rect b="b" l="l" r="r" t="t"/>
                <a:pathLst>
                  <a:path extrusionOk="0" h="111227" w="111227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0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rect b="b" l="l" r="r" t="t"/>
                <a:pathLst>
                  <a:path extrusionOk="0" h="60508" w="4805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10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536" name="Google Shape;536;p10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7" name="Google Shape;537;p10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538" name="Google Shape;538;p10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rect b="b" l="l" r="r" t="t"/>
                  <a:pathLst>
                    <a:path extrusionOk="0" h="7102" w="7753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10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rect b="b" l="l" r="r" t="t"/>
                  <a:pathLst>
                    <a:path extrusionOk="0" h="3265" w="3265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7636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34"/>
          <p:cNvSpPr txBox="1"/>
          <p:nvPr>
            <p:ph type="ctrTitle"/>
          </p:nvPr>
        </p:nvSpPr>
        <p:spPr>
          <a:xfrm>
            <a:off x="1246650" y="1554238"/>
            <a:ext cx="6650700" cy="16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MAGICARDDS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Proyecto Programacion 1</a:t>
            </a:r>
            <a:endParaRPr sz="3500"/>
          </a:p>
        </p:txBody>
      </p:sp>
      <p:sp>
        <p:nvSpPr>
          <p:cNvPr id="2048" name="Google Shape;2048;p34"/>
          <p:cNvSpPr txBox="1"/>
          <p:nvPr>
            <p:ph idx="1" type="subTitle"/>
          </p:nvPr>
        </p:nvSpPr>
        <p:spPr>
          <a:xfrm>
            <a:off x="1396200" y="3250238"/>
            <a:ext cx="6351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ALEJANDRO MOLINES - SANTIAGO JORQUES</a:t>
            </a:r>
            <a:endParaRPr/>
          </a:p>
        </p:txBody>
      </p:sp>
      <p:grpSp>
        <p:nvGrpSpPr>
          <p:cNvPr id="2049" name="Google Shape;2049;p34"/>
          <p:cNvGrpSpPr/>
          <p:nvPr/>
        </p:nvGrpSpPr>
        <p:grpSpPr>
          <a:xfrm>
            <a:off x="1029150" y="1176300"/>
            <a:ext cx="217500" cy="297375"/>
            <a:chOff x="1029275" y="1000200"/>
            <a:chExt cx="217500" cy="297375"/>
          </a:xfrm>
        </p:grpSpPr>
        <p:sp>
          <p:nvSpPr>
            <p:cNvPr id="2050" name="Google Shape;2050;p34"/>
            <p:cNvSpPr/>
            <p:nvPr/>
          </p:nvSpPr>
          <p:spPr>
            <a:xfrm rot="10800000">
              <a:off x="1029275" y="1080075"/>
              <a:ext cx="217500" cy="2175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 rot="10800000">
              <a:off x="1061825" y="1000200"/>
              <a:ext cx="152400" cy="1524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2" name="Google Shape;2052;p34"/>
          <p:cNvGrpSpPr/>
          <p:nvPr/>
        </p:nvGrpSpPr>
        <p:grpSpPr>
          <a:xfrm>
            <a:off x="7678275" y="4090875"/>
            <a:ext cx="326725" cy="297375"/>
            <a:chOff x="7885800" y="4081350"/>
            <a:chExt cx="326725" cy="297375"/>
          </a:xfrm>
        </p:grpSpPr>
        <p:grpSp>
          <p:nvGrpSpPr>
            <p:cNvPr id="2053" name="Google Shape;2053;p34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054" name="Google Shape;2054;p34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34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56" name="Google Shape;2056;p34"/>
            <p:cNvSpPr/>
            <p:nvPr/>
          </p:nvSpPr>
          <p:spPr>
            <a:xfrm rot="10800000">
              <a:off x="8133325" y="4226325"/>
              <a:ext cx="79200" cy="792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7" name="Google Shape;2057;p34"/>
          <p:cNvSpPr/>
          <p:nvPr/>
        </p:nvSpPr>
        <p:spPr>
          <a:xfrm rot="10800000">
            <a:off x="6857925" y="1176296"/>
            <a:ext cx="123900" cy="123900"/>
          </a:xfrm>
          <a:prstGeom prst="diamond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34"/>
          <p:cNvSpPr txBox="1"/>
          <p:nvPr/>
        </p:nvSpPr>
        <p:spPr>
          <a:xfrm>
            <a:off x="3079250" y="425175"/>
            <a:ext cx="4396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https://github.com/UAP1ProyectoCartas/Proyecto_P1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43"/>
          <p:cNvSpPr txBox="1"/>
          <p:nvPr>
            <p:ph idx="1" type="subTitle"/>
          </p:nvPr>
        </p:nvSpPr>
        <p:spPr>
          <a:xfrm>
            <a:off x="1081075" y="2236425"/>
            <a:ext cx="2907600" cy="12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 largo del proyecto al ser tan amplio nos salieron muchos errores y tras estar trabajando mucho en ellos pudimos quitar todos. Hemos alcanzado unas metas que al principio del proyecto no pensábamos que íbamos a llegar. Estamos orgullosos de nuestro trabajo.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6" name="Google Shape;2256;p43"/>
          <p:cNvSpPr txBox="1"/>
          <p:nvPr>
            <p:ph idx="2" type="subTitle"/>
          </p:nvPr>
        </p:nvSpPr>
        <p:spPr>
          <a:xfrm>
            <a:off x="1083451" y="1930818"/>
            <a:ext cx="2907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sp>
        <p:nvSpPr>
          <p:cNvPr id="2257" name="Google Shape;2257;p43"/>
          <p:cNvSpPr/>
          <p:nvPr/>
        </p:nvSpPr>
        <p:spPr>
          <a:xfrm>
            <a:off x="4572050" y="1292125"/>
            <a:ext cx="3727985" cy="2820354"/>
          </a:xfrm>
          <a:custGeom>
            <a:rect b="b" l="l" r="r" t="t"/>
            <a:pathLst>
              <a:path extrusionOk="0" h="100673" w="131696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8" name="Google Shape;2258;p43"/>
          <p:cNvGrpSpPr/>
          <p:nvPr/>
        </p:nvGrpSpPr>
        <p:grpSpPr>
          <a:xfrm>
            <a:off x="1035975" y="1019625"/>
            <a:ext cx="217500" cy="297375"/>
            <a:chOff x="1029275" y="1000200"/>
            <a:chExt cx="217500" cy="297375"/>
          </a:xfrm>
        </p:grpSpPr>
        <p:sp>
          <p:nvSpPr>
            <p:cNvPr id="2259" name="Google Shape;2259;p43"/>
            <p:cNvSpPr/>
            <p:nvPr/>
          </p:nvSpPr>
          <p:spPr>
            <a:xfrm rot="10800000">
              <a:off x="1029275" y="1080075"/>
              <a:ext cx="217500" cy="2175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3"/>
            <p:cNvSpPr/>
            <p:nvPr/>
          </p:nvSpPr>
          <p:spPr>
            <a:xfrm rot="10800000">
              <a:off x="1061825" y="1000200"/>
              <a:ext cx="152400" cy="1524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1" name="Google Shape;2261;p43"/>
          <p:cNvGrpSpPr/>
          <p:nvPr/>
        </p:nvGrpSpPr>
        <p:grpSpPr>
          <a:xfrm>
            <a:off x="4108475" y="3799825"/>
            <a:ext cx="217500" cy="486225"/>
            <a:chOff x="7885800" y="3892500"/>
            <a:chExt cx="217500" cy="486225"/>
          </a:xfrm>
        </p:grpSpPr>
        <p:grpSp>
          <p:nvGrpSpPr>
            <p:cNvPr id="2262" name="Google Shape;2262;p43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263" name="Google Shape;2263;p43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43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5" name="Google Shape;2265;p43"/>
            <p:cNvSpPr/>
            <p:nvPr/>
          </p:nvSpPr>
          <p:spPr>
            <a:xfrm rot="10800000">
              <a:off x="7954950" y="3892500"/>
              <a:ext cx="79200" cy="792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6" name="Google Shape;2266;p43"/>
          <p:cNvSpPr/>
          <p:nvPr/>
        </p:nvSpPr>
        <p:spPr>
          <a:xfrm rot="10800000">
            <a:off x="8091000" y="1019621"/>
            <a:ext cx="123900" cy="123900"/>
          </a:xfrm>
          <a:prstGeom prst="diamond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43"/>
          <p:cNvSpPr txBox="1"/>
          <p:nvPr/>
        </p:nvSpPr>
        <p:spPr>
          <a:xfrm>
            <a:off x="3079250" y="425175"/>
            <a:ext cx="4396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https://github.com/UAP1ProyectoCartas/Proyecto_P1</a:t>
            </a:r>
            <a:endParaRPr sz="500"/>
          </a:p>
        </p:txBody>
      </p:sp>
      <p:sp>
        <p:nvSpPr>
          <p:cNvPr id="2268" name="Google Shape;2268;p43"/>
          <p:cNvSpPr txBox="1"/>
          <p:nvPr>
            <p:ph idx="2" type="subTitle"/>
          </p:nvPr>
        </p:nvSpPr>
        <p:spPr>
          <a:xfrm>
            <a:off x="5069476" y="2562868"/>
            <a:ext cx="2907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Os invitamos a probarlo: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En Github: </a:t>
            </a:r>
            <a:r>
              <a:rPr lang="en" sz="1100"/>
              <a:t>UAP1ProyectoCartas/Proyecto_P1 -&gt; main.cpp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44"/>
          <p:cNvSpPr txBox="1"/>
          <p:nvPr>
            <p:ph type="title"/>
          </p:nvPr>
        </p:nvSpPr>
        <p:spPr>
          <a:xfrm>
            <a:off x="2087125" y="2514188"/>
            <a:ext cx="4969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¡</a:t>
            </a:r>
            <a:r>
              <a:rPr lang="en"/>
              <a:t>GRACIAS!</a:t>
            </a:r>
            <a:endParaRPr/>
          </a:p>
        </p:txBody>
      </p:sp>
      <p:sp>
        <p:nvSpPr>
          <p:cNvPr id="2274" name="Google Shape;2274;p44"/>
          <p:cNvSpPr txBox="1"/>
          <p:nvPr>
            <p:ph idx="1" type="subTitle"/>
          </p:nvPr>
        </p:nvSpPr>
        <p:spPr>
          <a:xfrm>
            <a:off x="2087125" y="3473012"/>
            <a:ext cx="49698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dudes en preguntar tus dudas</a:t>
            </a:r>
            <a:endParaRPr/>
          </a:p>
        </p:txBody>
      </p:sp>
      <p:sp>
        <p:nvSpPr>
          <p:cNvPr id="2275" name="Google Shape;2275;p44"/>
          <p:cNvSpPr txBox="1"/>
          <p:nvPr/>
        </p:nvSpPr>
        <p:spPr>
          <a:xfrm>
            <a:off x="3079250" y="425175"/>
            <a:ext cx="4396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https://github.com/UAP1ProyectoCartas/Proyecto_P1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35"/>
          <p:cNvSpPr txBox="1"/>
          <p:nvPr>
            <p:ph type="title"/>
          </p:nvPr>
        </p:nvSpPr>
        <p:spPr>
          <a:xfrm>
            <a:off x="2087125" y="2514188"/>
            <a:ext cx="4969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INTRODUCCION</a:t>
            </a:r>
            <a:endParaRPr sz="4500"/>
          </a:p>
        </p:txBody>
      </p:sp>
      <p:sp>
        <p:nvSpPr>
          <p:cNvPr id="2064" name="Google Shape;2064;p35"/>
          <p:cNvSpPr txBox="1"/>
          <p:nvPr>
            <p:ph idx="2" type="title"/>
          </p:nvPr>
        </p:nvSpPr>
        <p:spPr>
          <a:xfrm>
            <a:off x="3980000" y="1260987"/>
            <a:ext cx="1184100" cy="10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65" name="Google Shape;2065;p35"/>
          <p:cNvSpPr txBox="1"/>
          <p:nvPr>
            <p:ph idx="1" type="subTitle"/>
          </p:nvPr>
        </p:nvSpPr>
        <p:spPr>
          <a:xfrm>
            <a:off x="2087125" y="3473012"/>
            <a:ext cx="49698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Descripción, primeras ideas …</a:t>
            </a:r>
            <a:endParaRPr/>
          </a:p>
        </p:txBody>
      </p:sp>
      <p:grpSp>
        <p:nvGrpSpPr>
          <p:cNvPr id="2066" name="Google Shape;2066;p35"/>
          <p:cNvGrpSpPr/>
          <p:nvPr/>
        </p:nvGrpSpPr>
        <p:grpSpPr>
          <a:xfrm>
            <a:off x="4408638" y="4199875"/>
            <a:ext cx="326725" cy="297375"/>
            <a:chOff x="7885800" y="4081350"/>
            <a:chExt cx="326725" cy="297375"/>
          </a:xfrm>
        </p:grpSpPr>
        <p:grpSp>
          <p:nvGrpSpPr>
            <p:cNvPr id="2067" name="Google Shape;2067;p35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068" name="Google Shape;2068;p35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35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70" name="Google Shape;2070;p35"/>
            <p:cNvSpPr/>
            <p:nvPr/>
          </p:nvSpPr>
          <p:spPr>
            <a:xfrm rot="10800000">
              <a:off x="8133325" y="4226325"/>
              <a:ext cx="79200" cy="792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1" name="Google Shape;2071;p35"/>
          <p:cNvGrpSpPr/>
          <p:nvPr/>
        </p:nvGrpSpPr>
        <p:grpSpPr>
          <a:xfrm flipH="1">
            <a:off x="7406675" y="1510100"/>
            <a:ext cx="217500" cy="297375"/>
            <a:chOff x="1029275" y="1000200"/>
            <a:chExt cx="217500" cy="297375"/>
          </a:xfrm>
        </p:grpSpPr>
        <p:sp>
          <p:nvSpPr>
            <p:cNvPr id="2072" name="Google Shape;2072;p35"/>
            <p:cNvSpPr/>
            <p:nvPr/>
          </p:nvSpPr>
          <p:spPr>
            <a:xfrm rot="10800000">
              <a:off x="1029275" y="1080075"/>
              <a:ext cx="217500" cy="2175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5"/>
            <p:cNvSpPr/>
            <p:nvPr/>
          </p:nvSpPr>
          <p:spPr>
            <a:xfrm rot="10800000">
              <a:off x="1061825" y="1000200"/>
              <a:ext cx="152400" cy="1524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4" name="Google Shape;2074;p35"/>
          <p:cNvSpPr/>
          <p:nvPr/>
        </p:nvSpPr>
        <p:spPr>
          <a:xfrm flipH="1" rot="10800000">
            <a:off x="1519813" y="1510096"/>
            <a:ext cx="123900" cy="123900"/>
          </a:xfrm>
          <a:prstGeom prst="diamond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35"/>
          <p:cNvSpPr txBox="1"/>
          <p:nvPr/>
        </p:nvSpPr>
        <p:spPr>
          <a:xfrm>
            <a:off x="3079250" y="425175"/>
            <a:ext cx="4396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https://github.com/UAP1ProyectoCartas/Proyecto_P1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36"/>
          <p:cNvSpPr txBox="1"/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</a:t>
            </a:r>
            <a:endParaRPr/>
          </a:p>
        </p:txBody>
      </p:sp>
      <p:sp>
        <p:nvSpPr>
          <p:cNvPr id="2081" name="Google Shape;2081;p36"/>
          <p:cNvSpPr txBox="1"/>
          <p:nvPr>
            <p:ph idx="1" type="subTitle"/>
          </p:nvPr>
        </p:nvSpPr>
        <p:spPr>
          <a:xfrm>
            <a:off x="4572050" y="2492447"/>
            <a:ext cx="3050700" cy="16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Juego de Cartas 1 vs 1, Jugador vs Maquina, en este juego mediante 3 cartas que se le otorgaran a cada jugador más poderes/magias deberán de derrotar a las cartas del oponente.</a:t>
            </a:r>
            <a:endParaRPr/>
          </a:p>
        </p:txBody>
      </p:sp>
      <p:sp>
        <p:nvSpPr>
          <p:cNvPr id="2082" name="Google Shape;2082;p36"/>
          <p:cNvSpPr txBox="1"/>
          <p:nvPr>
            <p:ph idx="2" type="subTitle"/>
          </p:nvPr>
        </p:nvSpPr>
        <p:spPr>
          <a:xfrm>
            <a:off x="4572050" y="2196701"/>
            <a:ext cx="3050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MAGICARDS</a:t>
            </a:r>
            <a:endParaRPr/>
          </a:p>
        </p:txBody>
      </p:sp>
      <p:grpSp>
        <p:nvGrpSpPr>
          <p:cNvPr id="2083" name="Google Shape;2083;p36"/>
          <p:cNvGrpSpPr/>
          <p:nvPr/>
        </p:nvGrpSpPr>
        <p:grpSpPr>
          <a:xfrm>
            <a:off x="6887975" y="1258500"/>
            <a:ext cx="217500" cy="297375"/>
            <a:chOff x="1029275" y="1000200"/>
            <a:chExt cx="217500" cy="297375"/>
          </a:xfrm>
        </p:grpSpPr>
        <p:sp>
          <p:nvSpPr>
            <p:cNvPr id="2084" name="Google Shape;2084;p36"/>
            <p:cNvSpPr/>
            <p:nvPr/>
          </p:nvSpPr>
          <p:spPr>
            <a:xfrm rot="10800000">
              <a:off x="1029275" y="1080075"/>
              <a:ext cx="217500" cy="2175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 rot="10800000">
              <a:off x="1061825" y="1000200"/>
              <a:ext cx="152400" cy="1524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6" name="Google Shape;2086;p36"/>
          <p:cNvSpPr/>
          <p:nvPr/>
        </p:nvSpPr>
        <p:spPr>
          <a:xfrm rot="10800000">
            <a:off x="1246650" y="3919683"/>
            <a:ext cx="123900" cy="123900"/>
          </a:xfrm>
          <a:prstGeom prst="diamond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7" name="Google Shape;2087;p36"/>
          <p:cNvGrpSpPr/>
          <p:nvPr/>
        </p:nvGrpSpPr>
        <p:grpSpPr>
          <a:xfrm>
            <a:off x="7930350" y="3738525"/>
            <a:ext cx="217500" cy="486225"/>
            <a:chOff x="7885800" y="3892500"/>
            <a:chExt cx="217500" cy="486225"/>
          </a:xfrm>
        </p:grpSpPr>
        <p:grpSp>
          <p:nvGrpSpPr>
            <p:cNvPr id="2088" name="Google Shape;2088;p36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089" name="Google Shape;2089;p36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36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1" name="Google Shape;2091;p36"/>
            <p:cNvSpPr/>
            <p:nvPr/>
          </p:nvSpPr>
          <p:spPr>
            <a:xfrm rot="10800000">
              <a:off x="7954950" y="3892500"/>
              <a:ext cx="79200" cy="792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2" name="Google Shape;2092;p36"/>
          <p:cNvGrpSpPr/>
          <p:nvPr/>
        </p:nvGrpSpPr>
        <p:grpSpPr>
          <a:xfrm>
            <a:off x="1560575" y="3498175"/>
            <a:ext cx="326725" cy="297375"/>
            <a:chOff x="7885800" y="4081350"/>
            <a:chExt cx="326725" cy="297375"/>
          </a:xfrm>
        </p:grpSpPr>
        <p:grpSp>
          <p:nvGrpSpPr>
            <p:cNvPr id="2093" name="Google Shape;2093;p36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094" name="Google Shape;2094;p36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36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6" name="Google Shape;2096;p36"/>
            <p:cNvSpPr/>
            <p:nvPr/>
          </p:nvSpPr>
          <p:spPr>
            <a:xfrm rot="10800000">
              <a:off x="8133325" y="4226325"/>
              <a:ext cx="79200" cy="792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7" name="Google Shape;2097;p36"/>
          <p:cNvGrpSpPr/>
          <p:nvPr/>
        </p:nvGrpSpPr>
        <p:grpSpPr>
          <a:xfrm>
            <a:off x="1700775" y="1911021"/>
            <a:ext cx="287400" cy="416825"/>
            <a:chOff x="6776150" y="1830321"/>
            <a:chExt cx="287400" cy="416825"/>
          </a:xfrm>
        </p:grpSpPr>
        <p:sp>
          <p:nvSpPr>
            <p:cNvPr id="2098" name="Google Shape;2098;p36"/>
            <p:cNvSpPr/>
            <p:nvPr/>
          </p:nvSpPr>
          <p:spPr>
            <a:xfrm rot="10800000">
              <a:off x="6857925" y="2123246"/>
              <a:ext cx="123900" cy="1239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6"/>
            <p:cNvSpPr/>
            <p:nvPr/>
          </p:nvSpPr>
          <p:spPr>
            <a:xfrm rot="10800000">
              <a:off x="6776150" y="1891581"/>
              <a:ext cx="287400" cy="2874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6"/>
            <p:cNvSpPr/>
            <p:nvPr/>
          </p:nvSpPr>
          <p:spPr>
            <a:xfrm rot="10800000">
              <a:off x="6857900" y="1830321"/>
              <a:ext cx="123900" cy="1239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1" name="Google Shape;2101;p36"/>
          <p:cNvGrpSpPr/>
          <p:nvPr/>
        </p:nvGrpSpPr>
        <p:grpSpPr>
          <a:xfrm>
            <a:off x="3199525" y="2752996"/>
            <a:ext cx="123925" cy="328250"/>
            <a:chOff x="6857900" y="1918896"/>
            <a:chExt cx="123925" cy="328250"/>
          </a:xfrm>
        </p:grpSpPr>
        <p:sp>
          <p:nvSpPr>
            <p:cNvPr id="2102" name="Google Shape;2102;p36"/>
            <p:cNvSpPr/>
            <p:nvPr/>
          </p:nvSpPr>
          <p:spPr>
            <a:xfrm rot="10800000">
              <a:off x="6857925" y="2123246"/>
              <a:ext cx="123900" cy="1239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6"/>
            <p:cNvSpPr/>
            <p:nvPr/>
          </p:nvSpPr>
          <p:spPr>
            <a:xfrm rot="10800000">
              <a:off x="6857900" y="1918896"/>
              <a:ext cx="123900" cy="1239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4" name="Google Shape;2104;p36"/>
          <p:cNvSpPr/>
          <p:nvPr/>
        </p:nvSpPr>
        <p:spPr>
          <a:xfrm rot="10800000">
            <a:off x="2764800" y="1725796"/>
            <a:ext cx="123900" cy="123900"/>
          </a:xfrm>
          <a:prstGeom prst="diamond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36"/>
          <p:cNvSpPr txBox="1"/>
          <p:nvPr/>
        </p:nvSpPr>
        <p:spPr>
          <a:xfrm>
            <a:off x="3079250" y="425175"/>
            <a:ext cx="3662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https://github.com/UAP1ProyectoCartas/Proyecto_P1</a:t>
            </a:r>
            <a:endParaRPr sz="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p37"/>
          <p:cNvSpPr txBox="1"/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INFORMACION DEL CÓDIGO</a:t>
            </a:r>
            <a:endParaRPr sz="3000"/>
          </a:p>
        </p:txBody>
      </p:sp>
      <p:graphicFrame>
        <p:nvGraphicFramePr>
          <p:cNvPr id="2111" name="Google Shape;2111;p37"/>
          <p:cNvGraphicFramePr/>
          <p:nvPr/>
        </p:nvGraphicFramePr>
        <p:xfrm>
          <a:off x="713225" y="198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{0AFCE068-D728-43C3-8FE8-D51AE5BB3CC0}</a:tableStyleId>
              </a:tblPr>
              <a:tblGrid>
                <a:gridCol w="2619875"/>
                <a:gridCol w="508412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Registros</a:t>
                      </a:r>
                      <a:endParaRPr b="1" sz="11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TCartas - TUsuario - TMaquina</a:t>
                      </a:r>
                      <a:endParaRPr sz="10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Modulos</a:t>
                      </a:r>
                      <a:endParaRPr b="1" sz="11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Contamos con un total de 24 módulos, char, int y void. Ademas de un enum</a:t>
                      </a:r>
                      <a:endParaRPr sz="10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Lineas</a:t>
                      </a:r>
                      <a:endParaRPr b="1" sz="11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Contando con líneas del código + comentarios -&gt; 698</a:t>
                      </a:r>
                      <a:endParaRPr sz="10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Constantes</a:t>
                      </a:r>
                      <a:endParaRPr b="1" sz="11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const int KMAXCARTAS = 4; </a:t>
                      </a:r>
                      <a:endParaRPr sz="10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2" name="Google Shape;2112;p37"/>
          <p:cNvSpPr txBox="1"/>
          <p:nvPr/>
        </p:nvSpPr>
        <p:spPr>
          <a:xfrm>
            <a:off x="720000" y="1326913"/>
            <a:ext cx="7704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113" name="Google Shape;2113;p37"/>
          <p:cNvGrpSpPr/>
          <p:nvPr/>
        </p:nvGrpSpPr>
        <p:grpSpPr>
          <a:xfrm>
            <a:off x="720000" y="4229963"/>
            <a:ext cx="217500" cy="297375"/>
            <a:chOff x="1029275" y="1000200"/>
            <a:chExt cx="217500" cy="297375"/>
          </a:xfrm>
        </p:grpSpPr>
        <p:sp>
          <p:nvSpPr>
            <p:cNvPr id="2114" name="Google Shape;2114;p37"/>
            <p:cNvSpPr/>
            <p:nvPr/>
          </p:nvSpPr>
          <p:spPr>
            <a:xfrm rot="10800000">
              <a:off x="1029275" y="1080075"/>
              <a:ext cx="217500" cy="2175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7"/>
            <p:cNvSpPr/>
            <p:nvPr/>
          </p:nvSpPr>
          <p:spPr>
            <a:xfrm rot="10800000">
              <a:off x="1061825" y="1000200"/>
              <a:ext cx="152400" cy="1524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6" name="Google Shape;2116;p37"/>
          <p:cNvSpPr/>
          <p:nvPr/>
        </p:nvSpPr>
        <p:spPr>
          <a:xfrm rot="10800000">
            <a:off x="8086775" y="999733"/>
            <a:ext cx="123900" cy="123900"/>
          </a:xfrm>
          <a:prstGeom prst="diamond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37"/>
          <p:cNvSpPr txBox="1"/>
          <p:nvPr>
            <p:ph idx="4294967295" type="title"/>
          </p:nvPr>
        </p:nvSpPr>
        <p:spPr>
          <a:xfrm>
            <a:off x="1010000" y="3478825"/>
            <a:ext cx="15003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struct TCarta{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int vida;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int ataque;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37"/>
          <p:cNvSpPr txBox="1"/>
          <p:nvPr>
            <p:ph idx="4294967295" type="title"/>
          </p:nvPr>
        </p:nvSpPr>
        <p:spPr>
          <a:xfrm>
            <a:off x="2866863" y="3478825"/>
            <a:ext cx="24759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struct TUsuario{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int vida;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bool magica;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int tipo_magia;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TCarta cartasu[KMAXCARTAS];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37"/>
          <p:cNvSpPr txBox="1"/>
          <p:nvPr>
            <p:ph idx="4294967295" type="title"/>
          </p:nvPr>
        </p:nvSpPr>
        <p:spPr>
          <a:xfrm>
            <a:off x="5699350" y="3478825"/>
            <a:ext cx="25113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struct TMaquina{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int vida;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char naturaleza;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bool usado;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TCarta cartasm[KMAXCARTAS];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37"/>
          <p:cNvSpPr txBox="1"/>
          <p:nvPr/>
        </p:nvSpPr>
        <p:spPr>
          <a:xfrm>
            <a:off x="3079250" y="425175"/>
            <a:ext cx="4396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https://github.com/UAP1ProyectoCartas/Proyecto_P1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38"/>
          <p:cNvSpPr txBox="1"/>
          <p:nvPr>
            <p:ph type="title"/>
          </p:nvPr>
        </p:nvSpPr>
        <p:spPr>
          <a:xfrm>
            <a:off x="715100" y="2636825"/>
            <a:ext cx="4475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 A PASO</a:t>
            </a:r>
            <a:endParaRPr/>
          </a:p>
        </p:txBody>
      </p:sp>
      <p:sp>
        <p:nvSpPr>
          <p:cNvPr id="2126" name="Google Shape;2126;p38"/>
          <p:cNvSpPr txBox="1"/>
          <p:nvPr>
            <p:ph idx="2" type="title"/>
          </p:nvPr>
        </p:nvSpPr>
        <p:spPr>
          <a:xfrm>
            <a:off x="715100" y="1390437"/>
            <a:ext cx="1184100" cy="10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27" name="Google Shape;2127;p38"/>
          <p:cNvSpPr txBox="1"/>
          <p:nvPr>
            <p:ph idx="1" type="subTitle"/>
          </p:nvPr>
        </p:nvSpPr>
        <p:spPr>
          <a:xfrm>
            <a:off x="715100" y="3587075"/>
            <a:ext cx="48027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Explicación de cómo va el programa</a:t>
            </a:r>
            <a:endParaRPr/>
          </a:p>
        </p:txBody>
      </p:sp>
      <p:grpSp>
        <p:nvGrpSpPr>
          <p:cNvPr id="2128" name="Google Shape;2128;p38"/>
          <p:cNvGrpSpPr/>
          <p:nvPr/>
        </p:nvGrpSpPr>
        <p:grpSpPr>
          <a:xfrm>
            <a:off x="6394650" y="1183121"/>
            <a:ext cx="287400" cy="416825"/>
            <a:chOff x="6776150" y="1830321"/>
            <a:chExt cx="287400" cy="416825"/>
          </a:xfrm>
        </p:grpSpPr>
        <p:sp>
          <p:nvSpPr>
            <p:cNvPr id="2129" name="Google Shape;2129;p38"/>
            <p:cNvSpPr/>
            <p:nvPr/>
          </p:nvSpPr>
          <p:spPr>
            <a:xfrm rot="10800000">
              <a:off x="6857925" y="2123246"/>
              <a:ext cx="123900" cy="1239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8"/>
            <p:cNvSpPr/>
            <p:nvPr/>
          </p:nvSpPr>
          <p:spPr>
            <a:xfrm rot="10800000">
              <a:off x="6776150" y="1891581"/>
              <a:ext cx="287400" cy="2874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8"/>
            <p:cNvSpPr/>
            <p:nvPr/>
          </p:nvSpPr>
          <p:spPr>
            <a:xfrm rot="10800000">
              <a:off x="6857900" y="1830321"/>
              <a:ext cx="123900" cy="1239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2" name="Google Shape;2132;p38"/>
          <p:cNvGrpSpPr/>
          <p:nvPr/>
        </p:nvGrpSpPr>
        <p:grpSpPr>
          <a:xfrm>
            <a:off x="7913875" y="3530033"/>
            <a:ext cx="287400" cy="540725"/>
            <a:chOff x="7498300" y="1830321"/>
            <a:chExt cx="287400" cy="540725"/>
          </a:xfrm>
        </p:grpSpPr>
        <p:sp>
          <p:nvSpPr>
            <p:cNvPr id="2133" name="Google Shape;2133;p38"/>
            <p:cNvSpPr/>
            <p:nvPr/>
          </p:nvSpPr>
          <p:spPr>
            <a:xfrm rot="10800000">
              <a:off x="7580075" y="2247146"/>
              <a:ext cx="123900" cy="1239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8"/>
            <p:cNvSpPr/>
            <p:nvPr/>
          </p:nvSpPr>
          <p:spPr>
            <a:xfrm rot="10800000">
              <a:off x="7498300" y="1891581"/>
              <a:ext cx="287400" cy="2874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8"/>
            <p:cNvSpPr/>
            <p:nvPr/>
          </p:nvSpPr>
          <p:spPr>
            <a:xfrm rot="10800000">
              <a:off x="7580050" y="1830321"/>
              <a:ext cx="123900" cy="1239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6" name="Google Shape;2136;p38"/>
          <p:cNvSpPr/>
          <p:nvPr/>
        </p:nvSpPr>
        <p:spPr>
          <a:xfrm rot="10800000">
            <a:off x="2293500" y="1397246"/>
            <a:ext cx="123900" cy="123900"/>
          </a:xfrm>
          <a:prstGeom prst="diamond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7" name="Google Shape;2137;p38"/>
          <p:cNvGrpSpPr/>
          <p:nvPr/>
        </p:nvGrpSpPr>
        <p:grpSpPr>
          <a:xfrm>
            <a:off x="4973300" y="2040900"/>
            <a:ext cx="217500" cy="297375"/>
            <a:chOff x="1029275" y="1000200"/>
            <a:chExt cx="217500" cy="297375"/>
          </a:xfrm>
        </p:grpSpPr>
        <p:sp>
          <p:nvSpPr>
            <p:cNvPr id="2138" name="Google Shape;2138;p38"/>
            <p:cNvSpPr/>
            <p:nvPr/>
          </p:nvSpPr>
          <p:spPr>
            <a:xfrm rot="10800000">
              <a:off x="1029275" y="1080075"/>
              <a:ext cx="217500" cy="2175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8"/>
            <p:cNvSpPr/>
            <p:nvPr/>
          </p:nvSpPr>
          <p:spPr>
            <a:xfrm rot="10800000">
              <a:off x="1061825" y="1000200"/>
              <a:ext cx="152400" cy="1524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0" name="Google Shape;2140;p38"/>
          <p:cNvGrpSpPr/>
          <p:nvPr/>
        </p:nvGrpSpPr>
        <p:grpSpPr>
          <a:xfrm>
            <a:off x="5935788" y="2823825"/>
            <a:ext cx="326725" cy="297375"/>
            <a:chOff x="7885800" y="4081350"/>
            <a:chExt cx="326725" cy="297375"/>
          </a:xfrm>
        </p:grpSpPr>
        <p:grpSp>
          <p:nvGrpSpPr>
            <p:cNvPr id="2141" name="Google Shape;2141;p38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142" name="Google Shape;2142;p38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38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44" name="Google Shape;2144;p38"/>
            <p:cNvSpPr/>
            <p:nvPr/>
          </p:nvSpPr>
          <p:spPr>
            <a:xfrm rot="10800000">
              <a:off x="8133325" y="4226325"/>
              <a:ext cx="79200" cy="792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5" name="Google Shape;2145;p38"/>
          <p:cNvGrpSpPr/>
          <p:nvPr/>
        </p:nvGrpSpPr>
        <p:grpSpPr>
          <a:xfrm>
            <a:off x="7385588" y="2205983"/>
            <a:ext cx="123925" cy="416825"/>
            <a:chOff x="6857900" y="1830321"/>
            <a:chExt cx="123925" cy="416825"/>
          </a:xfrm>
        </p:grpSpPr>
        <p:sp>
          <p:nvSpPr>
            <p:cNvPr id="2146" name="Google Shape;2146;p38"/>
            <p:cNvSpPr/>
            <p:nvPr/>
          </p:nvSpPr>
          <p:spPr>
            <a:xfrm rot="10800000">
              <a:off x="6857925" y="2123246"/>
              <a:ext cx="123900" cy="1239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8"/>
            <p:cNvSpPr/>
            <p:nvPr/>
          </p:nvSpPr>
          <p:spPr>
            <a:xfrm rot="10800000">
              <a:off x="6857900" y="1830321"/>
              <a:ext cx="123900" cy="1239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8" name="Google Shape;2148;p38"/>
          <p:cNvSpPr txBox="1"/>
          <p:nvPr/>
        </p:nvSpPr>
        <p:spPr>
          <a:xfrm>
            <a:off x="3079250" y="425175"/>
            <a:ext cx="4396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https://github.com/UAP1ProyectoCartas/Proyecto_P1</a:t>
            </a:r>
            <a:endParaRPr sz="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39"/>
          <p:cNvSpPr txBox="1"/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INICIO</a:t>
            </a:r>
            <a:endParaRPr/>
          </a:p>
        </p:txBody>
      </p:sp>
      <p:sp>
        <p:nvSpPr>
          <p:cNvPr id="2154" name="Google Shape;2154;p39"/>
          <p:cNvSpPr txBox="1"/>
          <p:nvPr/>
        </p:nvSpPr>
        <p:spPr>
          <a:xfrm>
            <a:off x="3509100" y="1372300"/>
            <a:ext cx="21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main()</a:t>
            </a:r>
            <a:endParaRPr b="1"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5" name="Google Shape;2155;p39"/>
          <p:cNvSpPr txBox="1"/>
          <p:nvPr/>
        </p:nvSpPr>
        <p:spPr>
          <a:xfrm>
            <a:off x="6524575" y="3633300"/>
            <a:ext cx="9777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[REGLAS]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1- ¿Como jugar?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2- Cartas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3- Magia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4- Naturaleza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5- Mapa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v- Volver al menu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Opcion: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6" name="Google Shape;2156;p39"/>
          <p:cNvSpPr txBox="1"/>
          <p:nvPr/>
        </p:nvSpPr>
        <p:spPr>
          <a:xfrm>
            <a:off x="1424225" y="2190825"/>
            <a:ext cx="25605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versusmachine()</a:t>
            </a:r>
            <a:endParaRPr b="1"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7" name="Google Shape;2157;p39"/>
          <p:cNvSpPr txBox="1"/>
          <p:nvPr/>
        </p:nvSpPr>
        <p:spPr>
          <a:xfrm>
            <a:off x="5376473" y="2523118"/>
            <a:ext cx="21258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Nos aparecerá un menú donde aparecerán las reglas del juego y sus características.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8" name="Google Shape;2158;p39"/>
          <p:cNvSpPr txBox="1"/>
          <p:nvPr/>
        </p:nvSpPr>
        <p:spPr>
          <a:xfrm>
            <a:off x="5376475" y="2190814"/>
            <a:ext cx="2125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rules()</a:t>
            </a:r>
            <a:endParaRPr b="1"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9" name="Google Shape;2159;p39"/>
          <p:cNvSpPr txBox="1"/>
          <p:nvPr/>
        </p:nvSpPr>
        <p:spPr>
          <a:xfrm>
            <a:off x="1712764" y="2567539"/>
            <a:ext cx="19917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 repartirán las cartas y comenzará el juego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160" name="Google Shape;2160;p39"/>
          <p:cNvCxnSpPr>
            <a:stCxn id="2154" idx="2"/>
            <a:endCxn id="2158" idx="0"/>
          </p:cNvCxnSpPr>
          <p:nvPr/>
        </p:nvCxnSpPr>
        <p:spPr>
          <a:xfrm flipH="1" rot="-5400000">
            <a:off x="5296650" y="1047850"/>
            <a:ext cx="418200" cy="18675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1" name="Google Shape;2161;p39"/>
          <p:cNvCxnSpPr>
            <a:stCxn id="2154" idx="2"/>
            <a:endCxn id="2156" idx="0"/>
          </p:cNvCxnSpPr>
          <p:nvPr/>
        </p:nvCxnSpPr>
        <p:spPr>
          <a:xfrm rot="5400000">
            <a:off x="3429150" y="1047850"/>
            <a:ext cx="418200" cy="18675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62" name="Google Shape;2162;p39"/>
          <p:cNvGrpSpPr/>
          <p:nvPr/>
        </p:nvGrpSpPr>
        <p:grpSpPr>
          <a:xfrm>
            <a:off x="1424225" y="1832913"/>
            <a:ext cx="217500" cy="297375"/>
            <a:chOff x="1029275" y="1000200"/>
            <a:chExt cx="217500" cy="297375"/>
          </a:xfrm>
        </p:grpSpPr>
        <p:sp>
          <p:nvSpPr>
            <p:cNvPr id="2163" name="Google Shape;2163;p39"/>
            <p:cNvSpPr/>
            <p:nvPr/>
          </p:nvSpPr>
          <p:spPr>
            <a:xfrm rot="10800000">
              <a:off x="1029275" y="1080075"/>
              <a:ext cx="217500" cy="2175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 rot="10800000">
              <a:off x="1061825" y="1000200"/>
              <a:ext cx="152400" cy="1524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5" name="Google Shape;2165;p39"/>
          <p:cNvGrpSpPr/>
          <p:nvPr/>
        </p:nvGrpSpPr>
        <p:grpSpPr>
          <a:xfrm>
            <a:off x="7907050" y="1837121"/>
            <a:ext cx="287400" cy="540725"/>
            <a:chOff x="7498300" y="1830321"/>
            <a:chExt cx="287400" cy="540725"/>
          </a:xfrm>
        </p:grpSpPr>
        <p:sp>
          <p:nvSpPr>
            <p:cNvPr id="2166" name="Google Shape;2166;p39"/>
            <p:cNvSpPr/>
            <p:nvPr/>
          </p:nvSpPr>
          <p:spPr>
            <a:xfrm rot="10800000">
              <a:off x="7580075" y="2247146"/>
              <a:ext cx="123900" cy="1239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9"/>
            <p:cNvSpPr/>
            <p:nvPr/>
          </p:nvSpPr>
          <p:spPr>
            <a:xfrm rot="10800000">
              <a:off x="7498300" y="1891581"/>
              <a:ext cx="287400" cy="2874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9"/>
            <p:cNvSpPr/>
            <p:nvPr/>
          </p:nvSpPr>
          <p:spPr>
            <a:xfrm rot="10800000">
              <a:off x="7580050" y="1830321"/>
              <a:ext cx="123900" cy="1239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9" name="Google Shape;2169;p39"/>
          <p:cNvSpPr txBox="1"/>
          <p:nvPr/>
        </p:nvSpPr>
        <p:spPr>
          <a:xfrm>
            <a:off x="5136300" y="3633300"/>
            <a:ext cx="130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[MENU]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1- Jugar contra la Máquina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2- Reglas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s- Salir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Opcion:2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170" name="Google Shape;2170;p39"/>
          <p:cNvSpPr txBox="1"/>
          <p:nvPr/>
        </p:nvSpPr>
        <p:spPr>
          <a:xfrm>
            <a:off x="3079250" y="425175"/>
            <a:ext cx="4396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https://github.com/UAP1ProyectoCartas/Proyecto_P1</a:t>
            </a:r>
            <a:endParaRPr sz="500"/>
          </a:p>
        </p:txBody>
      </p:sp>
      <p:sp>
        <p:nvSpPr>
          <p:cNvPr id="2171" name="Google Shape;2171;p39"/>
          <p:cNvSpPr txBox="1"/>
          <p:nvPr/>
        </p:nvSpPr>
        <p:spPr>
          <a:xfrm>
            <a:off x="840425" y="3276425"/>
            <a:ext cx="13851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[MENU]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1- Jugar contra la Máquina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2- Reglas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s- Salir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Opcion:1</a:t>
            </a:r>
            <a:endParaRPr sz="700"/>
          </a:p>
        </p:txBody>
      </p:sp>
      <p:sp>
        <p:nvSpPr>
          <p:cNvPr id="2172" name="Google Shape;2172;p39"/>
          <p:cNvSpPr txBox="1"/>
          <p:nvPr/>
        </p:nvSpPr>
        <p:spPr>
          <a:xfrm>
            <a:off x="2490000" y="3276425"/>
            <a:ext cx="22965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Todas las cartas obtienen +1 de ataque y -1 de vida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El enemigo tiene la naturaleza de la Tierra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 reparten 3 cartas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Sus cartas   Las de la </a:t>
            </a:r>
            <a:r>
              <a:rPr lang="en" sz="700"/>
              <a:t>Máquina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4 1 5          4 7 1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(0)(0)(0)     (0)(0)(0)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¿Qué</a:t>
            </a:r>
            <a:r>
              <a:rPr lang="en" sz="700"/>
              <a:t> vas a querer hacer?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1- Atacar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2- Usar magia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Opcion: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40"/>
          <p:cNvSpPr txBox="1"/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JUGAR</a:t>
            </a:r>
            <a:endParaRPr/>
          </a:p>
        </p:txBody>
      </p:sp>
      <p:sp>
        <p:nvSpPr>
          <p:cNvPr id="2178" name="Google Shape;2178;p40"/>
          <p:cNvSpPr txBox="1"/>
          <p:nvPr/>
        </p:nvSpPr>
        <p:spPr>
          <a:xfrm>
            <a:off x="3319375" y="1372300"/>
            <a:ext cx="25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versusmachine()</a:t>
            </a:r>
            <a:endParaRPr b="1"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9" name="Google Shape;2179;p40"/>
          <p:cNvSpPr txBox="1"/>
          <p:nvPr/>
        </p:nvSpPr>
        <p:spPr>
          <a:xfrm>
            <a:off x="1641725" y="3027489"/>
            <a:ext cx="2125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attack()</a:t>
            </a:r>
            <a:endParaRPr b="1"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0" name="Google Shape;2180;p40"/>
          <p:cNvSpPr txBox="1"/>
          <p:nvPr/>
        </p:nvSpPr>
        <p:spPr>
          <a:xfrm>
            <a:off x="5376475" y="3022614"/>
            <a:ext cx="2125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usomagico()</a:t>
            </a:r>
            <a:endParaRPr b="1"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81" name="Google Shape;2181;p40"/>
          <p:cNvGrpSpPr/>
          <p:nvPr/>
        </p:nvGrpSpPr>
        <p:grpSpPr>
          <a:xfrm>
            <a:off x="1424225" y="1832913"/>
            <a:ext cx="217500" cy="297375"/>
            <a:chOff x="1029275" y="1000200"/>
            <a:chExt cx="217500" cy="297375"/>
          </a:xfrm>
        </p:grpSpPr>
        <p:sp>
          <p:nvSpPr>
            <p:cNvPr id="2182" name="Google Shape;2182;p40"/>
            <p:cNvSpPr/>
            <p:nvPr/>
          </p:nvSpPr>
          <p:spPr>
            <a:xfrm rot="10800000">
              <a:off x="1029275" y="1080075"/>
              <a:ext cx="217500" cy="2175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0"/>
            <p:cNvSpPr/>
            <p:nvPr/>
          </p:nvSpPr>
          <p:spPr>
            <a:xfrm rot="10800000">
              <a:off x="1061825" y="1000200"/>
              <a:ext cx="152400" cy="1524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4" name="Google Shape;2184;p40"/>
          <p:cNvGrpSpPr/>
          <p:nvPr/>
        </p:nvGrpSpPr>
        <p:grpSpPr>
          <a:xfrm>
            <a:off x="7907050" y="1837121"/>
            <a:ext cx="287400" cy="540725"/>
            <a:chOff x="7498300" y="1830321"/>
            <a:chExt cx="287400" cy="540725"/>
          </a:xfrm>
        </p:grpSpPr>
        <p:sp>
          <p:nvSpPr>
            <p:cNvPr id="2185" name="Google Shape;2185;p40"/>
            <p:cNvSpPr/>
            <p:nvPr/>
          </p:nvSpPr>
          <p:spPr>
            <a:xfrm rot="10800000">
              <a:off x="7580075" y="2247146"/>
              <a:ext cx="123900" cy="1239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0"/>
            <p:cNvSpPr/>
            <p:nvPr/>
          </p:nvSpPr>
          <p:spPr>
            <a:xfrm rot="10800000">
              <a:off x="7498300" y="1891581"/>
              <a:ext cx="287400" cy="2874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0"/>
            <p:cNvSpPr/>
            <p:nvPr/>
          </p:nvSpPr>
          <p:spPr>
            <a:xfrm rot="10800000">
              <a:off x="7580050" y="1830321"/>
              <a:ext cx="123900" cy="1239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88" name="Google Shape;2188;p40"/>
          <p:cNvCxnSpPr>
            <a:stCxn id="2178" idx="2"/>
          </p:cNvCxnSpPr>
          <p:nvPr/>
        </p:nvCxnSpPr>
        <p:spPr>
          <a:xfrm flipH="1">
            <a:off x="4581325" y="1772500"/>
            <a:ext cx="3300" cy="5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9" name="Google Shape;2189;p40"/>
          <p:cNvSpPr txBox="1"/>
          <p:nvPr/>
        </p:nvSpPr>
        <p:spPr>
          <a:xfrm>
            <a:off x="3319375" y="2197463"/>
            <a:ext cx="25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repartircartas()</a:t>
            </a:r>
            <a:endParaRPr b="1"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90" name="Google Shape;2190;p40"/>
          <p:cNvCxnSpPr>
            <a:stCxn id="2178" idx="2"/>
            <a:endCxn id="2189" idx="0"/>
          </p:cNvCxnSpPr>
          <p:nvPr/>
        </p:nvCxnSpPr>
        <p:spPr>
          <a:xfrm>
            <a:off x="4584625" y="1772500"/>
            <a:ext cx="0" cy="4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1" name="Google Shape;2191;p40"/>
          <p:cNvCxnSpPr>
            <a:stCxn id="2178" idx="2"/>
            <a:endCxn id="2189" idx="0"/>
          </p:cNvCxnSpPr>
          <p:nvPr/>
        </p:nvCxnSpPr>
        <p:spPr>
          <a:xfrm>
            <a:off x="4584625" y="1772500"/>
            <a:ext cx="0" cy="425100"/>
          </a:xfrm>
          <a:prstGeom prst="straightConnector1">
            <a:avLst/>
          </a:prstGeom>
          <a:noFill/>
          <a:ln cap="flat" cmpd="sng" w="9525">
            <a:solidFill>
              <a:srgbClr val="0C2E3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2" name="Google Shape;2192;p40"/>
          <p:cNvCxnSpPr/>
          <p:nvPr/>
        </p:nvCxnSpPr>
        <p:spPr>
          <a:xfrm rot="5400000">
            <a:off x="3438475" y="1881425"/>
            <a:ext cx="418200" cy="18675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3" name="Google Shape;2193;p40"/>
          <p:cNvCxnSpPr/>
          <p:nvPr/>
        </p:nvCxnSpPr>
        <p:spPr>
          <a:xfrm flipH="1" rot="-5400000">
            <a:off x="5309275" y="1881425"/>
            <a:ext cx="418200" cy="18675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4" name="Google Shape;2194;p40"/>
          <p:cNvCxnSpPr>
            <a:stCxn id="2195" idx="1"/>
            <a:endCxn id="2179" idx="2"/>
          </p:cNvCxnSpPr>
          <p:nvPr/>
        </p:nvCxnSpPr>
        <p:spPr>
          <a:xfrm rot="10800000">
            <a:off x="2704750" y="3400875"/>
            <a:ext cx="648900" cy="301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6" name="Google Shape;2196;p40"/>
          <p:cNvCxnSpPr>
            <a:stCxn id="2195" idx="3"/>
            <a:endCxn id="2180" idx="2"/>
          </p:cNvCxnSpPr>
          <p:nvPr/>
        </p:nvCxnSpPr>
        <p:spPr>
          <a:xfrm flipH="1" rot="10800000">
            <a:off x="5788150" y="3396075"/>
            <a:ext cx="651300" cy="306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5" name="Google Shape;2195;p40"/>
          <p:cNvSpPr txBox="1"/>
          <p:nvPr/>
        </p:nvSpPr>
        <p:spPr>
          <a:xfrm>
            <a:off x="3353650" y="3515925"/>
            <a:ext cx="24345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ataqueia()</a:t>
            </a:r>
            <a:endParaRPr b="1"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usonaturaleza()</a:t>
            </a:r>
            <a:endParaRPr b="1"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7" name="Google Shape;2197;p40"/>
          <p:cNvSpPr txBox="1"/>
          <p:nvPr/>
        </p:nvSpPr>
        <p:spPr>
          <a:xfrm>
            <a:off x="3079250" y="425175"/>
            <a:ext cx="4396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https://github.com/UAP1ProyectoCartas/Proyecto_P1</a:t>
            </a:r>
            <a:endParaRPr sz="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p41"/>
          <p:cNvSpPr txBox="1"/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  <p:sp>
        <p:nvSpPr>
          <p:cNvPr id="2203" name="Google Shape;2203;p41"/>
          <p:cNvSpPr txBox="1"/>
          <p:nvPr/>
        </p:nvSpPr>
        <p:spPr>
          <a:xfrm>
            <a:off x="3319375" y="1372300"/>
            <a:ext cx="25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versusmachine()</a:t>
            </a:r>
            <a:endParaRPr b="1"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4" name="Google Shape;2204;p41"/>
          <p:cNvSpPr txBox="1"/>
          <p:nvPr/>
        </p:nvSpPr>
        <p:spPr>
          <a:xfrm>
            <a:off x="3499025" y="3022639"/>
            <a:ext cx="2125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main()</a:t>
            </a:r>
            <a:endParaRPr b="1"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205" name="Google Shape;2205;p41"/>
          <p:cNvGrpSpPr/>
          <p:nvPr/>
        </p:nvGrpSpPr>
        <p:grpSpPr>
          <a:xfrm>
            <a:off x="1424225" y="1832913"/>
            <a:ext cx="217500" cy="297375"/>
            <a:chOff x="1029275" y="1000200"/>
            <a:chExt cx="217500" cy="297375"/>
          </a:xfrm>
        </p:grpSpPr>
        <p:sp>
          <p:nvSpPr>
            <p:cNvPr id="2206" name="Google Shape;2206;p41"/>
            <p:cNvSpPr/>
            <p:nvPr/>
          </p:nvSpPr>
          <p:spPr>
            <a:xfrm rot="10800000">
              <a:off x="1029275" y="1080075"/>
              <a:ext cx="217500" cy="2175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41"/>
            <p:cNvSpPr/>
            <p:nvPr/>
          </p:nvSpPr>
          <p:spPr>
            <a:xfrm rot="10800000">
              <a:off x="1061825" y="1000200"/>
              <a:ext cx="152400" cy="1524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8" name="Google Shape;2208;p41"/>
          <p:cNvGrpSpPr/>
          <p:nvPr/>
        </p:nvGrpSpPr>
        <p:grpSpPr>
          <a:xfrm>
            <a:off x="7907050" y="1837121"/>
            <a:ext cx="287400" cy="540725"/>
            <a:chOff x="7498300" y="1830321"/>
            <a:chExt cx="287400" cy="540725"/>
          </a:xfrm>
        </p:grpSpPr>
        <p:sp>
          <p:nvSpPr>
            <p:cNvPr id="2209" name="Google Shape;2209;p41"/>
            <p:cNvSpPr/>
            <p:nvPr/>
          </p:nvSpPr>
          <p:spPr>
            <a:xfrm rot="10800000">
              <a:off x="7580075" y="2247146"/>
              <a:ext cx="123900" cy="1239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1"/>
            <p:cNvSpPr/>
            <p:nvPr/>
          </p:nvSpPr>
          <p:spPr>
            <a:xfrm rot="10800000">
              <a:off x="7498300" y="1891581"/>
              <a:ext cx="287400" cy="2874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1"/>
            <p:cNvSpPr/>
            <p:nvPr/>
          </p:nvSpPr>
          <p:spPr>
            <a:xfrm rot="10800000">
              <a:off x="7580050" y="1830321"/>
              <a:ext cx="123900" cy="1239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12" name="Google Shape;2212;p41"/>
          <p:cNvCxnSpPr>
            <a:stCxn id="2203" idx="2"/>
          </p:cNvCxnSpPr>
          <p:nvPr/>
        </p:nvCxnSpPr>
        <p:spPr>
          <a:xfrm flipH="1">
            <a:off x="4581325" y="1772500"/>
            <a:ext cx="3300" cy="5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3" name="Google Shape;2213;p41"/>
          <p:cNvSpPr txBox="1"/>
          <p:nvPr/>
        </p:nvSpPr>
        <p:spPr>
          <a:xfrm>
            <a:off x="3319375" y="2197463"/>
            <a:ext cx="25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ganarperder()</a:t>
            </a:r>
            <a:endParaRPr b="1"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214" name="Google Shape;2214;p41"/>
          <p:cNvCxnSpPr>
            <a:stCxn id="2203" idx="2"/>
            <a:endCxn id="2213" idx="0"/>
          </p:cNvCxnSpPr>
          <p:nvPr/>
        </p:nvCxnSpPr>
        <p:spPr>
          <a:xfrm>
            <a:off x="4584625" y="1772500"/>
            <a:ext cx="0" cy="4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5" name="Google Shape;2215;p41"/>
          <p:cNvCxnSpPr>
            <a:stCxn id="2203" idx="2"/>
            <a:endCxn id="2213" idx="0"/>
          </p:cNvCxnSpPr>
          <p:nvPr/>
        </p:nvCxnSpPr>
        <p:spPr>
          <a:xfrm>
            <a:off x="4584625" y="1772500"/>
            <a:ext cx="0" cy="425100"/>
          </a:xfrm>
          <a:prstGeom prst="straightConnector1">
            <a:avLst/>
          </a:prstGeom>
          <a:noFill/>
          <a:ln cap="flat" cmpd="sng" w="9525">
            <a:solidFill>
              <a:srgbClr val="0C2E3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6" name="Google Shape;2216;p41"/>
          <p:cNvCxnSpPr>
            <a:endCxn id="2204" idx="0"/>
          </p:cNvCxnSpPr>
          <p:nvPr/>
        </p:nvCxnSpPr>
        <p:spPr>
          <a:xfrm flipH="1" rot="-5400000">
            <a:off x="4351925" y="2812639"/>
            <a:ext cx="416700" cy="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7" name="Google Shape;2217;p41"/>
          <p:cNvSpPr txBox="1"/>
          <p:nvPr/>
        </p:nvSpPr>
        <p:spPr>
          <a:xfrm>
            <a:off x="3079250" y="425175"/>
            <a:ext cx="4396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https://github.com/UAP1ProyectoCartas/Proyecto_P1</a:t>
            </a:r>
            <a:endParaRPr sz="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42"/>
          <p:cNvSpPr txBox="1"/>
          <p:nvPr>
            <p:ph type="title"/>
          </p:nvPr>
        </p:nvSpPr>
        <p:spPr>
          <a:xfrm>
            <a:off x="3645550" y="2635075"/>
            <a:ext cx="4556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2223" name="Google Shape;2223;p42"/>
          <p:cNvSpPr txBox="1"/>
          <p:nvPr>
            <p:ph idx="2" type="title"/>
          </p:nvPr>
        </p:nvSpPr>
        <p:spPr>
          <a:xfrm>
            <a:off x="7017375" y="1388675"/>
            <a:ext cx="1184100" cy="10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24" name="Google Shape;2224;p42"/>
          <p:cNvSpPr txBox="1"/>
          <p:nvPr>
            <p:ph idx="1" type="subTitle"/>
          </p:nvPr>
        </p:nvSpPr>
        <p:spPr>
          <a:xfrm>
            <a:off x="3439900" y="3587075"/>
            <a:ext cx="47616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del proyecto</a:t>
            </a:r>
            <a:endParaRPr/>
          </a:p>
        </p:txBody>
      </p:sp>
      <p:grpSp>
        <p:nvGrpSpPr>
          <p:cNvPr id="2225" name="Google Shape;2225;p42"/>
          <p:cNvGrpSpPr/>
          <p:nvPr/>
        </p:nvGrpSpPr>
        <p:grpSpPr>
          <a:xfrm>
            <a:off x="6251575" y="1388671"/>
            <a:ext cx="287400" cy="540725"/>
            <a:chOff x="7498300" y="1830321"/>
            <a:chExt cx="287400" cy="540725"/>
          </a:xfrm>
        </p:grpSpPr>
        <p:sp>
          <p:nvSpPr>
            <p:cNvPr id="2226" name="Google Shape;2226;p42"/>
            <p:cNvSpPr/>
            <p:nvPr/>
          </p:nvSpPr>
          <p:spPr>
            <a:xfrm rot="10800000">
              <a:off x="7580075" y="2247146"/>
              <a:ext cx="123900" cy="1239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2"/>
            <p:cNvSpPr/>
            <p:nvPr/>
          </p:nvSpPr>
          <p:spPr>
            <a:xfrm rot="10800000">
              <a:off x="7498300" y="1891581"/>
              <a:ext cx="287400" cy="2874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2"/>
            <p:cNvSpPr/>
            <p:nvPr/>
          </p:nvSpPr>
          <p:spPr>
            <a:xfrm rot="10800000">
              <a:off x="7580050" y="1830321"/>
              <a:ext cx="123900" cy="1239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9" name="Google Shape;2229;p42"/>
          <p:cNvGrpSpPr/>
          <p:nvPr/>
        </p:nvGrpSpPr>
        <p:grpSpPr>
          <a:xfrm rot="10800000">
            <a:off x="1246650" y="3643138"/>
            <a:ext cx="326725" cy="297375"/>
            <a:chOff x="7885800" y="4081350"/>
            <a:chExt cx="326725" cy="297375"/>
          </a:xfrm>
        </p:grpSpPr>
        <p:grpSp>
          <p:nvGrpSpPr>
            <p:cNvPr id="2230" name="Google Shape;2230;p42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231" name="Google Shape;2231;p42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42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33" name="Google Shape;2233;p42"/>
            <p:cNvSpPr/>
            <p:nvPr/>
          </p:nvSpPr>
          <p:spPr>
            <a:xfrm rot="10800000">
              <a:off x="8133325" y="4226325"/>
              <a:ext cx="79200" cy="792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4" name="Google Shape;2234;p42"/>
          <p:cNvGrpSpPr/>
          <p:nvPr/>
        </p:nvGrpSpPr>
        <p:grpSpPr>
          <a:xfrm>
            <a:off x="1029150" y="1388675"/>
            <a:ext cx="217500" cy="297375"/>
            <a:chOff x="1029275" y="1000200"/>
            <a:chExt cx="217500" cy="297375"/>
          </a:xfrm>
        </p:grpSpPr>
        <p:sp>
          <p:nvSpPr>
            <p:cNvPr id="2235" name="Google Shape;2235;p42"/>
            <p:cNvSpPr/>
            <p:nvPr/>
          </p:nvSpPr>
          <p:spPr>
            <a:xfrm rot="10800000">
              <a:off x="1029275" y="1080075"/>
              <a:ext cx="217500" cy="2175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2"/>
            <p:cNvSpPr/>
            <p:nvPr/>
          </p:nvSpPr>
          <p:spPr>
            <a:xfrm rot="10800000">
              <a:off x="1061825" y="1000200"/>
              <a:ext cx="152400" cy="1524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7" name="Google Shape;2237;p42"/>
          <p:cNvSpPr/>
          <p:nvPr/>
        </p:nvSpPr>
        <p:spPr>
          <a:xfrm rot="10800000">
            <a:off x="2136800" y="2635071"/>
            <a:ext cx="123900" cy="123900"/>
          </a:xfrm>
          <a:prstGeom prst="diamond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8" name="Google Shape;2238;p42"/>
          <p:cNvGrpSpPr/>
          <p:nvPr/>
        </p:nvGrpSpPr>
        <p:grpSpPr>
          <a:xfrm>
            <a:off x="3007525" y="1455850"/>
            <a:ext cx="326725" cy="297375"/>
            <a:chOff x="7885800" y="4081350"/>
            <a:chExt cx="326725" cy="297375"/>
          </a:xfrm>
        </p:grpSpPr>
        <p:grpSp>
          <p:nvGrpSpPr>
            <p:cNvPr id="2239" name="Google Shape;2239;p42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240" name="Google Shape;2240;p42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42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2" name="Google Shape;2242;p42"/>
            <p:cNvSpPr/>
            <p:nvPr/>
          </p:nvSpPr>
          <p:spPr>
            <a:xfrm rot="10800000">
              <a:off x="8133325" y="4226325"/>
              <a:ext cx="79200" cy="792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3" name="Google Shape;2243;p42"/>
          <p:cNvGrpSpPr/>
          <p:nvPr/>
        </p:nvGrpSpPr>
        <p:grpSpPr>
          <a:xfrm>
            <a:off x="3645550" y="2108046"/>
            <a:ext cx="287400" cy="416825"/>
            <a:chOff x="6776150" y="1830321"/>
            <a:chExt cx="287400" cy="416825"/>
          </a:xfrm>
        </p:grpSpPr>
        <p:sp>
          <p:nvSpPr>
            <p:cNvPr id="2244" name="Google Shape;2244;p42"/>
            <p:cNvSpPr/>
            <p:nvPr/>
          </p:nvSpPr>
          <p:spPr>
            <a:xfrm rot="10800000">
              <a:off x="6857925" y="2123246"/>
              <a:ext cx="123900" cy="1239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2"/>
            <p:cNvSpPr/>
            <p:nvPr/>
          </p:nvSpPr>
          <p:spPr>
            <a:xfrm rot="10800000">
              <a:off x="6776150" y="1891581"/>
              <a:ext cx="287400" cy="2874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2"/>
            <p:cNvSpPr/>
            <p:nvPr/>
          </p:nvSpPr>
          <p:spPr>
            <a:xfrm rot="10800000">
              <a:off x="6857900" y="1830321"/>
              <a:ext cx="123900" cy="1239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7" name="Google Shape;2247;p42"/>
          <p:cNvGrpSpPr/>
          <p:nvPr/>
        </p:nvGrpSpPr>
        <p:grpSpPr>
          <a:xfrm>
            <a:off x="5113850" y="1510346"/>
            <a:ext cx="123925" cy="328250"/>
            <a:chOff x="6857900" y="1918896"/>
            <a:chExt cx="123925" cy="328250"/>
          </a:xfrm>
        </p:grpSpPr>
        <p:sp>
          <p:nvSpPr>
            <p:cNvPr id="2248" name="Google Shape;2248;p42"/>
            <p:cNvSpPr/>
            <p:nvPr/>
          </p:nvSpPr>
          <p:spPr>
            <a:xfrm rot="10800000">
              <a:off x="6857925" y="2123246"/>
              <a:ext cx="123900" cy="1239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2"/>
            <p:cNvSpPr/>
            <p:nvPr/>
          </p:nvSpPr>
          <p:spPr>
            <a:xfrm rot="10800000">
              <a:off x="6857900" y="1918896"/>
              <a:ext cx="123900" cy="123900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0" name="Google Shape;2250;p42"/>
          <p:cNvSpPr txBox="1"/>
          <p:nvPr/>
        </p:nvSpPr>
        <p:spPr>
          <a:xfrm>
            <a:off x="3079250" y="425175"/>
            <a:ext cx="4396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https://github.com/UAP1ProyectoCartas/Proyecto_P1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Interface Style Newsletter by Slidesgo">
  <a:themeElements>
    <a:clrScheme name="Simple Light">
      <a:dk1>
        <a:srgbClr val="435D74"/>
      </a:dk1>
      <a:lt1>
        <a:srgbClr val="FFFFFF"/>
      </a:lt1>
      <a:dk2>
        <a:srgbClr val="E4FFFC"/>
      </a:dk2>
      <a:lt2>
        <a:srgbClr val="87B1C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5D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