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rsection: A  ∩ B = the set of elements in A and B…"/>
          <p:cNvSpPr txBox="1"/>
          <p:nvPr/>
        </p:nvSpPr>
        <p:spPr>
          <a:xfrm>
            <a:off x="909673" y="1216330"/>
            <a:ext cx="11131083" cy="1128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Intersection: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  ∩ B = the set of elements in A </a:t>
            </a:r>
            <a:r>
              <a:rPr i="1"/>
              <a:t>and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B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Union: 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 ∪ B = the set of elements in A </a:t>
            </a:r>
            <a:r>
              <a:rPr i="1"/>
              <a:t>or</a:t>
            </a: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 B (both)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Example: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 = even numbers between 1 and 10 = {2, 4, 6, 8}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B = prime numbers between 1 and 10 = {2, 3, 5, 7}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 ∪ B =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A  ∩ B =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P(A)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>
              <a:defRPr sz="3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rPr>
                <a:latin typeface="Canela Text Regular"/>
                <a:ea typeface="Canela Text Regular"/>
                <a:cs typeface="Canela Text Regular"/>
                <a:sym typeface="Canela Text Regular"/>
              </a:rPr>
              <a:t>P(A | 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