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1A02-1267-49BB-B187-9AAF475F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981" y="453888"/>
            <a:ext cx="8825658" cy="1981200"/>
          </a:xfrm>
        </p:spPr>
        <p:txBody>
          <a:bodyPr/>
          <a:lstStyle/>
          <a:p>
            <a:pPr algn="ctr"/>
            <a:r>
              <a:rPr lang="id-ID" dirty="0"/>
              <a:t>Kelompok 1</a:t>
            </a:r>
            <a:br>
              <a:rPr lang="id-ID" dirty="0"/>
            </a:br>
            <a:r>
              <a:rPr lang="id-ID" dirty="0"/>
              <a:t>Perpustakaan.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E7038-ED35-4BFD-9F2D-E3E46A508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981" y="3091040"/>
            <a:ext cx="8825658" cy="1036955"/>
          </a:xfrm>
        </p:spPr>
        <p:txBody>
          <a:bodyPr>
            <a:normAutofit/>
          </a:bodyPr>
          <a:lstStyle/>
          <a:p>
            <a:r>
              <a:rPr lang="id-ID" sz="2400" dirty="0">
                <a:solidFill>
                  <a:schemeClr val="tx1"/>
                </a:solidFill>
              </a:rPr>
              <a:t>IRVAN NURFAZRI MAULUDIN : 12165446</a:t>
            </a:r>
          </a:p>
          <a:p>
            <a:r>
              <a:rPr lang="id-ID" sz="2400" dirty="0">
                <a:solidFill>
                  <a:schemeClr val="tx1"/>
                </a:solidFill>
              </a:rPr>
              <a:t>IGNI MUSTOFA					: 12162071</a:t>
            </a:r>
          </a:p>
          <a:p>
            <a:endParaRPr lang="id-ID" sz="2400" dirty="0">
              <a:solidFill>
                <a:schemeClr val="tx1"/>
              </a:solidFill>
            </a:endParaRPr>
          </a:p>
          <a:p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F0401A-75D3-46B5-84EF-2EE2E9F2A7F9}"/>
              </a:ext>
            </a:extLst>
          </p:cNvPr>
          <p:cNvSpPr txBox="1">
            <a:spLocks/>
          </p:cNvSpPr>
          <p:nvPr/>
        </p:nvSpPr>
        <p:spPr>
          <a:xfrm>
            <a:off x="1313981" y="4611784"/>
            <a:ext cx="8825658" cy="1036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d-ID" dirty="0"/>
              <a:t>BSI KARAWANG</a:t>
            </a:r>
          </a:p>
        </p:txBody>
      </p:sp>
    </p:spTree>
    <p:extLst>
      <p:ext uri="{BB962C8B-B14F-4D97-AF65-F5344CB8AC3E}">
        <p14:creationId xmlns:p14="http://schemas.microsoft.com/office/powerpoint/2010/main" val="239903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Kelompok 1 Perpustakaan.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 Perpustakaan.</dc:title>
  <dc:creator>IRVAN</dc:creator>
  <cp:lastModifiedBy>IRVAN</cp:lastModifiedBy>
  <cp:revision>2</cp:revision>
  <dcterms:created xsi:type="dcterms:W3CDTF">2018-12-19T02:34:19Z</dcterms:created>
  <dcterms:modified xsi:type="dcterms:W3CDTF">2018-12-25T16:52:17Z</dcterms:modified>
</cp:coreProperties>
</file>