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1309350" cx="20104100"/>
  <p:notesSz cx="20104100" cy="11309350"/>
  <p:embeddedFontLst>
    <p:embeddedFont>
      <p:font typeface="Roboto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hsA+Uzp4WDygkx2QkLIraCuIN9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4584018" y="2406074"/>
            <a:ext cx="10853419" cy="203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5391611" y="4806086"/>
            <a:ext cx="14319885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5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584018" y="2406074"/>
            <a:ext cx="10853419" cy="203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10460227" y="3621340"/>
            <a:ext cx="8167369" cy="7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4344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4584018" y="2406074"/>
            <a:ext cx="10853419" cy="203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20104100" cy="11308715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1"/>
          <p:cNvSpPr txBox="1"/>
          <p:nvPr>
            <p:ph type="title"/>
          </p:nvPr>
        </p:nvSpPr>
        <p:spPr>
          <a:xfrm>
            <a:off x="4584018" y="2406074"/>
            <a:ext cx="10853419" cy="2035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0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391611" y="4806086"/>
            <a:ext cx="14319885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50" u="none" cap="none" strike="noStrike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3.png"/><Relationship Id="rId5" Type="http://schemas.openxmlformats.org/officeDocument/2006/relationships/image" Target="../media/image21.jpg"/><Relationship Id="rId6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7290" y="0"/>
            <a:ext cx="11936809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>
            <p:ph type="title"/>
          </p:nvPr>
        </p:nvSpPr>
        <p:spPr>
          <a:xfrm>
            <a:off x="11835638" y="3550087"/>
            <a:ext cx="7200265" cy="5586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50">
                <a:solidFill>
                  <a:srgbClr val="FAFBFB"/>
                </a:solidFill>
                <a:latin typeface="Trebuchet MS"/>
                <a:ea typeface="Trebuchet MS"/>
                <a:cs typeface="Trebuchet MS"/>
                <a:sym typeface="Trebuchet MS"/>
              </a:rPr>
              <a:t>Protecting Routes of a Web Application</a:t>
            </a:r>
            <a:endParaRPr b="1" sz="9050">
              <a:solidFill>
                <a:srgbClr val="FAFBF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" name="Google Shape;50;p1"/>
          <p:cNvPicPr preferRelativeResize="0"/>
          <p:nvPr/>
        </p:nvPicPr>
        <p:blipFill rotWithShape="1">
          <a:blip r:embed="rId4">
            <a:alphaModFix/>
          </a:blip>
          <a:srcRect b="58417" l="624" r="60842" t="9949"/>
          <a:stretch/>
        </p:blipFill>
        <p:spPr>
          <a:xfrm>
            <a:off x="2462188" y="1002027"/>
            <a:ext cx="3750001" cy="247881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"/>
          <p:cNvSpPr txBox="1"/>
          <p:nvPr/>
        </p:nvSpPr>
        <p:spPr>
          <a:xfrm>
            <a:off x="-2193" y="7025179"/>
            <a:ext cx="8479343" cy="2736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>
                <a:solidFill>
                  <a:srgbClr val="7FCE75"/>
                </a:solidFill>
                <a:latin typeface="Calibri"/>
                <a:ea typeface="Calibri"/>
                <a:cs typeface="Calibri"/>
                <a:sym typeface="Calibri"/>
              </a:rPr>
              <a:t>Presented by  :</a:t>
            </a:r>
            <a:endParaRPr b="0" i="0" sz="132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ctr">
              <a:spcBef>
                <a:spcPts val="120"/>
              </a:spcBef>
              <a:spcAft>
                <a:spcPts val="0"/>
              </a:spcAft>
              <a:buNone/>
            </a:pPr>
            <a:r>
              <a:rPr b="1" i="0" lang="en-US" sz="8000">
                <a:solidFill>
                  <a:srgbClr val="7FCE75"/>
                </a:solidFill>
                <a:latin typeface="Calibri"/>
                <a:ea typeface="Calibri"/>
                <a:cs typeface="Calibri"/>
                <a:sym typeface="Calibri"/>
              </a:rPr>
              <a:t>Umad </a:t>
            </a:r>
            <a:r>
              <a:rPr b="1" i="0" lang="en-US" sz="9600">
                <a:solidFill>
                  <a:srgbClr val="7FCE75"/>
                </a:solidFill>
                <a:latin typeface="Calibri"/>
                <a:ea typeface="Calibri"/>
                <a:cs typeface="Calibri"/>
                <a:sym typeface="Calibri"/>
              </a:rPr>
              <a:t>Ahmad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"/>
          <p:cNvSpPr txBox="1"/>
          <p:nvPr>
            <p:ph type="title"/>
          </p:nvPr>
        </p:nvSpPr>
        <p:spPr>
          <a:xfrm>
            <a:off x="740476" y="334717"/>
            <a:ext cx="9190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(Continued) </a:t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76226" y="2331663"/>
            <a:ext cx="18467070" cy="8640366"/>
          </a:xfrm>
          <a:custGeom>
            <a:rect b="b" l="l" r="r" t="t"/>
            <a:pathLst>
              <a:path extrusionOk="0" h="4683125" w="9982200">
                <a:moveTo>
                  <a:pt x="0" y="0"/>
                </a:moveTo>
                <a:lnTo>
                  <a:pt x="9981891" y="0"/>
                </a:lnTo>
                <a:lnTo>
                  <a:pt x="9981891" y="4682824"/>
                </a:lnTo>
                <a:lnTo>
                  <a:pt x="0" y="4682824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" name="Google Shape;59;p2"/>
          <p:cNvGrpSpPr/>
          <p:nvPr/>
        </p:nvGrpSpPr>
        <p:grpSpPr>
          <a:xfrm>
            <a:off x="-234950" y="696209"/>
            <a:ext cx="5329423" cy="3507385"/>
            <a:chOff x="2845640" y="932069"/>
            <a:chExt cx="5329423" cy="3507385"/>
          </a:xfrm>
        </p:grpSpPr>
        <p:pic>
          <p:nvPicPr>
            <p:cNvPr id="60" name="Google Shape;6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84558" y="1635543"/>
              <a:ext cx="3593098" cy="1746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5640" y="932069"/>
              <a:ext cx="5329423" cy="3507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2"/>
            <p:cNvSpPr txBox="1"/>
            <p:nvPr/>
          </p:nvSpPr>
          <p:spPr>
            <a:xfrm rot="-599967">
              <a:off x="3255449" y="2300192"/>
              <a:ext cx="3851100" cy="525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Islamabad</a:t>
              </a:r>
              <a:endParaRPr/>
            </a:p>
          </p:txBody>
        </p:sp>
      </p:grpSp>
      <p:sp>
        <p:nvSpPr>
          <p:cNvPr id="63" name="Google Shape;63;p2"/>
          <p:cNvSpPr txBox="1"/>
          <p:nvPr/>
        </p:nvSpPr>
        <p:spPr>
          <a:xfrm>
            <a:off x="1034645" y="2987675"/>
            <a:ext cx="17106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it allowed to visit every area of Islamabad for each person ?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1034645" y="4060121"/>
            <a:ext cx="151455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  Some Areas like </a:t>
            </a: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Zone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 Allowed for some people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5708650" y="5064494"/>
            <a:ext cx="38793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 u="sng">
                <a:solidFill>
                  <a:srgbClr val="FFC83D"/>
                </a:solidFill>
                <a:latin typeface="Calibri"/>
                <a:ea typeface="Calibri"/>
                <a:cs typeface="Calibri"/>
                <a:sym typeface="Calibri"/>
              </a:rPr>
              <a:t>Reason ?</a:t>
            </a:r>
            <a:endParaRPr i="1" sz="5400">
              <a:solidFill>
                <a:srgbClr val="FFC8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9071290" y="5125903"/>
            <a:ext cx="38793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  </a:t>
            </a:r>
            <a:r>
              <a:rPr baseline="-25000" lang="en-US" sz="635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Safety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021685" y="6258752"/>
            <a:ext cx="17991300" cy="22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2 persons with </a:t>
            </a:r>
            <a:r>
              <a:rPr lang="en-US" sz="40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same color ,wealth, car, dress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 one is allowed to enter </a:t>
            </a:r>
            <a:endParaRPr/>
          </a:p>
          <a:p>
            <a:pPr indent="0" lvl="0" marL="784225" marR="0" rtl="0" algn="l">
              <a:spcBef>
                <a:spcPts val="136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zone but another not. What's the reason ? </a:t>
            </a:r>
            <a:endParaRPr/>
          </a:p>
          <a:p>
            <a:pPr indent="0" lvl="0" marL="784225" marR="0" rtl="0" algn="l">
              <a:spcBef>
                <a:spcPts val="1360"/>
              </a:spcBef>
              <a:spcAft>
                <a:spcPts val="0"/>
              </a:spcAft>
              <a:buNone/>
            </a:pPr>
            <a:r>
              <a:t/>
            </a:r>
            <a:endParaRPr baseline="-25000" sz="6350">
              <a:solidFill>
                <a:srgbClr val="4444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4538025" y="7998207"/>
            <a:ext cx="84504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  </a:t>
            </a:r>
            <a:r>
              <a:rPr baseline="-25000" lang="en-US" sz="635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Card / Passport</a:t>
            </a:r>
            <a:endParaRPr/>
          </a:p>
          <a:p>
            <a:pPr indent="0" lvl="0" marL="784225" marR="0" rtl="0" algn="ctr">
              <a:spcBef>
                <a:spcPts val="1360"/>
              </a:spcBef>
              <a:spcAft>
                <a:spcPts val="0"/>
              </a:spcAft>
              <a:buNone/>
            </a:pPr>
            <a:r>
              <a:rPr b="1" baseline="-25000" lang="en-US" sz="6350">
                <a:solidFill>
                  <a:srgbClr val="97D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Passport</a:t>
            </a:r>
            <a:r>
              <a:rPr b="1" lang="en-US" sz="6350">
                <a:solidFill>
                  <a:srgbClr val="97D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baseline="-25000" lang="en-US" sz="6350">
                <a:solidFill>
                  <a:srgbClr val="97D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Power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>
            <p:ph type="title"/>
          </p:nvPr>
        </p:nvSpPr>
        <p:spPr>
          <a:xfrm>
            <a:off x="740476" y="334717"/>
            <a:ext cx="9190605" cy="689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(Continued) </a:t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>
            <a:off x="876226" y="2331663"/>
            <a:ext cx="18472224" cy="8642970"/>
          </a:xfrm>
          <a:custGeom>
            <a:rect b="b" l="l" r="r" t="t"/>
            <a:pathLst>
              <a:path extrusionOk="0" h="4683125" w="9982200">
                <a:moveTo>
                  <a:pt x="0" y="0"/>
                </a:moveTo>
                <a:lnTo>
                  <a:pt x="9981891" y="0"/>
                </a:lnTo>
                <a:lnTo>
                  <a:pt x="9981891" y="4682824"/>
                </a:lnTo>
                <a:lnTo>
                  <a:pt x="0" y="4682824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-234950" y="696209"/>
            <a:ext cx="5329422" cy="3507385"/>
            <a:chOff x="2845640" y="932069"/>
            <a:chExt cx="5329422" cy="3507385"/>
          </a:xfrm>
        </p:grpSpPr>
        <p:pic>
          <p:nvPicPr>
            <p:cNvPr id="77" name="Google Shape;7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84558" y="1635543"/>
              <a:ext cx="3593098" cy="1746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45640" y="932069"/>
              <a:ext cx="5329422" cy="3507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3"/>
            <p:cNvSpPr txBox="1"/>
            <p:nvPr/>
          </p:nvSpPr>
          <p:spPr>
            <a:xfrm rot="-600000">
              <a:off x="3255496" y="2300154"/>
              <a:ext cx="3851221" cy="5257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9363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Web App</a:t>
              </a:r>
              <a:endParaRPr/>
            </a:p>
          </p:txBody>
        </p:sp>
      </p:grpSp>
      <p:sp>
        <p:nvSpPr>
          <p:cNvPr id="80" name="Google Shape;80;p3"/>
          <p:cNvSpPr txBox="1"/>
          <p:nvPr/>
        </p:nvSpPr>
        <p:spPr>
          <a:xfrm>
            <a:off x="1034645" y="2987675"/>
            <a:ext cx="17106338" cy="62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it allowed to visit every </a:t>
            </a:r>
            <a:r>
              <a:rPr i="1"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</a:t>
            </a:r>
            <a:r>
              <a:rPr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user ?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1034645" y="4060121"/>
            <a:ext cx="15145634" cy="627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  Some Routes are NOT Allowed for some users.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5708650" y="5064494"/>
            <a:ext cx="3879164" cy="843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400" u="sng">
                <a:solidFill>
                  <a:srgbClr val="FFC83D"/>
                </a:solidFill>
                <a:latin typeface="Calibri"/>
                <a:ea typeface="Calibri"/>
                <a:cs typeface="Calibri"/>
                <a:sym typeface="Calibri"/>
              </a:rPr>
              <a:t>Reason ?</a:t>
            </a:r>
            <a:endParaRPr i="1" sz="5400">
              <a:solidFill>
                <a:srgbClr val="FFC83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9071290" y="5125903"/>
            <a:ext cx="3879164" cy="663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  </a:t>
            </a:r>
            <a:r>
              <a:rPr baseline="-25000" lang="en-US" sz="635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Safety</a:t>
            </a:r>
            <a:endParaRPr/>
          </a:p>
        </p:txBody>
      </p:sp>
      <p:sp>
        <p:nvSpPr>
          <p:cNvPr id="84" name="Google Shape;84;p3"/>
          <p:cNvSpPr txBox="1"/>
          <p:nvPr/>
        </p:nvSpPr>
        <p:spPr>
          <a:xfrm>
            <a:off x="1021685" y="6348520"/>
            <a:ext cx="17991339" cy="2074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2 users with </a:t>
            </a:r>
            <a:r>
              <a:rPr lang="en-US" sz="4000" u="sng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same browser, Network , etc….</a:t>
            </a:r>
            <a:r>
              <a:rPr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one is allowed to visit a route but another one not. What's the reason ? </a:t>
            </a:r>
            <a:endParaRPr/>
          </a:p>
          <a:p>
            <a:pPr indent="0" lvl="0" marL="784225" marR="0" rtl="0" algn="l">
              <a:spcBef>
                <a:spcPts val="1360"/>
              </a:spcBef>
              <a:spcAft>
                <a:spcPts val="0"/>
              </a:spcAft>
              <a:buNone/>
            </a:pPr>
            <a:r>
              <a:t/>
            </a:r>
            <a:endParaRPr baseline="-25000" sz="6350">
              <a:solidFill>
                <a:srgbClr val="44444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538025" y="7998207"/>
            <a:ext cx="8450324" cy="1820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78422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  </a:t>
            </a:r>
            <a:r>
              <a:rPr baseline="-25000" lang="en-US" sz="6350">
                <a:solidFill>
                  <a:srgbClr val="00B0F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Passport / JWT</a:t>
            </a:r>
            <a:endParaRPr/>
          </a:p>
          <a:p>
            <a:pPr indent="0" lvl="0" marL="784225" marR="0" rtl="0" algn="ctr">
              <a:spcBef>
                <a:spcPts val="1360"/>
              </a:spcBef>
              <a:spcAft>
                <a:spcPts val="0"/>
              </a:spcAft>
              <a:buNone/>
            </a:pPr>
            <a:r>
              <a:rPr b="1" baseline="-25000" lang="en-US" sz="6350">
                <a:solidFill>
                  <a:srgbClr val="97D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JWT</a:t>
            </a:r>
            <a:r>
              <a:rPr b="1" lang="en-US" sz="6350">
                <a:solidFill>
                  <a:srgbClr val="97D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baseline="-25000" lang="en-US" sz="6350">
                <a:solidFill>
                  <a:srgbClr val="97D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 Power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7"/>
          <p:cNvSpPr txBox="1"/>
          <p:nvPr>
            <p:ph type="title"/>
          </p:nvPr>
        </p:nvSpPr>
        <p:spPr>
          <a:xfrm>
            <a:off x="424557" y="259543"/>
            <a:ext cx="19697456" cy="843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JSON WEB TOKEN (JWT) AUTHENTICATION WORKS</a:t>
            </a:r>
            <a:endParaRPr sz="5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7"/>
          <p:cNvGrpSpPr/>
          <p:nvPr/>
        </p:nvGrpSpPr>
        <p:grpSpPr>
          <a:xfrm>
            <a:off x="6593005" y="4120662"/>
            <a:ext cx="7337315" cy="213995"/>
            <a:chOff x="6593005" y="4120662"/>
            <a:chExt cx="7337315" cy="213995"/>
          </a:xfrm>
        </p:grpSpPr>
        <p:sp>
          <p:nvSpPr>
            <p:cNvPr id="94" name="Google Shape;94;p7"/>
            <p:cNvSpPr/>
            <p:nvPr/>
          </p:nvSpPr>
          <p:spPr>
            <a:xfrm>
              <a:off x="6593005" y="4227465"/>
              <a:ext cx="7150100" cy="0"/>
            </a:xfrm>
            <a:custGeom>
              <a:rect b="b" l="l" r="r" t="t"/>
              <a:pathLst>
                <a:path extrusionOk="0" h="120000" w="7150100">
                  <a:moveTo>
                    <a:pt x="0" y="0"/>
                  </a:moveTo>
                  <a:lnTo>
                    <a:pt x="7123317" y="0"/>
                  </a:lnTo>
                  <a:lnTo>
                    <a:pt x="7149494" y="0"/>
                  </a:lnTo>
                </a:path>
              </a:pathLst>
            </a:custGeom>
            <a:noFill/>
            <a:ln cap="flat" cmpd="sng" w="52350">
              <a:solidFill>
                <a:srgbClr val="444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3716325" y="4120662"/>
              <a:ext cx="213995" cy="213995"/>
            </a:xfrm>
            <a:custGeom>
              <a:rect b="b" l="l" r="r" t="t"/>
              <a:pathLst>
                <a:path extrusionOk="0" h="213995" w="213994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7"/>
          <p:cNvGrpSpPr/>
          <p:nvPr/>
        </p:nvGrpSpPr>
        <p:grpSpPr>
          <a:xfrm>
            <a:off x="7309887" y="2936889"/>
            <a:ext cx="5236385" cy="1123972"/>
            <a:chOff x="7309887" y="2936889"/>
            <a:chExt cx="5236385" cy="1123972"/>
          </a:xfrm>
        </p:grpSpPr>
        <p:sp>
          <p:nvSpPr>
            <p:cNvPr id="97" name="Google Shape;97;p7"/>
            <p:cNvSpPr/>
            <p:nvPr/>
          </p:nvSpPr>
          <p:spPr>
            <a:xfrm>
              <a:off x="7976812" y="3268262"/>
              <a:ext cx="4569460" cy="748030"/>
            </a:xfrm>
            <a:custGeom>
              <a:rect b="b" l="l" r="r" t="t"/>
              <a:pathLst>
                <a:path extrusionOk="0" h="748029" w="4569459">
                  <a:moveTo>
                    <a:pt x="0" y="0"/>
                  </a:moveTo>
                  <a:lnTo>
                    <a:pt x="4569307" y="0"/>
                  </a:lnTo>
                  <a:lnTo>
                    <a:pt x="4569307" y="747713"/>
                  </a:lnTo>
                  <a:lnTo>
                    <a:pt x="0" y="7477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09887" y="2936889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7"/>
            <p:cNvSpPr/>
            <p:nvPr/>
          </p:nvSpPr>
          <p:spPr>
            <a:xfrm>
              <a:off x="7587365" y="3006453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284507" y="0"/>
                  </a:moveTo>
                  <a:lnTo>
                    <a:pt x="240958" y="3333"/>
                  </a:lnTo>
                  <a:lnTo>
                    <a:pt x="198237" y="13332"/>
                  </a:lnTo>
                  <a:lnTo>
                    <a:pt x="157174" y="29999"/>
                  </a:lnTo>
                  <a:lnTo>
                    <a:pt x="118595" y="53331"/>
                  </a:lnTo>
                  <a:lnTo>
                    <a:pt x="83330" y="83330"/>
                  </a:lnTo>
                  <a:lnTo>
                    <a:pt x="53331" y="118595"/>
                  </a:lnTo>
                  <a:lnTo>
                    <a:pt x="29999" y="157174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7"/>
                  </a:lnTo>
                  <a:lnTo>
                    <a:pt x="29999" y="411841"/>
                  </a:lnTo>
                  <a:lnTo>
                    <a:pt x="53331" y="450419"/>
                  </a:lnTo>
                  <a:lnTo>
                    <a:pt x="83330" y="485684"/>
                  </a:lnTo>
                  <a:lnTo>
                    <a:pt x="118595" y="515683"/>
                  </a:lnTo>
                  <a:lnTo>
                    <a:pt x="157174" y="539016"/>
                  </a:lnTo>
                  <a:lnTo>
                    <a:pt x="198237" y="555682"/>
                  </a:lnTo>
                  <a:lnTo>
                    <a:pt x="240958" y="565681"/>
                  </a:lnTo>
                  <a:lnTo>
                    <a:pt x="284507" y="569014"/>
                  </a:lnTo>
                  <a:lnTo>
                    <a:pt x="328056" y="565681"/>
                  </a:lnTo>
                  <a:lnTo>
                    <a:pt x="370777" y="555682"/>
                  </a:lnTo>
                  <a:lnTo>
                    <a:pt x="411841" y="539016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3" y="450419"/>
                  </a:lnTo>
                  <a:lnTo>
                    <a:pt x="539016" y="411841"/>
                  </a:lnTo>
                  <a:lnTo>
                    <a:pt x="555682" y="370777"/>
                  </a:lnTo>
                  <a:lnTo>
                    <a:pt x="565681" y="328056"/>
                  </a:lnTo>
                  <a:lnTo>
                    <a:pt x="569014" y="284507"/>
                  </a:lnTo>
                  <a:lnTo>
                    <a:pt x="565681" y="240958"/>
                  </a:lnTo>
                  <a:lnTo>
                    <a:pt x="555682" y="198237"/>
                  </a:lnTo>
                  <a:lnTo>
                    <a:pt x="539016" y="157174"/>
                  </a:lnTo>
                  <a:lnTo>
                    <a:pt x="515683" y="118595"/>
                  </a:lnTo>
                  <a:lnTo>
                    <a:pt x="485684" y="83330"/>
                  </a:lnTo>
                  <a:lnTo>
                    <a:pt x="450419" y="53331"/>
                  </a:lnTo>
                  <a:lnTo>
                    <a:pt x="411841" y="29999"/>
                  </a:lnTo>
                  <a:lnTo>
                    <a:pt x="370777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7587365" y="3006454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7"/>
          <p:cNvGrpSpPr/>
          <p:nvPr/>
        </p:nvGrpSpPr>
        <p:grpSpPr>
          <a:xfrm>
            <a:off x="6593006" y="4882941"/>
            <a:ext cx="7337531" cy="1326327"/>
            <a:chOff x="6593006" y="4882941"/>
            <a:chExt cx="7337531" cy="1326327"/>
          </a:xfrm>
        </p:grpSpPr>
        <p:sp>
          <p:nvSpPr>
            <p:cNvPr id="102" name="Google Shape;102;p7"/>
            <p:cNvSpPr/>
            <p:nvPr/>
          </p:nvSpPr>
          <p:spPr>
            <a:xfrm>
              <a:off x="6780437" y="4989744"/>
              <a:ext cx="7150100" cy="0"/>
            </a:xfrm>
            <a:custGeom>
              <a:rect b="b" l="l" r="r" t="t"/>
              <a:pathLst>
                <a:path extrusionOk="0" h="120000" w="7150100">
                  <a:moveTo>
                    <a:pt x="7149494" y="0"/>
                  </a:moveTo>
                  <a:lnTo>
                    <a:pt x="26177" y="0"/>
                  </a:lnTo>
                  <a:lnTo>
                    <a:pt x="0" y="0"/>
                  </a:lnTo>
                </a:path>
              </a:pathLst>
            </a:custGeom>
            <a:noFill/>
            <a:ln cap="flat" cmpd="sng" w="52350">
              <a:solidFill>
                <a:srgbClr val="444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6593006" y="4882941"/>
              <a:ext cx="213995" cy="213995"/>
            </a:xfrm>
            <a:custGeom>
              <a:rect b="b" l="l" r="r" t="t"/>
              <a:pathLst>
                <a:path extrusionOk="0" h="213995" w="213995">
                  <a:moveTo>
                    <a:pt x="213606" y="0"/>
                  </a:moveTo>
                  <a:lnTo>
                    <a:pt x="0" y="106803"/>
                  </a:lnTo>
                  <a:lnTo>
                    <a:pt x="213606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6916113" y="5221208"/>
              <a:ext cx="988060" cy="988060"/>
            </a:xfrm>
            <a:custGeom>
              <a:rect b="b" l="l" r="r" t="t"/>
              <a:pathLst>
                <a:path extrusionOk="0" h="988060" w="988059">
                  <a:moveTo>
                    <a:pt x="516045" y="0"/>
                  </a:moveTo>
                  <a:lnTo>
                    <a:pt x="471416" y="0"/>
                  </a:lnTo>
                  <a:lnTo>
                    <a:pt x="426932" y="4007"/>
                  </a:lnTo>
                  <a:lnTo>
                    <a:pt x="382889" y="12021"/>
                  </a:lnTo>
                  <a:lnTo>
                    <a:pt x="339577" y="24042"/>
                  </a:lnTo>
                  <a:lnTo>
                    <a:pt x="297291" y="40071"/>
                  </a:lnTo>
                  <a:lnTo>
                    <a:pt x="256322" y="60106"/>
                  </a:lnTo>
                  <a:lnTo>
                    <a:pt x="216965" y="84149"/>
                  </a:lnTo>
                  <a:lnTo>
                    <a:pt x="179512" y="112199"/>
                  </a:lnTo>
                  <a:lnTo>
                    <a:pt x="144255" y="144256"/>
                  </a:lnTo>
                  <a:lnTo>
                    <a:pt x="112198" y="179512"/>
                  </a:lnTo>
                  <a:lnTo>
                    <a:pt x="84149" y="216966"/>
                  </a:lnTo>
                  <a:lnTo>
                    <a:pt x="60106" y="256323"/>
                  </a:lnTo>
                  <a:lnTo>
                    <a:pt x="40071" y="297291"/>
                  </a:lnTo>
                  <a:lnTo>
                    <a:pt x="24042" y="339577"/>
                  </a:lnTo>
                  <a:lnTo>
                    <a:pt x="12021" y="382889"/>
                  </a:lnTo>
                  <a:lnTo>
                    <a:pt x="4007" y="426932"/>
                  </a:lnTo>
                  <a:lnTo>
                    <a:pt x="0" y="471416"/>
                  </a:lnTo>
                  <a:lnTo>
                    <a:pt x="0" y="516045"/>
                  </a:lnTo>
                  <a:lnTo>
                    <a:pt x="4007" y="560528"/>
                  </a:lnTo>
                  <a:lnTo>
                    <a:pt x="12021" y="604572"/>
                  </a:lnTo>
                  <a:lnTo>
                    <a:pt x="24042" y="647883"/>
                  </a:lnTo>
                  <a:lnTo>
                    <a:pt x="40071" y="690170"/>
                  </a:lnTo>
                  <a:lnTo>
                    <a:pt x="60106" y="731138"/>
                  </a:lnTo>
                  <a:lnTo>
                    <a:pt x="84149" y="770495"/>
                  </a:lnTo>
                  <a:lnTo>
                    <a:pt x="112198" y="807949"/>
                  </a:lnTo>
                  <a:lnTo>
                    <a:pt x="144255" y="843205"/>
                  </a:lnTo>
                  <a:lnTo>
                    <a:pt x="179512" y="875262"/>
                  </a:lnTo>
                  <a:lnTo>
                    <a:pt x="216965" y="903312"/>
                  </a:lnTo>
                  <a:lnTo>
                    <a:pt x="256322" y="927355"/>
                  </a:lnTo>
                  <a:lnTo>
                    <a:pt x="297291" y="947390"/>
                  </a:lnTo>
                  <a:lnTo>
                    <a:pt x="339577" y="963418"/>
                  </a:lnTo>
                  <a:lnTo>
                    <a:pt x="382889" y="975440"/>
                  </a:lnTo>
                  <a:lnTo>
                    <a:pt x="426932" y="983454"/>
                  </a:lnTo>
                  <a:lnTo>
                    <a:pt x="471416" y="987461"/>
                  </a:lnTo>
                  <a:lnTo>
                    <a:pt x="516045" y="987461"/>
                  </a:lnTo>
                  <a:lnTo>
                    <a:pt x="560528" y="983454"/>
                  </a:lnTo>
                  <a:lnTo>
                    <a:pt x="604572" y="975440"/>
                  </a:lnTo>
                  <a:lnTo>
                    <a:pt x="647883" y="963418"/>
                  </a:lnTo>
                  <a:lnTo>
                    <a:pt x="690170" y="947390"/>
                  </a:lnTo>
                  <a:lnTo>
                    <a:pt x="731138" y="927355"/>
                  </a:lnTo>
                  <a:lnTo>
                    <a:pt x="770495" y="903312"/>
                  </a:lnTo>
                  <a:lnTo>
                    <a:pt x="807948" y="875262"/>
                  </a:lnTo>
                  <a:lnTo>
                    <a:pt x="843205" y="843205"/>
                  </a:lnTo>
                  <a:lnTo>
                    <a:pt x="875262" y="807949"/>
                  </a:lnTo>
                  <a:lnTo>
                    <a:pt x="903311" y="770495"/>
                  </a:lnTo>
                  <a:lnTo>
                    <a:pt x="927354" y="731138"/>
                  </a:lnTo>
                  <a:lnTo>
                    <a:pt x="947390" y="690170"/>
                  </a:lnTo>
                  <a:lnTo>
                    <a:pt x="963418" y="647883"/>
                  </a:lnTo>
                  <a:lnTo>
                    <a:pt x="975440" y="604572"/>
                  </a:lnTo>
                  <a:lnTo>
                    <a:pt x="983454" y="560528"/>
                  </a:lnTo>
                  <a:lnTo>
                    <a:pt x="987461" y="516045"/>
                  </a:lnTo>
                  <a:lnTo>
                    <a:pt x="987461" y="471416"/>
                  </a:lnTo>
                  <a:lnTo>
                    <a:pt x="983454" y="426932"/>
                  </a:lnTo>
                  <a:lnTo>
                    <a:pt x="975440" y="382889"/>
                  </a:lnTo>
                  <a:lnTo>
                    <a:pt x="963418" y="339577"/>
                  </a:lnTo>
                  <a:lnTo>
                    <a:pt x="947390" y="297291"/>
                  </a:lnTo>
                  <a:lnTo>
                    <a:pt x="927354" y="256323"/>
                  </a:lnTo>
                  <a:lnTo>
                    <a:pt x="903311" y="216966"/>
                  </a:lnTo>
                  <a:lnTo>
                    <a:pt x="875262" y="179512"/>
                  </a:lnTo>
                  <a:lnTo>
                    <a:pt x="843205" y="144256"/>
                  </a:lnTo>
                  <a:lnTo>
                    <a:pt x="807948" y="112199"/>
                  </a:lnTo>
                  <a:lnTo>
                    <a:pt x="770495" y="84149"/>
                  </a:lnTo>
                  <a:lnTo>
                    <a:pt x="731138" y="60106"/>
                  </a:lnTo>
                  <a:lnTo>
                    <a:pt x="690170" y="40071"/>
                  </a:lnTo>
                  <a:lnTo>
                    <a:pt x="647883" y="24042"/>
                  </a:lnTo>
                  <a:lnTo>
                    <a:pt x="604572" y="12021"/>
                  </a:lnTo>
                  <a:lnTo>
                    <a:pt x="560528" y="4007"/>
                  </a:lnTo>
                  <a:lnTo>
                    <a:pt x="516045" y="0"/>
                  </a:lnTo>
                  <a:close/>
                </a:path>
              </a:pathLst>
            </a:custGeom>
            <a:solidFill>
              <a:srgbClr val="6BCB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7"/>
          <p:cNvSpPr txBox="1"/>
          <p:nvPr/>
        </p:nvSpPr>
        <p:spPr>
          <a:xfrm>
            <a:off x="7777638" y="3051843"/>
            <a:ext cx="4634865" cy="734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7185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9B384"/>
                </a:solidFill>
                <a:latin typeface="Courier New"/>
                <a:ea typeface="Courier New"/>
                <a:cs typeface="Courier New"/>
                <a:sym typeface="Courier New"/>
              </a:rPr>
              <a:t>POST	</a:t>
            </a:r>
            <a:r>
              <a:rPr b="1"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/login	{email, password}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14731175" y="3631104"/>
            <a:ext cx="3467735" cy="1193165"/>
          </a:xfrm>
          <a:custGeom>
            <a:rect b="b" l="l" r="r" t="t"/>
            <a:pathLst>
              <a:path extrusionOk="0" h="1193164" w="3467734">
                <a:moveTo>
                  <a:pt x="0" y="0"/>
                </a:moveTo>
                <a:lnTo>
                  <a:pt x="3467308" y="0"/>
                </a:lnTo>
                <a:lnTo>
                  <a:pt x="3467308" y="1192721"/>
                </a:lnTo>
                <a:lnTo>
                  <a:pt x="0" y="119272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4929253" y="3712841"/>
            <a:ext cx="3041015" cy="884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 user &amp;&amp; password,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Create unique JWT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8" name="Google Shape;108;p7"/>
          <p:cNvGrpSpPr/>
          <p:nvPr/>
        </p:nvGrpSpPr>
        <p:grpSpPr>
          <a:xfrm>
            <a:off x="14145936" y="3183338"/>
            <a:ext cx="1123972" cy="1123972"/>
            <a:chOff x="14145936" y="3183338"/>
            <a:chExt cx="1123972" cy="1123972"/>
          </a:xfrm>
        </p:grpSpPr>
        <p:pic>
          <p:nvPicPr>
            <p:cNvPr id="109" name="Google Shape;10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45936" y="3183338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7"/>
            <p:cNvSpPr/>
            <p:nvPr/>
          </p:nvSpPr>
          <p:spPr>
            <a:xfrm>
              <a:off x="14423412" y="3252903"/>
              <a:ext cx="569595" cy="569595"/>
            </a:xfrm>
            <a:custGeom>
              <a:rect b="b" l="l" r="r" t="t"/>
              <a:pathLst>
                <a:path extrusionOk="0" h="569595" w="569594">
                  <a:moveTo>
                    <a:pt x="284507" y="0"/>
                  </a:moveTo>
                  <a:lnTo>
                    <a:pt x="240957" y="3333"/>
                  </a:lnTo>
                  <a:lnTo>
                    <a:pt x="198237" y="13332"/>
                  </a:lnTo>
                  <a:lnTo>
                    <a:pt x="157173" y="29998"/>
                  </a:lnTo>
                  <a:lnTo>
                    <a:pt x="118594" y="53331"/>
                  </a:lnTo>
                  <a:lnTo>
                    <a:pt x="83329" y="83329"/>
                  </a:lnTo>
                  <a:lnTo>
                    <a:pt x="53331" y="118595"/>
                  </a:lnTo>
                  <a:lnTo>
                    <a:pt x="29998" y="157173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6"/>
                  </a:lnTo>
                  <a:lnTo>
                    <a:pt x="29998" y="411840"/>
                  </a:lnTo>
                  <a:lnTo>
                    <a:pt x="53331" y="450419"/>
                  </a:lnTo>
                  <a:lnTo>
                    <a:pt x="83329" y="485684"/>
                  </a:lnTo>
                  <a:lnTo>
                    <a:pt x="118594" y="515683"/>
                  </a:lnTo>
                  <a:lnTo>
                    <a:pt x="157173" y="539015"/>
                  </a:lnTo>
                  <a:lnTo>
                    <a:pt x="198237" y="555681"/>
                  </a:lnTo>
                  <a:lnTo>
                    <a:pt x="240957" y="565681"/>
                  </a:lnTo>
                  <a:lnTo>
                    <a:pt x="284507" y="569014"/>
                  </a:lnTo>
                  <a:lnTo>
                    <a:pt x="328056" y="565681"/>
                  </a:lnTo>
                  <a:lnTo>
                    <a:pt x="370776" y="555681"/>
                  </a:lnTo>
                  <a:lnTo>
                    <a:pt x="411840" y="539015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2" y="450419"/>
                  </a:lnTo>
                  <a:lnTo>
                    <a:pt x="539015" y="411840"/>
                  </a:lnTo>
                  <a:lnTo>
                    <a:pt x="555681" y="370776"/>
                  </a:lnTo>
                  <a:lnTo>
                    <a:pt x="565680" y="328056"/>
                  </a:lnTo>
                  <a:lnTo>
                    <a:pt x="569014" y="284507"/>
                  </a:lnTo>
                  <a:lnTo>
                    <a:pt x="565680" y="240958"/>
                  </a:lnTo>
                  <a:lnTo>
                    <a:pt x="555681" y="198237"/>
                  </a:lnTo>
                  <a:lnTo>
                    <a:pt x="539015" y="157173"/>
                  </a:lnTo>
                  <a:lnTo>
                    <a:pt x="515682" y="118595"/>
                  </a:lnTo>
                  <a:lnTo>
                    <a:pt x="485684" y="83329"/>
                  </a:lnTo>
                  <a:lnTo>
                    <a:pt x="450419" y="53331"/>
                  </a:lnTo>
                  <a:lnTo>
                    <a:pt x="411840" y="29998"/>
                  </a:lnTo>
                  <a:lnTo>
                    <a:pt x="370776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423415" y="3252903"/>
              <a:ext cx="569595" cy="569595"/>
            </a:xfrm>
            <a:custGeom>
              <a:rect b="b" l="l" r="r" t="t"/>
              <a:pathLst>
                <a:path extrusionOk="0" h="569595" w="569594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7"/>
          <p:cNvSpPr txBox="1"/>
          <p:nvPr/>
        </p:nvSpPr>
        <p:spPr>
          <a:xfrm>
            <a:off x="14615126" y="3337983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17973" y="5526398"/>
            <a:ext cx="57912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sz="2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" name="Google Shape;114;p7"/>
          <p:cNvGrpSpPr/>
          <p:nvPr/>
        </p:nvGrpSpPr>
        <p:grpSpPr>
          <a:xfrm>
            <a:off x="7725511" y="5017124"/>
            <a:ext cx="1123972" cy="1123972"/>
            <a:chOff x="7725511" y="5017124"/>
            <a:chExt cx="1123972" cy="1123972"/>
          </a:xfrm>
        </p:grpSpPr>
        <p:pic>
          <p:nvPicPr>
            <p:cNvPr id="115" name="Google Shape;11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25511" y="5017124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7"/>
            <p:cNvSpPr/>
            <p:nvPr/>
          </p:nvSpPr>
          <p:spPr>
            <a:xfrm>
              <a:off x="8002989" y="5086688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284507" y="0"/>
                  </a:moveTo>
                  <a:lnTo>
                    <a:pt x="240958" y="3333"/>
                  </a:lnTo>
                  <a:lnTo>
                    <a:pt x="198237" y="13332"/>
                  </a:lnTo>
                  <a:lnTo>
                    <a:pt x="157174" y="29999"/>
                  </a:lnTo>
                  <a:lnTo>
                    <a:pt x="118595" y="53331"/>
                  </a:lnTo>
                  <a:lnTo>
                    <a:pt x="83330" y="83330"/>
                  </a:lnTo>
                  <a:lnTo>
                    <a:pt x="53331" y="118595"/>
                  </a:lnTo>
                  <a:lnTo>
                    <a:pt x="29999" y="157174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7"/>
                  </a:lnTo>
                  <a:lnTo>
                    <a:pt x="29999" y="411841"/>
                  </a:lnTo>
                  <a:lnTo>
                    <a:pt x="53331" y="450419"/>
                  </a:lnTo>
                  <a:lnTo>
                    <a:pt x="83330" y="485684"/>
                  </a:lnTo>
                  <a:lnTo>
                    <a:pt x="118595" y="515683"/>
                  </a:lnTo>
                  <a:lnTo>
                    <a:pt x="157174" y="539016"/>
                  </a:lnTo>
                  <a:lnTo>
                    <a:pt x="198237" y="555682"/>
                  </a:lnTo>
                  <a:lnTo>
                    <a:pt x="240958" y="565681"/>
                  </a:lnTo>
                  <a:lnTo>
                    <a:pt x="284507" y="569014"/>
                  </a:lnTo>
                  <a:lnTo>
                    <a:pt x="328056" y="565681"/>
                  </a:lnTo>
                  <a:lnTo>
                    <a:pt x="370777" y="555682"/>
                  </a:lnTo>
                  <a:lnTo>
                    <a:pt x="411841" y="539016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3" y="450419"/>
                  </a:lnTo>
                  <a:lnTo>
                    <a:pt x="539016" y="411841"/>
                  </a:lnTo>
                  <a:lnTo>
                    <a:pt x="555682" y="370777"/>
                  </a:lnTo>
                  <a:lnTo>
                    <a:pt x="565681" y="328056"/>
                  </a:lnTo>
                  <a:lnTo>
                    <a:pt x="569014" y="284507"/>
                  </a:lnTo>
                  <a:lnTo>
                    <a:pt x="565681" y="240958"/>
                  </a:lnTo>
                  <a:lnTo>
                    <a:pt x="555682" y="198237"/>
                  </a:lnTo>
                  <a:lnTo>
                    <a:pt x="539016" y="157174"/>
                  </a:lnTo>
                  <a:lnTo>
                    <a:pt x="515683" y="118595"/>
                  </a:lnTo>
                  <a:lnTo>
                    <a:pt x="485684" y="83330"/>
                  </a:lnTo>
                  <a:lnTo>
                    <a:pt x="450419" y="53331"/>
                  </a:lnTo>
                  <a:lnTo>
                    <a:pt x="411841" y="29999"/>
                  </a:lnTo>
                  <a:lnTo>
                    <a:pt x="370777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002989" y="5086689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7"/>
          <p:cNvSpPr txBox="1"/>
          <p:nvPr/>
        </p:nvSpPr>
        <p:spPr>
          <a:xfrm>
            <a:off x="8186003" y="5170388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2552712" y="4393383"/>
            <a:ext cx="3250565" cy="1193165"/>
          </a:xfrm>
          <a:custGeom>
            <a:rect b="b" l="l" r="r" t="t"/>
            <a:pathLst>
              <a:path extrusionOk="0" h="1193164" w="3250565">
                <a:moveTo>
                  <a:pt x="0" y="0"/>
                </a:moveTo>
                <a:lnTo>
                  <a:pt x="3250159" y="0"/>
                </a:lnTo>
                <a:lnTo>
                  <a:pt x="3250159" y="1192721"/>
                </a:lnTo>
                <a:lnTo>
                  <a:pt x="0" y="119272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2751613" y="4487686"/>
            <a:ext cx="2588895" cy="8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0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Store JWT </a:t>
            </a:r>
            <a:r>
              <a:rPr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(cookie  or localStorage)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1" name="Google Shape;121;p7"/>
          <p:cNvGrpSpPr/>
          <p:nvPr/>
        </p:nvGrpSpPr>
        <p:grpSpPr>
          <a:xfrm>
            <a:off x="5200675" y="3936218"/>
            <a:ext cx="1123972" cy="1123972"/>
            <a:chOff x="5200675" y="3936218"/>
            <a:chExt cx="1123972" cy="1123972"/>
          </a:xfrm>
        </p:grpSpPr>
        <p:pic>
          <p:nvPicPr>
            <p:cNvPr id="122" name="Google Shape;12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00675" y="3936218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7"/>
            <p:cNvSpPr/>
            <p:nvPr/>
          </p:nvSpPr>
          <p:spPr>
            <a:xfrm>
              <a:off x="5478154" y="4005782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284507" y="0"/>
                  </a:moveTo>
                  <a:lnTo>
                    <a:pt x="240958" y="3333"/>
                  </a:lnTo>
                  <a:lnTo>
                    <a:pt x="198237" y="13332"/>
                  </a:lnTo>
                  <a:lnTo>
                    <a:pt x="157173" y="29999"/>
                  </a:lnTo>
                  <a:lnTo>
                    <a:pt x="118595" y="53331"/>
                  </a:lnTo>
                  <a:lnTo>
                    <a:pt x="83329" y="83330"/>
                  </a:lnTo>
                  <a:lnTo>
                    <a:pt x="53331" y="118595"/>
                  </a:lnTo>
                  <a:lnTo>
                    <a:pt x="29998" y="157174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7"/>
                  </a:lnTo>
                  <a:lnTo>
                    <a:pt x="29998" y="411841"/>
                  </a:lnTo>
                  <a:lnTo>
                    <a:pt x="53331" y="450419"/>
                  </a:lnTo>
                  <a:lnTo>
                    <a:pt x="83329" y="485684"/>
                  </a:lnTo>
                  <a:lnTo>
                    <a:pt x="118595" y="515683"/>
                  </a:lnTo>
                  <a:lnTo>
                    <a:pt x="157173" y="539016"/>
                  </a:lnTo>
                  <a:lnTo>
                    <a:pt x="198237" y="555682"/>
                  </a:lnTo>
                  <a:lnTo>
                    <a:pt x="240958" y="565681"/>
                  </a:lnTo>
                  <a:lnTo>
                    <a:pt x="284507" y="569014"/>
                  </a:lnTo>
                  <a:lnTo>
                    <a:pt x="328056" y="565681"/>
                  </a:lnTo>
                  <a:lnTo>
                    <a:pt x="370776" y="555682"/>
                  </a:lnTo>
                  <a:lnTo>
                    <a:pt x="411840" y="539016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3" y="450419"/>
                  </a:lnTo>
                  <a:lnTo>
                    <a:pt x="539015" y="411841"/>
                  </a:lnTo>
                  <a:lnTo>
                    <a:pt x="555681" y="370777"/>
                  </a:lnTo>
                  <a:lnTo>
                    <a:pt x="565681" y="328056"/>
                  </a:lnTo>
                  <a:lnTo>
                    <a:pt x="569014" y="284507"/>
                  </a:lnTo>
                  <a:lnTo>
                    <a:pt x="565681" y="240958"/>
                  </a:lnTo>
                  <a:lnTo>
                    <a:pt x="555681" y="198237"/>
                  </a:lnTo>
                  <a:lnTo>
                    <a:pt x="539015" y="157174"/>
                  </a:lnTo>
                  <a:lnTo>
                    <a:pt x="515683" y="118595"/>
                  </a:lnTo>
                  <a:lnTo>
                    <a:pt x="485684" y="83330"/>
                  </a:lnTo>
                  <a:lnTo>
                    <a:pt x="450419" y="53331"/>
                  </a:lnTo>
                  <a:lnTo>
                    <a:pt x="411840" y="29999"/>
                  </a:lnTo>
                  <a:lnTo>
                    <a:pt x="370776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478153" y="4005782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7"/>
          <p:cNvSpPr txBox="1"/>
          <p:nvPr/>
        </p:nvSpPr>
        <p:spPr>
          <a:xfrm>
            <a:off x="5662519" y="4091887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6593005" y="8443035"/>
            <a:ext cx="7337315" cy="213995"/>
            <a:chOff x="6593005" y="8443035"/>
            <a:chExt cx="7337315" cy="213995"/>
          </a:xfrm>
        </p:grpSpPr>
        <p:sp>
          <p:nvSpPr>
            <p:cNvPr id="127" name="Google Shape;127;p7"/>
            <p:cNvSpPr/>
            <p:nvPr/>
          </p:nvSpPr>
          <p:spPr>
            <a:xfrm>
              <a:off x="6593005" y="8549838"/>
              <a:ext cx="7150100" cy="0"/>
            </a:xfrm>
            <a:custGeom>
              <a:rect b="b" l="l" r="r" t="t"/>
              <a:pathLst>
                <a:path extrusionOk="0" h="120000" w="7150100">
                  <a:moveTo>
                    <a:pt x="0" y="0"/>
                  </a:moveTo>
                  <a:lnTo>
                    <a:pt x="7123317" y="0"/>
                  </a:lnTo>
                  <a:lnTo>
                    <a:pt x="7149494" y="0"/>
                  </a:lnTo>
                </a:path>
              </a:pathLst>
            </a:custGeom>
            <a:noFill/>
            <a:ln cap="flat" cmpd="sng" w="52350">
              <a:solidFill>
                <a:srgbClr val="444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3716325" y="8443035"/>
              <a:ext cx="213995" cy="213995"/>
            </a:xfrm>
            <a:custGeom>
              <a:rect b="b" l="l" r="r" t="t"/>
              <a:pathLst>
                <a:path extrusionOk="0" h="213995" w="213994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7"/>
          <p:cNvGrpSpPr/>
          <p:nvPr/>
        </p:nvGrpSpPr>
        <p:grpSpPr>
          <a:xfrm>
            <a:off x="6593006" y="9205315"/>
            <a:ext cx="7337531" cy="213995"/>
            <a:chOff x="6593006" y="9205315"/>
            <a:chExt cx="7337531" cy="213995"/>
          </a:xfrm>
        </p:grpSpPr>
        <p:sp>
          <p:nvSpPr>
            <p:cNvPr id="130" name="Google Shape;130;p7"/>
            <p:cNvSpPr/>
            <p:nvPr/>
          </p:nvSpPr>
          <p:spPr>
            <a:xfrm>
              <a:off x="6780437" y="9312118"/>
              <a:ext cx="7150100" cy="0"/>
            </a:xfrm>
            <a:custGeom>
              <a:rect b="b" l="l" r="r" t="t"/>
              <a:pathLst>
                <a:path extrusionOk="0" h="120000" w="7150100">
                  <a:moveTo>
                    <a:pt x="7149494" y="0"/>
                  </a:moveTo>
                  <a:lnTo>
                    <a:pt x="26177" y="0"/>
                  </a:lnTo>
                  <a:lnTo>
                    <a:pt x="0" y="0"/>
                  </a:lnTo>
                </a:path>
              </a:pathLst>
            </a:custGeom>
            <a:noFill/>
            <a:ln cap="flat" cmpd="sng" w="52350">
              <a:solidFill>
                <a:srgbClr val="444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93006" y="9205315"/>
              <a:ext cx="213995" cy="213995"/>
            </a:xfrm>
            <a:custGeom>
              <a:rect b="b" l="l" r="r" t="t"/>
              <a:pathLst>
                <a:path extrusionOk="0" h="213995" w="213995">
                  <a:moveTo>
                    <a:pt x="213606" y="0"/>
                  </a:moveTo>
                  <a:lnTo>
                    <a:pt x="0" y="106803"/>
                  </a:lnTo>
                  <a:lnTo>
                    <a:pt x="213606" y="213606"/>
                  </a:lnTo>
                  <a:lnTo>
                    <a:pt x="213606" y="0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521" y="3283422"/>
            <a:ext cx="1115640" cy="26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 rot="-5400000">
            <a:off x="-62999" y="4314991"/>
            <a:ext cx="2028694" cy="489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ctr">
              <a:lnSpc>
                <a:spcPct val="16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521" y="7502466"/>
            <a:ext cx="1115640" cy="26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 rot="-5400000">
            <a:off x="540630" y="8313756"/>
            <a:ext cx="1372870" cy="1040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6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ACCESS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7976812" y="7524048"/>
            <a:ext cx="4569460" cy="748030"/>
          </a:xfrm>
          <a:custGeom>
            <a:rect b="b" l="l" r="r" t="t"/>
            <a:pathLst>
              <a:path extrusionOk="0" h="748029" w="4569459">
                <a:moveTo>
                  <a:pt x="0" y="0"/>
                </a:moveTo>
                <a:lnTo>
                  <a:pt x="4569307" y="0"/>
                </a:lnTo>
                <a:lnTo>
                  <a:pt x="4569307" y="747713"/>
                </a:lnTo>
                <a:lnTo>
                  <a:pt x="0" y="74771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8426833" y="7746226"/>
            <a:ext cx="3342640" cy="302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9B384"/>
                </a:solidFill>
                <a:latin typeface="Courier New"/>
                <a:ea typeface="Courier New"/>
                <a:cs typeface="Courier New"/>
                <a:sym typeface="Courier New"/>
              </a:rPr>
              <a:t>GET	</a:t>
            </a:r>
            <a:r>
              <a:rPr b="1" lang="en-US" sz="18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/someProtectedRoute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2191838" y="7404173"/>
            <a:ext cx="988060" cy="988060"/>
          </a:xfrm>
          <a:custGeom>
            <a:rect b="b" l="l" r="r" t="t"/>
            <a:pathLst>
              <a:path extrusionOk="0" h="988059" w="988059">
                <a:moveTo>
                  <a:pt x="516047" y="0"/>
                </a:moveTo>
                <a:lnTo>
                  <a:pt x="471417" y="0"/>
                </a:lnTo>
                <a:lnTo>
                  <a:pt x="426934" y="4007"/>
                </a:lnTo>
                <a:lnTo>
                  <a:pt x="382890" y="12021"/>
                </a:lnTo>
                <a:lnTo>
                  <a:pt x="339578" y="24042"/>
                </a:lnTo>
                <a:lnTo>
                  <a:pt x="297292" y="40071"/>
                </a:lnTo>
                <a:lnTo>
                  <a:pt x="256323" y="60106"/>
                </a:lnTo>
                <a:lnTo>
                  <a:pt x="216966" y="84149"/>
                </a:lnTo>
                <a:lnTo>
                  <a:pt x="179513" y="112199"/>
                </a:lnTo>
                <a:lnTo>
                  <a:pt x="144256" y="144256"/>
                </a:lnTo>
                <a:lnTo>
                  <a:pt x="112199" y="179513"/>
                </a:lnTo>
                <a:lnTo>
                  <a:pt x="84149" y="216966"/>
                </a:lnTo>
                <a:lnTo>
                  <a:pt x="60106" y="256323"/>
                </a:lnTo>
                <a:lnTo>
                  <a:pt x="40071" y="297291"/>
                </a:lnTo>
                <a:lnTo>
                  <a:pt x="24042" y="339578"/>
                </a:lnTo>
                <a:lnTo>
                  <a:pt x="12021" y="382889"/>
                </a:lnTo>
                <a:lnTo>
                  <a:pt x="4007" y="426933"/>
                </a:lnTo>
                <a:lnTo>
                  <a:pt x="0" y="471416"/>
                </a:lnTo>
                <a:lnTo>
                  <a:pt x="0" y="516045"/>
                </a:lnTo>
                <a:lnTo>
                  <a:pt x="4007" y="560529"/>
                </a:lnTo>
                <a:lnTo>
                  <a:pt x="12021" y="604572"/>
                </a:lnTo>
                <a:lnTo>
                  <a:pt x="24042" y="647884"/>
                </a:lnTo>
                <a:lnTo>
                  <a:pt x="40071" y="690170"/>
                </a:lnTo>
                <a:lnTo>
                  <a:pt x="60106" y="731138"/>
                </a:lnTo>
                <a:lnTo>
                  <a:pt x="84149" y="770495"/>
                </a:lnTo>
                <a:lnTo>
                  <a:pt x="112199" y="807949"/>
                </a:lnTo>
                <a:lnTo>
                  <a:pt x="144256" y="843205"/>
                </a:lnTo>
                <a:lnTo>
                  <a:pt x="179513" y="875262"/>
                </a:lnTo>
                <a:lnTo>
                  <a:pt x="216966" y="903312"/>
                </a:lnTo>
                <a:lnTo>
                  <a:pt x="256323" y="927355"/>
                </a:lnTo>
                <a:lnTo>
                  <a:pt x="297292" y="947391"/>
                </a:lnTo>
                <a:lnTo>
                  <a:pt x="339578" y="963419"/>
                </a:lnTo>
                <a:lnTo>
                  <a:pt x="382890" y="975440"/>
                </a:lnTo>
                <a:lnTo>
                  <a:pt x="426934" y="983455"/>
                </a:lnTo>
                <a:lnTo>
                  <a:pt x="471417" y="987462"/>
                </a:lnTo>
                <a:lnTo>
                  <a:pt x="516047" y="987462"/>
                </a:lnTo>
                <a:lnTo>
                  <a:pt x="560530" y="983455"/>
                </a:lnTo>
                <a:lnTo>
                  <a:pt x="604574" y="975440"/>
                </a:lnTo>
                <a:lnTo>
                  <a:pt x="647886" y="963419"/>
                </a:lnTo>
                <a:lnTo>
                  <a:pt x="690173" y="947391"/>
                </a:lnTo>
                <a:lnTo>
                  <a:pt x="731141" y="927355"/>
                </a:lnTo>
                <a:lnTo>
                  <a:pt x="770498" y="903312"/>
                </a:lnTo>
                <a:lnTo>
                  <a:pt x="807952" y="875262"/>
                </a:lnTo>
                <a:lnTo>
                  <a:pt x="843209" y="843205"/>
                </a:lnTo>
                <a:lnTo>
                  <a:pt x="875266" y="807949"/>
                </a:lnTo>
                <a:lnTo>
                  <a:pt x="903315" y="770495"/>
                </a:lnTo>
                <a:lnTo>
                  <a:pt x="927358" y="731138"/>
                </a:lnTo>
                <a:lnTo>
                  <a:pt x="947394" y="690170"/>
                </a:lnTo>
                <a:lnTo>
                  <a:pt x="963422" y="647884"/>
                </a:lnTo>
                <a:lnTo>
                  <a:pt x="975444" y="604572"/>
                </a:lnTo>
                <a:lnTo>
                  <a:pt x="983458" y="560529"/>
                </a:lnTo>
                <a:lnTo>
                  <a:pt x="987465" y="516045"/>
                </a:lnTo>
                <a:lnTo>
                  <a:pt x="987465" y="471416"/>
                </a:lnTo>
                <a:lnTo>
                  <a:pt x="983458" y="426933"/>
                </a:lnTo>
                <a:lnTo>
                  <a:pt x="975444" y="382889"/>
                </a:lnTo>
                <a:lnTo>
                  <a:pt x="963422" y="339578"/>
                </a:lnTo>
                <a:lnTo>
                  <a:pt x="947394" y="297291"/>
                </a:lnTo>
                <a:lnTo>
                  <a:pt x="927358" y="256323"/>
                </a:lnTo>
                <a:lnTo>
                  <a:pt x="903315" y="216966"/>
                </a:lnTo>
                <a:lnTo>
                  <a:pt x="875266" y="179513"/>
                </a:lnTo>
                <a:lnTo>
                  <a:pt x="843209" y="144256"/>
                </a:lnTo>
                <a:lnTo>
                  <a:pt x="807952" y="112199"/>
                </a:lnTo>
                <a:lnTo>
                  <a:pt x="770498" y="84149"/>
                </a:lnTo>
                <a:lnTo>
                  <a:pt x="731141" y="60106"/>
                </a:lnTo>
                <a:lnTo>
                  <a:pt x="690173" y="40071"/>
                </a:lnTo>
                <a:lnTo>
                  <a:pt x="647886" y="24042"/>
                </a:lnTo>
                <a:lnTo>
                  <a:pt x="604574" y="12021"/>
                </a:lnTo>
                <a:lnTo>
                  <a:pt x="560530" y="4007"/>
                </a:lnTo>
                <a:lnTo>
                  <a:pt x="516047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12395299" y="7714813"/>
            <a:ext cx="57912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sz="2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0" name="Google Shape;140;p7"/>
          <p:cNvGrpSpPr/>
          <p:nvPr/>
        </p:nvGrpSpPr>
        <p:grpSpPr>
          <a:xfrm>
            <a:off x="7309887" y="7126156"/>
            <a:ext cx="1123972" cy="1123972"/>
            <a:chOff x="7309887" y="7126156"/>
            <a:chExt cx="1123972" cy="1123972"/>
          </a:xfrm>
        </p:grpSpPr>
        <p:pic>
          <p:nvPicPr>
            <p:cNvPr id="141" name="Google Shape;14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309887" y="7126156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7"/>
            <p:cNvSpPr/>
            <p:nvPr/>
          </p:nvSpPr>
          <p:spPr>
            <a:xfrm>
              <a:off x="7587365" y="7195720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284507" y="0"/>
                  </a:moveTo>
                  <a:lnTo>
                    <a:pt x="240958" y="3333"/>
                  </a:lnTo>
                  <a:lnTo>
                    <a:pt x="198237" y="13332"/>
                  </a:lnTo>
                  <a:lnTo>
                    <a:pt x="157174" y="29999"/>
                  </a:lnTo>
                  <a:lnTo>
                    <a:pt x="118595" y="53331"/>
                  </a:lnTo>
                  <a:lnTo>
                    <a:pt x="83330" y="83330"/>
                  </a:lnTo>
                  <a:lnTo>
                    <a:pt x="53331" y="118595"/>
                  </a:lnTo>
                  <a:lnTo>
                    <a:pt x="29999" y="157174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7"/>
                  </a:lnTo>
                  <a:lnTo>
                    <a:pt x="29999" y="411841"/>
                  </a:lnTo>
                  <a:lnTo>
                    <a:pt x="53331" y="450419"/>
                  </a:lnTo>
                  <a:lnTo>
                    <a:pt x="83330" y="485684"/>
                  </a:lnTo>
                  <a:lnTo>
                    <a:pt x="118595" y="515683"/>
                  </a:lnTo>
                  <a:lnTo>
                    <a:pt x="157174" y="539016"/>
                  </a:lnTo>
                  <a:lnTo>
                    <a:pt x="198237" y="555682"/>
                  </a:lnTo>
                  <a:lnTo>
                    <a:pt x="240958" y="565681"/>
                  </a:lnTo>
                  <a:lnTo>
                    <a:pt x="284507" y="569014"/>
                  </a:lnTo>
                  <a:lnTo>
                    <a:pt x="328056" y="565681"/>
                  </a:lnTo>
                  <a:lnTo>
                    <a:pt x="370777" y="555682"/>
                  </a:lnTo>
                  <a:lnTo>
                    <a:pt x="411841" y="539016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3" y="450419"/>
                  </a:lnTo>
                  <a:lnTo>
                    <a:pt x="539016" y="411841"/>
                  </a:lnTo>
                  <a:lnTo>
                    <a:pt x="555682" y="370777"/>
                  </a:lnTo>
                  <a:lnTo>
                    <a:pt x="565681" y="328056"/>
                  </a:lnTo>
                  <a:lnTo>
                    <a:pt x="569014" y="284507"/>
                  </a:lnTo>
                  <a:lnTo>
                    <a:pt x="565681" y="240958"/>
                  </a:lnTo>
                  <a:lnTo>
                    <a:pt x="555682" y="198237"/>
                  </a:lnTo>
                  <a:lnTo>
                    <a:pt x="539016" y="157174"/>
                  </a:lnTo>
                  <a:lnTo>
                    <a:pt x="515683" y="118595"/>
                  </a:lnTo>
                  <a:lnTo>
                    <a:pt x="485684" y="83330"/>
                  </a:lnTo>
                  <a:lnTo>
                    <a:pt x="450419" y="53331"/>
                  </a:lnTo>
                  <a:lnTo>
                    <a:pt x="411841" y="29999"/>
                  </a:lnTo>
                  <a:lnTo>
                    <a:pt x="370777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7587365" y="7195720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7"/>
          <p:cNvSpPr txBox="1"/>
          <p:nvPr/>
        </p:nvSpPr>
        <p:spPr>
          <a:xfrm>
            <a:off x="7777638" y="7285507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14808103" y="7963913"/>
            <a:ext cx="2625090" cy="1193165"/>
          </a:xfrm>
          <a:custGeom>
            <a:rect b="b" l="l" r="r" t="t"/>
            <a:pathLst>
              <a:path extrusionOk="0" h="1193165" w="2625090">
                <a:moveTo>
                  <a:pt x="0" y="0"/>
                </a:moveTo>
                <a:lnTo>
                  <a:pt x="2624872" y="0"/>
                </a:lnTo>
                <a:lnTo>
                  <a:pt x="2624872" y="1192721"/>
                </a:lnTo>
                <a:lnTo>
                  <a:pt x="0" y="1192721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5002549" y="8047787"/>
            <a:ext cx="1985645" cy="884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l">
              <a:lnSpc>
                <a:spcPct val="14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Valid JWT</a:t>
            </a:r>
            <a:r>
              <a:rPr lang="en-US" sz="19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 Allow access</a:t>
            </a:r>
            <a:endParaRPr sz="19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14145936" y="7564773"/>
            <a:ext cx="1123972" cy="1123972"/>
            <a:chOff x="14145936" y="7564773"/>
            <a:chExt cx="1123972" cy="1123972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145936" y="7564773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14423412" y="7634338"/>
              <a:ext cx="569595" cy="569595"/>
            </a:xfrm>
            <a:custGeom>
              <a:rect b="b" l="l" r="r" t="t"/>
              <a:pathLst>
                <a:path extrusionOk="0" h="569595" w="569594">
                  <a:moveTo>
                    <a:pt x="284507" y="0"/>
                  </a:moveTo>
                  <a:lnTo>
                    <a:pt x="240957" y="3333"/>
                  </a:lnTo>
                  <a:lnTo>
                    <a:pt x="198237" y="13332"/>
                  </a:lnTo>
                  <a:lnTo>
                    <a:pt x="157173" y="29998"/>
                  </a:lnTo>
                  <a:lnTo>
                    <a:pt x="118594" y="53331"/>
                  </a:lnTo>
                  <a:lnTo>
                    <a:pt x="83329" y="83329"/>
                  </a:lnTo>
                  <a:lnTo>
                    <a:pt x="53331" y="118595"/>
                  </a:lnTo>
                  <a:lnTo>
                    <a:pt x="29998" y="157173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6"/>
                  </a:lnTo>
                  <a:lnTo>
                    <a:pt x="29998" y="411840"/>
                  </a:lnTo>
                  <a:lnTo>
                    <a:pt x="53331" y="450419"/>
                  </a:lnTo>
                  <a:lnTo>
                    <a:pt x="83329" y="485684"/>
                  </a:lnTo>
                  <a:lnTo>
                    <a:pt x="118594" y="515683"/>
                  </a:lnTo>
                  <a:lnTo>
                    <a:pt x="157173" y="539015"/>
                  </a:lnTo>
                  <a:lnTo>
                    <a:pt x="198237" y="555681"/>
                  </a:lnTo>
                  <a:lnTo>
                    <a:pt x="240957" y="565681"/>
                  </a:lnTo>
                  <a:lnTo>
                    <a:pt x="284507" y="569014"/>
                  </a:lnTo>
                  <a:lnTo>
                    <a:pt x="328056" y="565681"/>
                  </a:lnTo>
                  <a:lnTo>
                    <a:pt x="370776" y="555681"/>
                  </a:lnTo>
                  <a:lnTo>
                    <a:pt x="411840" y="539015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2" y="450419"/>
                  </a:lnTo>
                  <a:lnTo>
                    <a:pt x="539015" y="411840"/>
                  </a:lnTo>
                  <a:lnTo>
                    <a:pt x="555681" y="370776"/>
                  </a:lnTo>
                  <a:lnTo>
                    <a:pt x="565680" y="328056"/>
                  </a:lnTo>
                  <a:lnTo>
                    <a:pt x="569014" y="284507"/>
                  </a:lnTo>
                  <a:lnTo>
                    <a:pt x="565680" y="240958"/>
                  </a:lnTo>
                  <a:lnTo>
                    <a:pt x="555681" y="198237"/>
                  </a:lnTo>
                  <a:lnTo>
                    <a:pt x="539015" y="157173"/>
                  </a:lnTo>
                  <a:lnTo>
                    <a:pt x="515682" y="118595"/>
                  </a:lnTo>
                  <a:lnTo>
                    <a:pt x="485684" y="83329"/>
                  </a:lnTo>
                  <a:lnTo>
                    <a:pt x="450419" y="53331"/>
                  </a:lnTo>
                  <a:lnTo>
                    <a:pt x="411840" y="29998"/>
                  </a:lnTo>
                  <a:lnTo>
                    <a:pt x="370776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4423415" y="7634339"/>
              <a:ext cx="569595" cy="569595"/>
            </a:xfrm>
            <a:custGeom>
              <a:rect b="b" l="l" r="r" t="t"/>
              <a:pathLst>
                <a:path extrusionOk="0" h="569595" w="569594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7"/>
          <p:cNvSpPr txBox="1"/>
          <p:nvPr/>
        </p:nvSpPr>
        <p:spPr>
          <a:xfrm>
            <a:off x="14615126" y="7725284"/>
            <a:ext cx="193675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7"/>
          <p:cNvGrpSpPr/>
          <p:nvPr/>
        </p:nvGrpSpPr>
        <p:grpSpPr>
          <a:xfrm>
            <a:off x="7085851" y="9552835"/>
            <a:ext cx="2983656" cy="1474366"/>
            <a:chOff x="7085851" y="9552835"/>
            <a:chExt cx="2983656" cy="1474366"/>
          </a:xfrm>
        </p:grpSpPr>
        <p:sp>
          <p:nvSpPr>
            <p:cNvPr id="153" name="Google Shape;153;p7"/>
            <p:cNvSpPr/>
            <p:nvPr/>
          </p:nvSpPr>
          <p:spPr>
            <a:xfrm>
              <a:off x="7085851" y="9552835"/>
              <a:ext cx="2322195" cy="666115"/>
            </a:xfrm>
            <a:custGeom>
              <a:rect b="b" l="l" r="r" t="t"/>
              <a:pathLst>
                <a:path extrusionOk="0" h="666115" w="2322195">
                  <a:moveTo>
                    <a:pt x="0" y="0"/>
                  </a:moveTo>
                  <a:lnTo>
                    <a:pt x="2322051" y="0"/>
                  </a:lnTo>
                  <a:lnTo>
                    <a:pt x="2322051" y="665800"/>
                  </a:lnTo>
                  <a:lnTo>
                    <a:pt x="0" y="66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CA7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45535" y="9903229"/>
              <a:ext cx="1123972" cy="11239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7"/>
            <p:cNvSpPr/>
            <p:nvPr/>
          </p:nvSpPr>
          <p:spPr>
            <a:xfrm>
              <a:off x="9223014" y="9972794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284507" y="0"/>
                  </a:moveTo>
                  <a:lnTo>
                    <a:pt x="240958" y="3333"/>
                  </a:lnTo>
                  <a:lnTo>
                    <a:pt x="198237" y="13332"/>
                  </a:lnTo>
                  <a:lnTo>
                    <a:pt x="157174" y="29999"/>
                  </a:lnTo>
                  <a:lnTo>
                    <a:pt x="118595" y="53331"/>
                  </a:lnTo>
                  <a:lnTo>
                    <a:pt x="83330" y="83330"/>
                  </a:lnTo>
                  <a:lnTo>
                    <a:pt x="53331" y="118595"/>
                  </a:lnTo>
                  <a:lnTo>
                    <a:pt x="29999" y="157174"/>
                  </a:lnTo>
                  <a:lnTo>
                    <a:pt x="13332" y="198237"/>
                  </a:lnTo>
                  <a:lnTo>
                    <a:pt x="3333" y="240958"/>
                  </a:lnTo>
                  <a:lnTo>
                    <a:pt x="0" y="284507"/>
                  </a:lnTo>
                  <a:lnTo>
                    <a:pt x="3333" y="328056"/>
                  </a:lnTo>
                  <a:lnTo>
                    <a:pt x="13332" y="370777"/>
                  </a:lnTo>
                  <a:lnTo>
                    <a:pt x="29999" y="411841"/>
                  </a:lnTo>
                  <a:lnTo>
                    <a:pt x="53331" y="450419"/>
                  </a:lnTo>
                  <a:lnTo>
                    <a:pt x="83330" y="485684"/>
                  </a:lnTo>
                  <a:lnTo>
                    <a:pt x="118595" y="515683"/>
                  </a:lnTo>
                  <a:lnTo>
                    <a:pt x="157174" y="539016"/>
                  </a:lnTo>
                  <a:lnTo>
                    <a:pt x="198237" y="555682"/>
                  </a:lnTo>
                  <a:lnTo>
                    <a:pt x="240958" y="565681"/>
                  </a:lnTo>
                  <a:lnTo>
                    <a:pt x="284507" y="569015"/>
                  </a:lnTo>
                  <a:lnTo>
                    <a:pt x="328056" y="565681"/>
                  </a:lnTo>
                  <a:lnTo>
                    <a:pt x="370777" y="555682"/>
                  </a:lnTo>
                  <a:lnTo>
                    <a:pt x="411841" y="539016"/>
                  </a:lnTo>
                  <a:lnTo>
                    <a:pt x="450419" y="515683"/>
                  </a:lnTo>
                  <a:lnTo>
                    <a:pt x="485684" y="485684"/>
                  </a:lnTo>
                  <a:lnTo>
                    <a:pt x="515683" y="450419"/>
                  </a:lnTo>
                  <a:lnTo>
                    <a:pt x="539016" y="411841"/>
                  </a:lnTo>
                  <a:lnTo>
                    <a:pt x="555682" y="370777"/>
                  </a:lnTo>
                  <a:lnTo>
                    <a:pt x="565681" y="328056"/>
                  </a:lnTo>
                  <a:lnTo>
                    <a:pt x="569014" y="284507"/>
                  </a:lnTo>
                  <a:lnTo>
                    <a:pt x="565681" y="240958"/>
                  </a:lnTo>
                  <a:lnTo>
                    <a:pt x="555682" y="198237"/>
                  </a:lnTo>
                  <a:lnTo>
                    <a:pt x="539016" y="157174"/>
                  </a:lnTo>
                  <a:lnTo>
                    <a:pt x="515683" y="118595"/>
                  </a:lnTo>
                  <a:lnTo>
                    <a:pt x="485684" y="83330"/>
                  </a:lnTo>
                  <a:lnTo>
                    <a:pt x="450419" y="53331"/>
                  </a:lnTo>
                  <a:lnTo>
                    <a:pt x="411841" y="29999"/>
                  </a:lnTo>
                  <a:lnTo>
                    <a:pt x="370777" y="13332"/>
                  </a:lnTo>
                  <a:lnTo>
                    <a:pt x="328056" y="3333"/>
                  </a:lnTo>
                  <a:lnTo>
                    <a:pt x="284507" y="0"/>
                  </a:lnTo>
                  <a:close/>
                </a:path>
              </a:pathLst>
            </a:custGeom>
            <a:solidFill>
              <a:srgbClr val="99E1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9223014" y="9972794"/>
              <a:ext cx="569595" cy="569595"/>
            </a:xfrm>
            <a:custGeom>
              <a:rect b="b" l="l" r="r" t="t"/>
              <a:pathLst>
                <a:path extrusionOk="0" h="569595" w="569595">
                  <a:moveTo>
                    <a:pt x="485684" y="83330"/>
                  </a:moveTo>
                  <a:lnTo>
                    <a:pt x="515683" y="118595"/>
                  </a:lnTo>
                  <a:lnTo>
                    <a:pt x="539015" y="157173"/>
                  </a:lnTo>
                  <a:lnTo>
                    <a:pt x="555681" y="198237"/>
                  </a:lnTo>
                  <a:lnTo>
                    <a:pt x="565681" y="240958"/>
                  </a:lnTo>
                  <a:lnTo>
                    <a:pt x="569014" y="284507"/>
                  </a:lnTo>
                  <a:lnTo>
                    <a:pt x="565681" y="328056"/>
                  </a:lnTo>
                  <a:lnTo>
                    <a:pt x="555681" y="370777"/>
                  </a:lnTo>
                  <a:lnTo>
                    <a:pt x="539015" y="411840"/>
                  </a:lnTo>
                  <a:lnTo>
                    <a:pt x="515683" y="450419"/>
                  </a:lnTo>
                  <a:lnTo>
                    <a:pt x="485684" y="485684"/>
                  </a:lnTo>
                  <a:lnTo>
                    <a:pt x="450419" y="515683"/>
                  </a:lnTo>
                  <a:lnTo>
                    <a:pt x="411840" y="539015"/>
                  </a:lnTo>
                  <a:lnTo>
                    <a:pt x="370777" y="555681"/>
                  </a:lnTo>
                  <a:lnTo>
                    <a:pt x="328056" y="565681"/>
                  </a:lnTo>
                  <a:lnTo>
                    <a:pt x="284507" y="569014"/>
                  </a:lnTo>
                  <a:lnTo>
                    <a:pt x="240958" y="565681"/>
                  </a:lnTo>
                  <a:lnTo>
                    <a:pt x="198237" y="555681"/>
                  </a:lnTo>
                  <a:lnTo>
                    <a:pt x="157173" y="539015"/>
                  </a:lnTo>
                  <a:lnTo>
                    <a:pt x="118595" y="515683"/>
                  </a:lnTo>
                  <a:lnTo>
                    <a:pt x="83330" y="485684"/>
                  </a:lnTo>
                  <a:lnTo>
                    <a:pt x="53331" y="450419"/>
                  </a:lnTo>
                  <a:lnTo>
                    <a:pt x="29998" y="411840"/>
                  </a:lnTo>
                  <a:lnTo>
                    <a:pt x="13332" y="370777"/>
                  </a:lnTo>
                  <a:lnTo>
                    <a:pt x="3333" y="328056"/>
                  </a:lnTo>
                  <a:lnTo>
                    <a:pt x="0" y="284507"/>
                  </a:lnTo>
                  <a:lnTo>
                    <a:pt x="3333" y="240958"/>
                  </a:lnTo>
                  <a:lnTo>
                    <a:pt x="13332" y="198237"/>
                  </a:lnTo>
                  <a:lnTo>
                    <a:pt x="29998" y="157173"/>
                  </a:lnTo>
                  <a:lnTo>
                    <a:pt x="53331" y="118595"/>
                  </a:lnTo>
                  <a:lnTo>
                    <a:pt x="83330" y="83330"/>
                  </a:lnTo>
                  <a:lnTo>
                    <a:pt x="118595" y="53331"/>
                  </a:lnTo>
                  <a:lnTo>
                    <a:pt x="157173" y="29998"/>
                  </a:lnTo>
                  <a:lnTo>
                    <a:pt x="198237" y="13332"/>
                  </a:lnTo>
                  <a:lnTo>
                    <a:pt x="240958" y="3333"/>
                  </a:lnTo>
                  <a:lnTo>
                    <a:pt x="284507" y="0"/>
                  </a:lnTo>
                  <a:lnTo>
                    <a:pt x="328056" y="3333"/>
                  </a:lnTo>
                  <a:lnTo>
                    <a:pt x="370777" y="13332"/>
                  </a:lnTo>
                  <a:lnTo>
                    <a:pt x="411840" y="29998"/>
                  </a:lnTo>
                  <a:lnTo>
                    <a:pt x="450419" y="53331"/>
                  </a:lnTo>
                  <a:lnTo>
                    <a:pt x="485684" y="83330"/>
                  </a:lnTo>
                  <a:close/>
                </a:path>
              </a:pathLst>
            </a:custGeom>
            <a:noFill/>
            <a:ln cap="flat" cmpd="sng" w="52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7"/>
          <p:cNvSpPr txBox="1"/>
          <p:nvPr/>
        </p:nvSpPr>
        <p:spPr>
          <a:xfrm>
            <a:off x="7275036" y="9697849"/>
            <a:ext cx="2329815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PROTECTED 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" name="Google Shape;158;p7"/>
          <p:cNvGrpSpPr/>
          <p:nvPr/>
        </p:nvGrpSpPr>
        <p:grpSpPr>
          <a:xfrm>
            <a:off x="978734" y="5289099"/>
            <a:ext cx="18146658" cy="3065771"/>
            <a:chOff x="978734" y="5289099"/>
            <a:chExt cx="18146658" cy="3065771"/>
          </a:xfrm>
        </p:grpSpPr>
        <p:sp>
          <p:nvSpPr>
            <p:cNvPr id="159" name="Google Shape;159;p7"/>
            <p:cNvSpPr/>
            <p:nvPr/>
          </p:nvSpPr>
          <p:spPr>
            <a:xfrm>
              <a:off x="978734" y="6769790"/>
              <a:ext cx="5307330" cy="0"/>
            </a:xfrm>
            <a:custGeom>
              <a:rect b="b" l="l" r="r" t="t"/>
              <a:pathLst>
                <a:path extrusionOk="0" h="120000" w="5307330">
                  <a:moveTo>
                    <a:pt x="0" y="0"/>
                  </a:moveTo>
                  <a:lnTo>
                    <a:pt x="5307322" y="0"/>
                  </a:lnTo>
                </a:path>
              </a:pathLst>
            </a:custGeom>
            <a:noFill/>
            <a:ln cap="flat" cmpd="sng" w="31400">
              <a:solidFill>
                <a:srgbClr val="AAAAA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80559" y="5289099"/>
              <a:ext cx="2937000" cy="30657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29259" y="5568003"/>
              <a:ext cx="2010253" cy="213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7"/>
            <p:cNvSpPr/>
            <p:nvPr/>
          </p:nvSpPr>
          <p:spPr>
            <a:xfrm>
              <a:off x="6359352" y="6769790"/>
              <a:ext cx="12766040" cy="0"/>
            </a:xfrm>
            <a:custGeom>
              <a:rect b="b" l="l" r="r" t="t"/>
              <a:pathLst>
                <a:path extrusionOk="0" h="120000" w="12766040">
                  <a:moveTo>
                    <a:pt x="0" y="0"/>
                  </a:moveTo>
                  <a:lnTo>
                    <a:pt x="7804226" y="0"/>
                  </a:lnTo>
                </a:path>
                <a:path extrusionOk="0" h="120000" w="12766040">
                  <a:moveTo>
                    <a:pt x="7877522" y="0"/>
                  </a:moveTo>
                  <a:lnTo>
                    <a:pt x="12766012" y="0"/>
                  </a:lnTo>
                </a:path>
              </a:pathLst>
            </a:custGeom>
            <a:noFill/>
            <a:ln cap="flat" cmpd="sng" w="31400">
              <a:solidFill>
                <a:srgbClr val="AAAAAA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7"/>
          <p:cNvSpPr txBox="1"/>
          <p:nvPr/>
        </p:nvSpPr>
        <p:spPr>
          <a:xfrm>
            <a:off x="4741334" y="1835433"/>
            <a:ext cx="3162935" cy="988694"/>
          </a:xfrm>
          <a:prstGeom prst="rect">
            <a:avLst/>
          </a:prstGeom>
          <a:solidFill>
            <a:srgbClr val="6ACA71"/>
          </a:solidFill>
          <a:ln>
            <a:noFill/>
          </a:ln>
        </p:spPr>
        <p:txBody>
          <a:bodyPr anchorCtr="0" anchor="t" bIns="0" lIns="0" spcFirstLastPara="1" rIns="0" wrap="square" tIns="305425">
            <a:spAutoFit/>
          </a:bodyPr>
          <a:lstStyle/>
          <a:p>
            <a:pPr indent="0" lvl="0" marL="10280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6322704" y="2822445"/>
            <a:ext cx="0" cy="7849870"/>
          </a:xfrm>
          <a:custGeom>
            <a:rect b="b" l="l" r="r" t="t"/>
            <a:pathLst>
              <a:path extrusionOk="0" h="7849870" w="120000">
                <a:moveTo>
                  <a:pt x="0" y="7849348"/>
                </a:moveTo>
                <a:lnTo>
                  <a:pt x="0" y="0"/>
                </a:lnTo>
              </a:path>
            </a:pathLst>
          </a:custGeom>
          <a:noFill/>
          <a:ln cap="flat" cmpd="sng" w="73275">
            <a:solidFill>
              <a:srgbClr val="6ACA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12618861" y="1835433"/>
            <a:ext cx="3162935" cy="988694"/>
          </a:xfrm>
          <a:prstGeom prst="rect">
            <a:avLst/>
          </a:prstGeom>
          <a:solidFill>
            <a:srgbClr val="39B386"/>
          </a:solidFill>
          <a:ln>
            <a:noFill/>
          </a:ln>
        </p:spPr>
        <p:txBody>
          <a:bodyPr anchorCtr="0" anchor="t" bIns="0" lIns="0" spcFirstLastPara="1" rIns="0" wrap="square" tIns="305425">
            <a:spAutoFit/>
          </a:bodyPr>
          <a:lstStyle/>
          <a:p>
            <a:pPr indent="0" lvl="0" marL="951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14200226" y="2822445"/>
            <a:ext cx="0" cy="7849870"/>
          </a:xfrm>
          <a:custGeom>
            <a:rect b="b" l="l" r="r" t="t"/>
            <a:pathLst>
              <a:path extrusionOk="0" h="7849870" w="120000">
                <a:moveTo>
                  <a:pt x="0" y="7849348"/>
                </a:moveTo>
                <a:lnTo>
                  <a:pt x="0" y="0"/>
                </a:lnTo>
              </a:path>
            </a:pathLst>
          </a:custGeom>
          <a:noFill/>
          <a:ln cap="flat" cmpd="sng" w="73275">
            <a:solidFill>
              <a:srgbClr val="39B3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37670" y="5107551"/>
            <a:ext cx="2964329" cy="74775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/>
          <p:nvPr/>
        </p:nvSpPr>
        <p:spPr>
          <a:xfrm>
            <a:off x="17379728" y="4746855"/>
            <a:ext cx="629920" cy="474980"/>
          </a:xfrm>
          <a:custGeom>
            <a:rect b="b" l="l" r="r" t="t"/>
            <a:pathLst>
              <a:path extrusionOk="0" h="474979" w="629919">
                <a:moveTo>
                  <a:pt x="629921" y="474666"/>
                </a:moveTo>
                <a:lnTo>
                  <a:pt x="12543" y="9452"/>
                </a:lnTo>
                <a:lnTo>
                  <a:pt x="0" y="0"/>
                </a:lnTo>
              </a:path>
            </a:pathLst>
          </a:custGeom>
          <a:noFill/>
          <a:ln cap="flat" cmpd="sng" w="3140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7281881" y="4673128"/>
            <a:ext cx="152400" cy="138430"/>
          </a:xfrm>
          <a:custGeom>
            <a:rect b="b" l="l" r="r" t="t"/>
            <a:pathLst>
              <a:path extrusionOk="0" h="138429" w="152400">
                <a:moveTo>
                  <a:pt x="0" y="0"/>
                </a:moveTo>
                <a:lnTo>
                  <a:pt x="68793" y="138371"/>
                </a:lnTo>
                <a:lnTo>
                  <a:pt x="151974" y="27986"/>
                </a:lnTo>
                <a:lnTo>
                  <a:pt x="0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8169928" y="4909484"/>
            <a:ext cx="1302385" cy="666115"/>
          </a:xfrm>
          <a:prstGeom prst="rect">
            <a:avLst/>
          </a:prstGeom>
          <a:solidFill>
            <a:srgbClr val="39B386"/>
          </a:solidFill>
          <a:ln>
            <a:noFill/>
          </a:ln>
        </p:spPr>
        <p:txBody>
          <a:bodyPr anchorCtr="0" anchor="t" bIns="0" lIns="0" spcFirstLastPara="1" rIns="0" wrap="square" tIns="201925">
            <a:spAutoFit/>
          </a:bodyPr>
          <a:lstStyle/>
          <a:p>
            <a:pPr indent="0" lvl="0" marL="2273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SECRET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594428" y="4301304"/>
            <a:ext cx="68389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434443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6594428" y="8625780"/>
            <a:ext cx="68389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434443"/>
                </a:solidFill>
                <a:latin typeface="Roboto"/>
                <a:ea typeface="Roboto"/>
                <a:cs typeface="Roboto"/>
                <a:sym typeface="Roboto"/>
              </a:rPr>
              <a:t>HTTPS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type="title"/>
          </p:nvPr>
        </p:nvSpPr>
        <p:spPr>
          <a:xfrm>
            <a:off x="605082" y="259543"/>
            <a:ext cx="5788660" cy="779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50">
                <a:solidFill>
                  <a:srgbClr val="FAFBFB"/>
                </a:solidFill>
                <a:latin typeface="Trebuchet MS"/>
                <a:ea typeface="Trebuchet MS"/>
                <a:cs typeface="Trebuchet MS"/>
                <a:sym typeface="Trebuchet MS"/>
              </a:rPr>
              <a:t>WHAT A JWT LOOKS LIKE</a:t>
            </a:r>
            <a:endParaRPr sz="49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7361" y="2458764"/>
            <a:ext cx="13716859" cy="739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1873" y="2788525"/>
            <a:ext cx="12460353" cy="61359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9067841" y="4681953"/>
            <a:ext cx="1261745" cy="2844800"/>
          </a:xfrm>
          <a:custGeom>
            <a:rect b="b" l="l" r="r" t="t"/>
            <a:pathLst>
              <a:path extrusionOk="0" h="2844800" w="1261745">
                <a:moveTo>
                  <a:pt x="0" y="0"/>
                </a:moveTo>
                <a:lnTo>
                  <a:pt x="1250930" y="2820706"/>
                </a:lnTo>
                <a:lnTo>
                  <a:pt x="1261542" y="2844636"/>
                </a:lnTo>
              </a:path>
            </a:pathLst>
          </a:custGeom>
          <a:noFill/>
          <a:ln cap="flat" cmpd="sng" w="52350">
            <a:solidFill>
              <a:srgbClr val="00B9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0221138" y="7459362"/>
            <a:ext cx="195580" cy="238760"/>
          </a:xfrm>
          <a:custGeom>
            <a:rect b="b" l="l" r="r" t="t"/>
            <a:pathLst>
              <a:path extrusionOk="0" h="238759" w="195579">
                <a:moveTo>
                  <a:pt x="195265" y="0"/>
                </a:moveTo>
                <a:lnTo>
                  <a:pt x="0" y="86596"/>
                </a:lnTo>
                <a:lnTo>
                  <a:pt x="184229" y="238563"/>
                </a:lnTo>
                <a:lnTo>
                  <a:pt x="195265" y="0"/>
                </a:lnTo>
                <a:close/>
              </a:path>
            </a:pathLst>
          </a:custGeom>
          <a:solidFill>
            <a:srgbClr val="00B9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0234476" y="6630014"/>
            <a:ext cx="1330325" cy="400685"/>
          </a:xfrm>
          <a:custGeom>
            <a:rect b="b" l="l" r="r" t="t"/>
            <a:pathLst>
              <a:path extrusionOk="0" h="400684" w="1330325">
                <a:moveTo>
                  <a:pt x="0" y="0"/>
                </a:moveTo>
                <a:lnTo>
                  <a:pt x="1330057" y="0"/>
                </a:lnTo>
                <a:lnTo>
                  <a:pt x="1330057" y="400397"/>
                </a:lnTo>
                <a:lnTo>
                  <a:pt x="0" y="4003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2350">
            <a:solidFill>
              <a:srgbClr val="00B9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9101621" y="4241551"/>
            <a:ext cx="1156335" cy="1426845"/>
          </a:xfrm>
          <a:custGeom>
            <a:rect b="b" l="l" r="r" t="t"/>
            <a:pathLst>
              <a:path extrusionOk="0" h="1426845" w="1156334">
                <a:moveTo>
                  <a:pt x="0" y="0"/>
                </a:moveTo>
                <a:lnTo>
                  <a:pt x="1139547" y="1406014"/>
                </a:lnTo>
                <a:lnTo>
                  <a:pt x="1156030" y="1426350"/>
                </a:lnTo>
              </a:path>
            </a:pathLst>
          </a:custGeom>
          <a:noFill/>
          <a:ln cap="flat" cmpd="sng" w="52350">
            <a:solidFill>
              <a:srgbClr val="D53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10158195" y="5580318"/>
            <a:ext cx="217804" cy="233679"/>
          </a:xfrm>
          <a:custGeom>
            <a:rect b="b" l="l" r="r" t="t"/>
            <a:pathLst>
              <a:path extrusionOk="0" h="233679" w="217804">
                <a:moveTo>
                  <a:pt x="165946" y="0"/>
                </a:moveTo>
                <a:lnTo>
                  <a:pt x="0" y="134496"/>
                </a:lnTo>
                <a:lnTo>
                  <a:pt x="217469" y="233193"/>
                </a:lnTo>
                <a:lnTo>
                  <a:pt x="165946" y="0"/>
                </a:lnTo>
                <a:close/>
              </a:path>
            </a:pathLst>
          </a:custGeom>
          <a:solidFill>
            <a:srgbClr val="D537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0244947" y="5131640"/>
            <a:ext cx="774700" cy="400685"/>
          </a:xfrm>
          <a:custGeom>
            <a:rect b="b" l="l" r="r" t="t"/>
            <a:pathLst>
              <a:path extrusionOk="0" h="400685" w="774700">
                <a:moveTo>
                  <a:pt x="0" y="0"/>
                </a:moveTo>
                <a:lnTo>
                  <a:pt x="774570" y="0"/>
                </a:lnTo>
                <a:lnTo>
                  <a:pt x="774570" y="400397"/>
                </a:lnTo>
                <a:lnTo>
                  <a:pt x="0" y="4003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2350">
            <a:solidFill>
              <a:srgbClr val="D53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8614367" y="3883784"/>
            <a:ext cx="1721485" cy="383540"/>
          </a:xfrm>
          <a:custGeom>
            <a:rect b="b" l="l" r="r" t="t"/>
            <a:pathLst>
              <a:path extrusionOk="0" h="383539" w="1721484">
                <a:moveTo>
                  <a:pt x="0" y="0"/>
                </a:moveTo>
                <a:lnTo>
                  <a:pt x="1695759" y="377233"/>
                </a:lnTo>
                <a:lnTo>
                  <a:pt x="1721312" y="382917"/>
                </a:lnTo>
              </a:path>
            </a:pathLst>
          </a:custGeom>
          <a:noFill/>
          <a:ln cap="flat" cmpd="sng" w="52350">
            <a:solidFill>
              <a:srgbClr val="FC2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10286935" y="4156763"/>
            <a:ext cx="231775" cy="208915"/>
          </a:xfrm>
          <a:custGeom>
            <a:rect b="b" l="l" r="r" t="t"/>
            <a:pathLst>
              <a:path extrusionOk="0" h="208914" w="231775">
                <a:moveTo>
                  <a:pt x="46383" y="0"/>
                </a:moveTo>
                <a:lnTo>
                  <a:pt x="0" y="208508"/>
                </a:lnTo>
                <a:lnTo>
                  <a:pt x="231696" y="150638"/>
                </a:lnTo>
                <a:lnTo>
                  <a:pt x="46383" y="0"/>
                </a:lnTo>
                <a:close/>
              </a:path>
            </a:pathLst>
          </a:custGeom>
          <a:solidFill>
            <a:srgbClr val="FC28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10244947" y="3440917"/>
            <a:ext cx="774700" cy="400685"/>
          </a:xfrm>
          <a:custGeom>
            <a:rect b="b" l="l" r="r" t="t"/>
            <a:pathLst>
              <a:path extrusionOk="0" h="400685" w="774700">
                <a:moveTo>
                  <a:pt x="0" y="0"/>
                </a:moveTo>
                <a:lnTo>
                  <a:pt x="774570" y="0"/>
                </a:lnTo>
                <a:lnTo>
                  <a:pt x="774570" y="400397"/>
                </a:lnTo>
                <a:lnTo>
                  <a:pt x="0" y="400397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2350">
            <a:solidFill>
              <a:srgbClr val="FB29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941533" y="1832773"/>
            <a:ext cx="3235503" cy="1884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54606" y="2166191"/>
            <a:ext cx="2209231" cy="858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13882165" y="7945173"/>
            <a:ext cx="1169670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F0415F"/>
                </a:solidFill>
                <a:latin typeface="Roboto"/>
                <a:ea typeface="Roboto"/>
                <a:cs typeface="Roboto"/>
                <a:sym typeface="Roboto"/>
              </a:rPr>
              <a:t>SECRET</a:t>
            </a:r>
            <a:endParaRPr sz="2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12814544" y="8150669"/>
            <a:ext cx="930910" cy="0"/>
          </a:xfrm>
          <a:custGeom>
            <a:rect b="b" l="l" r="r" t="t"/>
            <a:pathLst>
              <a:path extrusionOk="0" h="120000" w="930909">
                <a:moveTo>
                  <a:pt x="930555" y="0"/>
                </a:moveTo>
                <a:lnTo>
                  <a:pt x="31412" y="0"/>
                </a:lnTo>
                <a:lnTo>
                  <a:pt x="0" y="0"/>
                </a:lnTo>
              </a:path>
            </a:pathLst>
          </a:custGeom>
          <a:noFill/>
          <a:ln cap="flat" cmpd="sng" w="62825">
            <a:solidFill>
              <a:srgbClr val="F041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2594653" y="8025018"/>
            <a:ext cx="251460" cy="251460"/>
          </a:xfrm>
          <a:custGeom>
            <a:rect b="b" l="l" r="r" t="t"/>
            <a:pathLst>
              <a:path extrusionOk="0" h="251459" w="251459">
                <a:moveTo>
                  <a:pt x="251301" y="0"/>
                </a:moveTo>
                <a:lnTo>
                  <a:pt x="0" y="125650"/>
                </a:lnTo>
                <a:lnTo>
                  <a:pt x="251301" y="251301"/>
                </a:lnTo>
                <a:lnTo>
                  <a:pt x="251301" y="0"/>
                </a:lnTo>
                <a:close/>
              </a:path>
            </a:pathLst>
          </a:custGeom>
          <a:solidFill>
            <a:srgbClr val="F0415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10577594" y="7968455"/>
            <a:ext cx="1865630" cy="364490"/>
          </a:xfrm>
          <a:custGeom>
            <a:rect b="b" l="l" r="r" t="t"/>
            <a:pathLst>
              <a:path extrusionOk="0" h="364490" w="1865629">
                <a:moveTo>
                  <a:pt x="0" y="0"/>
                </a:moveTo>
                <a:lnTo>
                  <a:pt x="1865543" y="0"/>
                </a:lnTo>
                <a:lnTo>
                  <a:pt x="1865543" y="364426"/>
                </a:lnTo>
                <a:lnTo>
                  <a:pt x="0" y="36442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52350">
            <a:solidFill>
              <a:srgbClr val="F041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/>
          <p:nvPr/>
        </p:nvSpPr>
        <p:spPr>
          <a:xfrm>
            <a:off x="11495756" y="2443372"/>
            <a:ext cx="7612380" cy="3211195"/>
          </a:xfrm>
          <a:custGeom>
            <a:rect b="b" l="l" r="r" t="t"/>
            <a:pathLst>
              <a:path extrusionOk="0" h="3211195" w="7612380">
                <a:moveTo>
                  <a:pt x="0" y="0"/>
                </a:moveTo>
                <a:lnTo>
                  <a:pt x="7611862" y="0"/>
                </a:lnTo>
                <a:lnTo>
                  <a:pt x="7611862" y="3210889"/>
                </a:lnTo>
                <a:lnTo>
                  <a:pt x="0" y="3210889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7159552" y="2699259"/>
            <a:ext cx="1609725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2"/>
                </a:solidFill>
                <a:latin typeface="Roboto"/>
                <a:ea typeface="Roboto"/>
                <a:cs typeface="Roboto"/>
                <a:sym typeface="Roboto"/>
              </a:rPr>
              <a:t>VERIFYING</a:t>
            </a:r>
            <a:endParaRPr sz="2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996092" y="2433767"/>
            <a:ext cx="7612380" cy="3211195"/>
          </a:xfrm>
          <a:custGeom>
            <a:rect b="b" l="l" r="r" t="t"/>
            <a:pathLst>
              <a:path extrusionOk="0" h="3211195" w="7612380">
                <a:moveTo>
                  <a:pt x="0" y="0"/>
                </a:moveTo>
                <a:lnTo>
                  <a:pt x="7611857" y="0"/>
                </a:lnTo>
                <a:lnTo>
                  <a:pt x="7611857" y="3210889"/>
                </a:lnTo>
                <a:lnTo>
                  <a:pt x="0" y="3210889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7023734" y="4950499"/>
            <a:ext cx="1274445" cy="402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50">
                <a:solidFill>
                  <a:srgbClr val="444442"/>
                </a:solidFill>
                <a:latin typeface="Roboto"/>
                <a:ea typeface="Roboto"/>
                <a:cs typeface="Roboto"/>
                <a:sym typeface="Roboto"/>
              </a:rPr>
              <a:t>SIGNING</a:t>
            </a:r>
            <a:endParaRPr sz="2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104099" cy="13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 txBox="1"/>
          <p:nvPr>
            <p:ph type="title"/>
          </p:nvPr>
        </p:nvSpPr>
        <p:spPr>
          <a:xfrm>
            <a:off x="605082" y="259543"/>
            <a:ext cx="18123860" cy="689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SIGNING AND VERIFYING WORKS</a:t>
            </a:r>
            <a:endParaRPr sz="4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3883376" y="3568022"/>
            <a:ext cx="1885314" cy="942975"/>
          </a:xfrm>
          <a:prstGeom prst="rect">
            <a:avLst/>
          </a:prstGeom>
          <a:solidFill>
            <a:srgbClr val="00B9F1"/>
          </a:solidFill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7" name="Google Shape;207;p9"/>
          <p:cNvGrpSpPr/>
          <p:nvPr/>
        </p:nvGrpSpPr>
        <p:grpSpPr>
          <a:xfrm>
            <a:off x="1187764" y="2840994"/>
            <a:ext cx="2553711" cy="1018682"/>
            <a:chOff x="1187764" y="2840994"/>
            <a:chExt cx="2553711" cy="1018682"/>
          </a:xfrm>
        </p:grpSpPr>
        <p:sp>
          <p:nvSpPr>
            <p:cNvPr id="208" name="Google Shape;208;p9"/>
            <p:cNvSpPr txBox="1"/>
            <p:nvPr/>
          </p:nvSpPr>
          <p:spPr>
            <a:xfrm>
              <a:off x="1187764" y="2840994"/>
              <a:ext cx="2053978" cy="770788"/>
            </a:xfrm>
            <a:prstGeom prst="rect">
              <a:avLst/>
            </a:prstGeom>
            <a:solidFill>
              <a:srgbClr val="D537FF"/>
            </a:solidFill>
            <a:ln>
              <a:noFill/>
            </a:ln>
          </p:spPr>
          <p:txBody>
            <a:bodyPr anchorCtr="0" anchor="t" bIns="0" lIns="0" spcFirstLastPara="1" rIns="0" wrap="square" tIns="119375">
              <a:spAutoFit/>
            </a:bodyPr>
            <a:lstStyle/>
            <a:p>
              <a:pPr indent="-41910" lvl="0" marL="402590" marR="349885" rtl="0" algn="l">
                <a:lnSpc>
                  <a:spcPct val="1127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HEADER +  PAYLOAD</a:t>
              </a:r>
              <a:endParaRPr sz="1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3364961" y="3483160"/>
              <a:ext cx="244475" cy="244475"/>
            </a:xfrm>
            <a:custGeom>
              <a:rect b="b" l="l" r="r" t="t"/>
              <a:pathLst>
                <a:path extrusionOk="0" h="244475" w="244475">
                  <a:moveTo>
                    <a:pt x="0" y="0"/>
                  </a:moveTo>
                  <a:lnTo>
                    <a:pt x="225341" y="225341"/>
                  </a:lnTo>
                  <a:lnTo>
                    <a:pt x="243851" y="243851"/>
                  </a:lnTo>
                </a:path>
              </a:pathLst>
            </a:custGeom>
            <a:noFill/>
            <a:ln cap="flat" cmpd="sng" w="52350">
              <a:solidFill>
                <a:srgbClr val="444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514780" y="3632981"/>
              <a:ext cx="226695" cy="226695"/>
            </a:xfrm>
            <a:custGeom>
              <a:rect b="b" l="l" r="r" t="t"/>
              <a:pathLst>
                <a:path extrusionOk="0" h="226695" w="226695">
                  <a:moveTo>
                    <a:pt x="151042" y="0"/>
                  </a:moveTo>
                  <a:lnTo>
                    <a:pt x="0" y="151041"/>
                  </a:lnTo>
                  <a:lnTo>
                    <a:pt x="226563" y="226562"/>
                  </a:lnTo>
                  <a:lnTo>
                    <a:pt x="151042" y="0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9"/>
          <p:cNvSpPr/>
          <p:nvPr/>
        </p:nvSpPr>
        <p:spPr>
          <a:xfrm>
            <a:off x="3364961" y="4465836"/>
            <a:ext cx="244475" cy="244475"/>
          </a:xfrm>
          <a:custGeom>
            <a:rect b="b" l="l" r="r" t="t"/>
            <a:pathLst>
              <a:path extrusionOk="0" h="244475" w="244475">
                <a:moveTo>
                  <a:pt x="0" y="243851"/>
                </a:moveTo>
                <a:lnTo>
                  <a:pt x="225341" y="18510"/>
                </a:lnTo>
                <a:lnTo>
                  <a:pt x="243851" y="0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532558" y="4318769"/>
            <a:ext cx="226695" cy="226695"/>
          </a:xfrm>
          <a:custGeom>
            <a:rect b="b" l="l" r="r" t="t"/>
            <a:pathLst>
              <a:path extrusionOk="0" h="226695" w="226695">
                <a:moveTo>
                  <a:pt x="226563" y="0"/>
                </a:moveTo>
                <a:lnTo>
                  <a:pt x="0" y="75521"/>
                </a:lnTo>
                <a:lnTo>
                  <a:pt x="151042" y="226563"/>
                </a:lnTo>
                <a:lnTo>
                  <a:pt x="226563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346450" y="3246878"/>
            <a:ext cx="2734945" cy="0"/>
          </a:xfrm>
          <a:custGeom>
            <a:rect b="b" l="l" r="r" t="t"/>
            <a:pathLst>
              <a:path extrusionOk="0" h="120000" w="2734945">
                <a:moveTo>
                  <a:pt x="0" y="0"/>
                </a:moveTo>
                <a:lnTo>
                  <a:pt x="2708234" y="0"/>
                </a:lnTo>
                <a:lnTo>
                  <a:pt x="2734412" y="0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054685" y="3140075"/>
            <a:ext cx="213995" cy="213995"/>
          </a:xfrm>
          <a:custGeom>
            <a:rect b="b" l="l" r="r" t="t"/>
            <a:pathLst>
              <a:path extrusionOk="0" h="213995" w="213995">
                <a:moveTo>
                  <a:pt x="0" y="0"/>
                </a:moveTo>
                <a:lnTo>
                  <a:pt x="0" y="213606"/>
                </a:lnTo>
                <a:lnTo>
                  <a:pt x="213606" y="106803"/>
                </a:lnTo>
                <a:lnTo>
                  <a:pt x="0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5891908" y="3811302"/>
            <a:ext cx="244475" cy="244475"/>
          </a:xfrm>
          <a:custGeom>
            <a:rect b="b" l="l" r="r" t="t"/>
            <a:pathLst>
              <a:path extrusionOk="0" h="244475" w="244475">
                <a:moveTo>
                  <a:pt x="0" y="243851"/>
                </a:moveTo>
                <a:lnTo>
                  <a:pt x="225341" y="18510"/>
                </a:lnTo>
                <a:lnTo>
                  <a:pt x="243851" y="0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041727" y="3678770"/>
            <a:ext cx="226695" cy="226695"/>
          </a:xfrm>
          <a:custGeom>
            <a:rect b="b" l="l" r="r" t="t"/>
            <a:pathLst>
              <a:path extrusionOk="0" h="226695" w="226695">
                <a:moveTo>
                  <a:pt x="226563" y="0"/>
                </a:moveTo>
                <a:lnTo>
                  <a:pt x="0" y="75520"/>
                </a:lnTo>
                <a:lnTo>
                  <a:pt x="151042" y="226562"/>
                </a:lnTo>
                <a:lnTo>
                  <a:pt x="226563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8397902" y="3369669"/>
            <a:ext cx="552450" cy="0"/>
          </a:xfrm>
          <a:custGeom>
            <a:rect b="b" l="l" r="r" t="t"/>
            <a:pathLst>
              <a:path extrusionOk="0" h="120000" w="552450">
                <a:moveTo>
                  <a:pt x="0" y="0"/>
                </a:moveTo>
                <a:lnTo>
                  <a:pt x="526089" y="0"/>
                </a:lnTo>
                <a:lnTo>
                  <a:pt x="552266" y="0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923990" y="3262866"/>
            <a:ext cx="213995" cy="213995"/>
          </a:xfrm>
          <a:custGeom>
            <a:rect b="b" l="l" r="r" t="t"/>
            <a:pathLst>
              <a:path extrusionOk="0" h="213995" w="213995">
                <a:moveTo>
                  <a:pt x="0" y="0"/>
                </a:moveTo>
                <a:lnTo>
                  <a:pt x="0" y="213606"/>
                </a:lnTo>
                <a:lnTo>
                  <a:pt x="213606" y="106803"/>
                </a:lnTo>
                <a:lnTo>
                  <a:pt x="0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1356428" y="4306919"/>
            <a:ext cx="1885314" cy="942975"/>
          </a:xfrm>
          <a:prstGeom prst="rect">
            <a:avLst/>
          </a:prstGeom>
          <a:solidFill>
            <a:srgbClr val="9B6EF3"/>
          </a:solidFill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75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SECRET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6410323" y="2840994"/>
            <a:ext cx="1885314" cy="942975"/>
          </a:xfrm>
          <a:prstGeom prst="rect">
            <a:avLst/>
          </a:prstGeom>
          <a:solidFill>
            <a:srgbClr val="39B386"/>
          </a:solidFill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17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9279628" y="2543046"/>
            <a:ext cx="1538605" cy="1538605"/>
          </a:xfrm>
          <a:custGeom>
            <a:rect b="b" l="l" r="r" t="t"/>
            <a:pathLst>
              <a:path extrusionOk="0" h="1538604" w="1538604">
                <a:moveTo>
                  <a:pt x="769138" y="0"/>
                </a:moveTo>
                <a:lnTo>
                  <a:pt x="723735" y="1332"/>
                </a:lnTo>
                <a:lnTo>
                  <a:pt x="678459" y="5331"/>
                </a:lnTo>
                <a:lnTo>
                  <a:pt x="633438" y="11996"/>
                </a:lnTo>
                <a:lnTo>
                  <a:pt x="588799" y="21327"/>
                </a:lnTo>
                <a:lnTo>
                  <a:pt x="544670" y="33324"/>
                </a:lnTo>
                <a:lnTo>
                  <a:pt x="501178" y="47987"/>
                </a:lnTo>
                <a:lnTo>
                  <a:pt x="458450" y="65316"/>
                </a:lnTo>
                <a:lnTo>
                  <a:pt x="416615" y="85311"/>
                </a:lnTo>
                <a:lnTo>
                  <a:pt x="375799" y="107972"/>
                </a:lnTo>
                <a:lnTo>
                  <a:pt x="336129" y="133298"/>
                </a:lnTo>
                <a:lnTo>
                  <a:pt x="297734" y="161291"/>
                </a:lnTo>
                <a:lnTo>
                  <a:pt x="260740" y="191950"/>
                </a:lnTo>
                <a:lnTo>
                  <a:pt x="225275" y="225275"/>
                </a:lnTo>
                <a:lnTo>
                  <a:pt x="191951" y="260739"/>
                </a:lnTo>
                <a:lnTo>
                  <a:pt x="161292" y="297733"/>
                </a:lnTo>
                <a:lnTo>
                  <a:pt x="133299" y="336128"/>
                </a:lnTo>
                <a:lnTo>
                  <a:pt x="107972" y="375798"/>
                </a:lnTo>
                <a:lnTo>
                  <a:pt x="85311" y="416614"/>
                </a:lnTo>
                <a:lnTo>
                  <a:pt x="65316" y="458450"/>
                </a:lnTo>
                <a:lnTo>
                  <a:pt x="47987" y="501177"/>
                </a:lnTo>
                <a:lnTo>
                  <a:pt x="33324" y="544669"/>
                </a:lnTo>
                <a:lnTo>
                  <a:pt x="21327" y="588798"/>
                </a:lnTo>
                <a:lnTo>
                  <a:pt x="11996" y="633437"/>
                </a:lnTo>
                <a:lnTo>
                  <a:pt x="5331" y="678458"/>
                </a:lnTo>
                <a:lnTo>
                  <a:pt x="1332" y="723734"/>
                </a:lnTo>
                <a:lnTo>
                  <a:pt x="0" y="769137"/>
                </a:lnTo>
                <a:lnTo>
                  <a:pt x="1332" y="814540"/>
                </a:lnTo>
                <a:lnTo>
                  <a:pt x="5331" y="859816"/>
                </a:lnTo>
                <a:lnTo>
                  <a:pt x="11996" y="904837"/>
                </a:lnTo>
                <a:lnTo>
                  <a:pt x="21327" y="949476"/>
                </a:lnTo>
                <a:lnTo>
                  <a:pt x="33324" y="993605"/>
                </a:lnTo>
                <a:lnTo>
                  <a:pt x="47987" y="1037097"/>
                </a:lnTo>
                <a:lnTo>
                  <a:pt x="65316" y="1079825"/>
                </a:lnTo>
                <a:lnTo>
                  <a:pt x="85311" y="1121660"/>
                </a:lnTo>
                <a:lnTo>
                  <a:pt x="107972" y="1162476"/>
                </a:lnTo>
                <a:lnTo>
                  <a:pt x="133299" y="1202146"/>
                </a:lnTo>
                <a:lnTo>
                  <a:pt x="161292" y="1240541"/>
                </a:lnTo>
                <a:lnTo>
                  <a:pt x="191951" y="1277535"/>
                </a:lnTo>
                <a:lnTo>
                  <a:pt x="225275" y="1313000"/>
                </a:lnTo>
                <a:lnTo>
                  <a:pt x="260740" y="1346324"/>
                </a:lnTo>
                <a:lnTo>
                  <a:pt x="297734" y="1376983"/>
                </a:lnTo>
                <a:lnTo>
                  <a:pt x="336129" y="1404976"/>
                </a:lnTo>
                <a:lnTo>
                  <a:pt x="375799" y="1430303"/>
                </a:lnTo>
                <a:lnTo>
                  <a:pt x="416615" y="1452963"/>
                </a:lnTo>
                <a:lnTo>
                  <a:pt x="458450" y="1472958"/>
                </a:lnTo>
                <a:lnTo>
                  <a:pt x="501178" y="1490287"/>
                </a:lnTo>
                <a:lnTo>
                  <a:pt x="544670" y="1504950"/>
                </a:lnTo>
                <a:lnTo>
                  <a:pt x="588799" y="1516947"/>
                </a:lnTo>
                <a:lnTo>
                  <a:pt x="633438" y="1526278"/>
                </a:lnTo>
                <a:lnTo>
                  <a:pt x="678459" y="1532943"/>
                </a:lnTo>
                <a:lnTo>
                  <a:pt x="723735" y="1536942"/>
                </a:lnTo>
                <a:lnTo>
                  <a:pt x="769138" y="1538275"/>
                </a:lnTo>
                <a:lnTo>
                  <a:pt x="814541" y="1536942"/>
                </a:lnTo>
                <a:lnTo>
                  <a:pt x="859817" y="1532943"/>
                </a:lnTo>
                <a:lnTo>
                  <a:pt x="904838" y="1526278"/>
                </a:lnTo>
                <a:lnTo>
                  <a:pt x="949477" y="1516947"/>
                </a:lnTo>
                <a:lnTo>
                  <a:pt x="993606" y="1504950"/>
                </a:lnTo>
                <a:lnTo>
                  <a:pt x="1037098" y="1490287"/>
                </a:lnTo>
                <a:lnTo>
                  <a:pt x="1079826" y="1472958"/>
                </a:lnTo>
                <a:lnTo>
                  <a:pt x="1121662" y="1452963"/>
                </a:lnTo>
                <a:lnTo>
                  <a:pt x="1162478" y="1430303"/>
                </a:lnTo>
                <a:lnTo>
                  <a:pt x="1202147" y="1404976"/>
                </a:lnTo>
                <a:lnTo>
                  <a:pt x="1240543" y="1376983"/>
                </a:lnTo>
                <a:lnTo>
                  <a:pt x="1277537" y="1346324"/>
                </a:lnTo>
                <a:lnTo>
                  <a:pt x="1313001" y="1313000"/>
                </a:lnTo>
                <a:lnTo>
                  <a:pt x="1346326" y="1277535"/>
                </a:lnTo>
                <a:lnTo>
                  <a:pt x="1376985" y="1240541"/>
                </a:lnTo>
                <a:lnTo>
                  <a:pt x="1404978" y="1202146"/>
                </a:lnTo>
                <a:lnTo>
                  <a:pt x="1430305" y="1162476"/>
                </a:lnTo>
                <a:lnTo>
                  <a:pt x="1452966" y="1121660"/>
                </a:lnTo>
                <a:lnTo>
                  <a:pt x="1472961" y="1079825"/>
                </a:lnTo>
                <a:lnTo>
                  <a:pt x="1490290" y="1037097"/>
                </a:lnTo>
                <a:lnTo>
                  <a:pt x="1504952" y="993605"/>
                </a:lnTo>
                <a:lnTo>
                  <a:pt x="1516949" y="949476"/>
                </a:lnTo>
                <a:lnTo>
                  <a:pt x="1526280" y="904837"/>
                </a:lnTo>
                <a:lnTo>
                  <a:pt x="1532945" y="859816"/>
                </a:lnTo>
                <a:lnTo>
                  <a:pt x="1536944" y="814540"/>
                </a:lnTo>
                <a:lnTo>
                  <a:pt x="1538277" y="769137"/>
                </a:lnTo>
                <a:lnTo>
                  <a:pt x="1536944" y="723734"/>
                </a:lnTo>
                <a:lnTo>
                  <a:pt x="1532945" y="678458"/>
                </a:lnTo>
                <a:lnTo>
                  <a:pt x="1526280" y="633437"/>
                </a:lnTo>
                <a:lnTo>
                  <a:pt x="1516949" y="588798"/>
                </a:lnTo>
                <a:lnTo>
                  <a:pt x="1504952" y="544669"/>
                </a:lnTo>
                <a:lnTo>
                  <a:pt x="1490290" y="501177"/>
                </a:lnTo>
                <a:lnTo>
                  <a:pt x="1472961" y="458450"/>
                </a:lnTo>
                <a:lnTo>
                  <a:pt x="1452966" y="416614"/>
                </a:lnTo>
                <a:lnTo>
                  <a:pt x="1430305" y="375798"/>
                </a:lnTo>
                <a:lnTo>
                  <a:pt x="1404978" y="336128"/>
                </a:lnTo>
                <a:lnTo>
                  <a:pt x="1376985" y="297733"/>
                </a:lnTo>
                <a:lnTo>
                  <a:pt x="1346326" y="260739"/>
                </a:lnTo>
                <a:lnTo>
                  <a:pt x="1313001" y="225275"/>
                </a:lnTo>
                <a:lnTo>
                  <a:pt x="1277537" y="191950"/>
                </a:lnTo>
                <a:lnTo>
                  <a:pt x="1240543" y="161291"/>
                </a:lnTo>
                <a:lnTo>
                  <a:pt x="1202147" y="133298"/>
                </a:lnTo>
                <a:lnTo>
                  <a:pt x="1162478" y="107972"/>
                </a:lnTo>
                <a:lnTo>
                  <a:pt x="1121662" y="85311"/>
                </a:lnTo>
                <a:lnTo>
                  <a:pt x="1079826" y="65316"/>
                </a:lnTo>
                <a:lnTo>
                  <a:pt x="1037098" y="47987"/>
                </a:lnTo>
                <a:lnTo>
                  <a:pt x="993606" y="33324"/>
                </a:lnTo>
                <a:lnTo>
                  <a:pt x="949477" y="21327"/>
                </a:lnTo>
                <a:lnTo>
                  <a:pt x="904838" y="11996"/>
                </a:lnTo>
                <a:lnTo>
                  <a:pt x="859817" y="5331"/>
                </a:lnTo>
                <a:lnTo>
                  <a:pt x="814541" y="1332"/>
                </a:lnTo>
                <a:lnTo>
                  <a:pt x="769138" y="0"/>
                </a:lnTo>
                <a:close/>
              </a:path>
            </a:pathLst>
          </a:custGeom>
          <a:solidFill>
            <a:srgbClr val="6BCB7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9650609" y="3119429"/>
            <a:ext cx="1149512" cy="3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4335961" y="4306918"/>
            <a:ext cx="1981779" cy="942975"/>
          </a:xfrm>
          <a:custGeom>
            <a:rect b="b" l="l" r="r" t="t"/>
            <a:pathLst>
              <a:path extrusionOk="0" h="942975" w="1885315">
                <a:moveTo>
                  <a:pt x="0" y="0"/>
                </a:moveTo>
                <a:lnTo>
                  <a:pt x="1884759" y="0"/>
                </a:lnTo>
                <a:lnTo>
                  <a:pt x="1884759" y="942379"/>
                </a:lnTo>
                <a:lnTo>
                  <a:pt x="0" y="942379"/>
                </a:lnTo>
                <a:lnTo>
                  <a:pt x="0" y="0"/>
                </a:lnTo>
                <a:close/>
              </a:path>
            </a:pathLst>
          </a:custGeom>
          <a:solidFill>
            <a:srgbClr val="9B6E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4573747" y="4615431"/>
            <a:ext cx="1179181" cy="31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SECRET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16853140" y="3568022"/>
            <a:ext cx="2125817" cy="766300"/>
          </a:xfrm>
          <a:prstGeom prst="rect">
            <a:avLst/>
          </a:prstGeom>
          <a:solidFill>
            <a:srgbClr val="00B9F1"/>
          </a:solidFill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387350" lvl="0" marL="255904" marR="251459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 SIGNATURE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6355554" y="3425949"/>
            <a:ext cx="244475" cy="244475"/>
          </a:xfrm>
          <a:custGeom>
            <a:rect b="b" l="l" r="r" t="t"/>
            <a:pathLst>
              <a:path extrusionOk="0" h="244475" w="244475">
                <a:moveTo>
                  <a:pt x="0" y="0"/>
                </a:moveTo>
                <a:lnTo>
                  <a:pt x="225341" y="225341"/>
                </a:lnTo>
                <a:lnTo>
                  <a:pt x="243851" y="243851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6505371" y="3575769"/>
            <a:ext cx="226695" cy="226695"/>
          </a:xfrm>
          <a:custGeom>
            <a:rect b="b" l="l" r="r" t="t"/>
            <a:pathLst>
              <a:path extrusionOk="0" h="226695" w="226694">
                <a:moveTo>
                  <a:pt x="151042" y="0"/>
                </a:moveTo>
                <a:lnTo>
                  <a:pt x="0" y="151041"/>
                </a:lnTo>
                <a:lnTo>
                  <a:pt x="226569" y="226562"/>
                </a:lnTo>
                <a:lnTo>
                  <a:pt x="151042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16355554" y="4408624"/>
            <a:ext cx="244475" cy="244475"/>
          </a:xfrm>
          <a:custGeom>
            <a:rect b="b" l="l" r="r" t="t"/>
            <a:pathLst>
              <a:path extrusionOk="0" h="244475" w="244475">
                <a:moveTo>
                  <a:pt x="0" y="243851"/>
                </a:moveTo>
                <a:lnTo>
                  <a:pt x="225341" y="18510"/>
                </a:lnTo>
                <a:lnTo>
                  <a:pt x="243851" y="0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16505371" y="4276092"/>
            <a:ext cx="226695" cy="226695"/>
          </a:xfrm>
          <a:custGeom>
            <a:rect b="b" l="l" r="r" t="t"/>
            <a:pathLst>
              <a:path extrusionOk="0" h="226695" w="226694">
                <a:moveTo>
                  <a:pt x="226569" y="0"/>
                </a:moveTo>
                <a:lnTo>
                  <a:pt x="0" y="75521"/>
                </a:lnTo>
                <a:lnTo>
                  <a:pt x="151042" y="226563"/>
                </a:lnTo>
                <a:lnTo>
                  <a:pt x="226569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11809022" y="2840994"/>
            <a:ext cx="1885314" cy="942975"/>
          </a:xfrm>
          <a:custGeom>
            <a:rect b="b" l="l" r="r" t="t"/>
            <a:pathLst>
              <a:path extrusionOk="0" h="942975" w="1885315">
                <a:moveTo>
                  <a:pt x="0" y="0"/>
                </a:moveTo>
                <a:lnTo>
                  <a:pt x="1884759" y="0"/>
                </a:lnTo>
                <a:lnTo>
                  <a:pt x="1884759" y="942379"/>
                </a:lnTo>
                <a:lnTo>
                  <a:pt x="0" y="942379"/>
                </a:lnTo>
                <a:lnTo>
                  <a:pt x="0" y="0"/>
                </a:lnTo>
                <a:close/>
              </a:path>
            </a:pathLst>
          </a:custGeom>
          <a:solidFill>
            <a:srgbClr val="39B38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11809022" y="2840994"/>
            <a:ext cx="1885314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JWT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2" name="Google Shape;232;p9"/>
          <p:cNvGrpSpPr/>
          <p:nvPr/>
        </p:nvGrpSpPr>
        <p:grpSpPr>
          <a:xfrm>
            <a:off x="10945677" y="3205380"/>
            <a:ext cx="740084" cy="213995"/>
            <a:chOff x="10945677" y="3205380"/>
            <a:chExt cx="740084" cy="213995"/>
          </a:xfrm>
        </p:grpSpPr>
        <p:sp>
          <p:nvSpPr>
            <p:cNvPr id="233" name="Google Shape;233;p9"/>
            <p:cNvSpPr/>
            <p:nvPr/>
          </p:nvSpPr>
          <p:spPr>
            <a:xfrm>
              <a:off x="10945677" y="3312183"/>
              <a:ext cx="552450" cy="0"/>
            </a:xfrm>
            <a:custGeom>
              <a:rect b="b" l="l" r="r" t="t"/>
              <a:pathLst>
                <a:path extrusionOk="0" h="120000" w="552450">
                  <a:moveTo>
                    <a:pt x="0" y="0"/>
                  </a:moveTo>
                  <a:lnTo>
                    <a:pt x="526089" y="0"/>
                  </a:lnTo>
                  <a:lnTo>
                    <a:pt x="552266" y="0"/>
                  </a:lnTo>
                </a:path>
              </a:pathLst>
            </a:custGeom>
            <a:noFill/>
            <a:ln cap="flat" cmpd="sng" w="52350">
              <a:solidFill>
                <a:srgbClr val="444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1471766" y="3205380"/>
              <a:ext cx="213995" cy="213995"/>
            </a:xfrm>
            <a:custGeom>
              <a:rect b="b" l="l" r="r" t="t"/>
              <a:pathLst>
                <a:path extrusionOk="0" h="213995" w="213995">
                  <a:moveTo>
                    <a:pt x="0" y="0"/>
                  </a:move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4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9"/>
          <p:cNvSpPr txBox="1"/>
          <p:nvPr/>
        </p:nvSpPr>
        <p:spPr>
          <a:xfrm>
            <a:off x="14331081" y="2840994"/>
            <a:ext cx="1986660" cy="770788"/>
          </a:xfrm>
          <a:prstGeom prst="rect">
            <a:avLst/>
          </a:prstGeom>
          <a:solidFill>
            <a:srgbClr val="D537FF"/>
          </a:solidFill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-41910" lvl="0" marL="401320" marR="351155" rtl="0" algn="l">
              <a:lnSpc>
                <a:spcPct val="11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HEADER +  PAYLOAD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3817422" y="3399278"/>
            <a:ext cx="203200" cy="0"/>
          </a:xfrm>
          <a:custGeom>
            <a:rect b="b" l="l" r="r" t="t"/>
            <a:pathLst>
              <a:path extrusionOk="0" h="120000" w="203200">
                <a:moveTo>
                  <a:pt x="0" y="0"/>
                </a:moveTo>
                <a:lnTo>
                  <a:pt x="176401" y="0"/>
                </a:lnTo>
                <a:lnTo>
                  <a:pt x="202578" y="0"/>
                </a:lnTo>
              </a:path>
            </a:pathLst>
          </a:custGeom>
          <a:noFill/>
          <a:ln cap="flat" cmpd="sng" w="52350">
            <a:solidFill>
              <a:srgbClr val="444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3993825" y="3292475"/>
            <a:ext cx="213995" cy="213995"/>
          </a:xfrm>
          <a:custGeom>
            <a:rect b="b" l="l" r="r" t="t"/>
            <a:pathLst>
              <a:path extrusionOk="0" h="213995" w="213994">
                <a:moveTo>
                  <a:pt x="0" y="0"/>
                </a:moveTo>
                <a:lnTo>
                  <a:pt x="0" y="213606"/>
                </a:lnTo>
                <a:lnTo>
                  <a:pt x="213606" y="106803"/>
                </a:lnTo>
                <a:lnTo>
                  <a:pt x="0" y="0"/>
                </a:lnTo>
                <a:close/>
              </a:path>
            </a:pathLst>
          </a:custGeom>
          <a:solidFill>
            <a:srgbClr val="44444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9"/>
          <p:cNvGrpSpPr/>
          <p:nvPr/>
        </p:nvGrpSpPr>
        <p:grpSpPr>
          <a:xfrm>
            <a:off x="12910103" y="4763658"/>
            <a:ext cx="4783686" cy="1527810"/>
            <a:chOff x="13692099" y="5591518"/>
            <a:chExt cx="4783686" cy="1527810"/>
          </a:xfrm>
        </p:grpSpPr>
        <p:sp>
          <p:nvSpPr>
            <p:cNvPr id="239" name="Google Shape;239;p9"/>
            <p:cNvSpPr/>
            <p:nvPr/>
          </p:nvSpPr>
          <p:spPr>
            <a:xfrm>
              <a:off x="13772340" y="5591518"/>
              <a:ext cx="4703445" cy="1527810"/>
            </a:xfrm>
            <a:custGeom>
              <a:rect b="b" l="l" r="r" t="t"/>
              <a:pathLst>
                <a:path extrusionOk="0" h="1527810" w="4703444">
                  <a:moveTo>
                    <a:pt x="4703257" y="0"/>
                  </a:moveTo>
                  <a:lnTo>
                    <a:pt x="4681477" y="43806"/>
                  </a:lnTo>
                  <a:lnTo>
                    <a:pt x="4659004" y="87061"/>
                  </a:lnTo>
                  <a:lnTo>
                    <a:pt x="4635847" y="129763"/>
                  </a:lnTo>
                  <a:lnTo>
                    <a:pt x="4612016" y="171906"/>
                  </a:lnTo>
                  <a:lnTo>
                    <a:pt x="4587520" y="213487"/>
                  </a:lnTo>
                  <a:lnTo>
                    <a:pt x="4562369" y="254501"/>
                  </a:lnTo>
                  <a:lnTo>
                    <a:pt x="4536573" y="294945"/>
                  </a:lnTo>
                  <a:lnTo>
                    <a:pt x="4510141" y="334815"/>
                  </a:lnTo>
                  <a:lnTo>
                    <a:pt x="4483084" y="374106"/>
                  </a:lnTo>
                  <a:lnTo>
                    <a:pt x="4455410" y="412815"/>
                  </a:lnTo>
                  <a:lnTo>
                    <a:pt x="4427130" y="450937"/>
                  </a:lnTo>
                  <a:lnTo>
                    <a:pt x="4398252" y="488469"/>
                  </a:lnTo>
                  <a:lnTo>
                    <a:pt x="4368788" y="525406"/>
                  </a:lnTo>
                  <a:lnTo>
                    <a:pt x="4338747" y="561745"/>
                  </a:lnTo>
                  <a:lnTo>
                    <a:pt x="4308137" y="597481"/>
                  </a:lnTo>
                  <a:lnTo>
                    <a:pt x="4276970" y="632611"/>
                  </a:lnTo>
                  <a:lnTo>
                    <a:pt x="4245254" y="667130"/>
                  </a:lnTo>
                  <a:lnTo>
                    <a:pt x="4212999" y="701035"/>
                  </a:lnTo>
                  <a:lnTo>
                    <a:pt x="4180216" y="734321"/>
                  </a:lnTo>
                  <a:lnTo>
                    <a:pt x="4146913" y="766984"/>
                  </a:lnTo>
                  <a:lnTo>
                    <a:pt x="4113100" y="799021"/>
                  </a:lnTo>
                  <a:lnTo>
                    <a:pt x="4078788" y="830427"/>
                  </a:lnTo>
                  <a:lnTo>
                    <a:pt x="4043985" y="861198"/>
                  </a:lnTo>
                  <a:lnTo>
                    <a:pt x="4008702" y="891331"/>
                  </a:lnTo>
                  <a:lnTo>
                    <a:pt x="3972948" y="920821"/>
                  </a:lnTo>
                  <a:lnTo>
                    <a:pt x="3936733" y="949664"/>
                  </a:lnTo>
                  <a:lnTo>
                    <a:pt x="3900066" y="977857"/>
                  </a:lnTo>
                  <a:lnTo>
                    <a:pt x="3862957" y="1005394"/>
                  </a:lnTo>
                  <a:lnTo>
                    <a:pt x="3825417" y="1032273"/>
                  </a:lnTo>
                  <a:lnTo>
                    <a:pt x="3787454" y="1058490"/>
                  </a:lnTo>
                  <a:lnTo>
                    <a:pt x="3749078" y="1084039"/>
                  </a:lnTo>
                  <a:lnTo>
                    <a:pt x="3710299" y="1108918"/>
                  </a:lnTo>
                  <a:lnTo>
                    <a:pt x="3671126" y="1133121"/>
                  </a:lnTo>
                  <a:lnTo>
                    <a:pt x="3631570" y="1156646"/>
                  </a:lnTo>
                  <a:lnTo>
                    <a:pt x="3591640" y="1179488"/>
                  </a:lnTo>
                  <a:lnTo>
                    <a:pt x="3551346" y="1201644"/>
                  </a:lnTo>
                  <a:lnTo>
                    <a:pt x="3510697" y="1223108"/>
                  </a:lnTo>
                  <a:lnTo>
                    <a:pt x="3469704" y="1243877"/>
                  </a:lnTo>
                  <a:lnTo>
                    <a:pt x="3428374" y="1263947"/>
                  </a:lnTo>
                  <a:lnTo>
                    <a:pt x="3386720" y="1283315"/>
                  </a:lnTo>
                  <a:lnTo>
                    <a:pt x="3344749" y="1301975"/>
                  </a:lnTo>
                  <a:lnTo>
                    <a:pt x="3302473" y="1319925"/>
                  </a:lnTo>
                  <a:lnTo>
                    <a:pt x="3259900" y="1337159"/>
                  </a:lnTo>
                  <a:lnTo>
                    <a:pt x="3217040" y="1353674"/>
                  </a:lnTo>
                  <a:lnTo>
                    <a:pt x="3173903" y="1369467"/>
                  </a:lnTo>
                  <a:lnTo>
                    <a:pt x="3130498" y="1384532"/>
                  </a:lnTo>
                  <a:lnTo>
                    <a:pt x="3086836" y="1398866"/>
                  </a:lnTo>
                  <a:lnTo>
                    <a:pt x="3042926" y="1412465"/>
                  </a:lnTo>
                  <a:lnTo>
                    <a:pt x="2998777" y="1425325"/>
                  </a:lnTo>
                  <a:lnTo>
                    <a:pt x="2954400" y="1437442"/>
                  </a:lnTo>
                  <a:lnTo>
                    <a:pt x="2909804" y="1448812"/>
                  </a:lnTo>
                  <a:lnTo>
                    <a:pt x="2864998" y="1459430"/>
                  </a:lnTo>
                  <a:lnTo>
                    <a:pt x="2819993" y="1469294"/>
                  </a:lnTo>
                  <a:lnTo>
                    <a:pt x="2774798" y="1478398"/>
                  </a:lnTo>
                  <a:lnTo>
                    <a:pt x="2729423" y="1486739"/>
                  </a:lnTo>
                  <a:lnTo>
                    <a:pt x="2683877" y="1494313"/>
                  </a:lnTo>
                  <a:lnTo>
                    <a:pt x="2638170" y="1501115"/>
                  </a:lnTo>
                  <a:lnTo>
                    <a:pt x="2592312" y="1507142"/>
                  </a:lnTo>
                  <a:lnTo>
                    <a:pt x="2546313" y="1512390"/>
                  </a:lnTo>
                  <a:lnTo>
                    <a:pt x="2500182" y="1516855"/>
                  </a:lnTo>
                  <a:lnTo>
                    <a:pt x="2453928" y="1520532"/>
                  </a:lnTo>
                  <a:lnTo>
                    <a:pt x="2407563" y="1523418"/>
                  </a:lnTo>
                  <a:lnTo>
                    <a:pt x="2361094" y="1525508"/>
                  </a:lnTo>
                  <a:lnTo>
                    <a:pt x="2314533" y="1526799"/>
                  </a:lnTo>
                  <a:lnTo>
                    <a:pt x="2267888" y="1527287"/>
                  </a:lnTo>
                  <a:lnTo>
                    <a:pt x="2221170" y="1526968"/>
                  </a:lnTo>
                  <a:lnTo>
                    <a:pt x="2174387" y="1525837"/>
                  </a:lnTo>
                  <a:lnTo>
                    <a:pt x="2127551" y="1523890"/>
                  </a:lnTo>
                  <a:lnTo>
                    <a:pt x="2080669" y="1521124"/>
                  </a:lnTo>
                  <a:lnTo>
                    <a:pt x="2033753" y="1517535"/>
                  </a:lnTo>
                  <a:lnTo>
                    <a:pt x="1986812" y="1513118"/>
                  </a:lnTo>
                  <a:lnTo>
                    <a:pt x="1939855" y="1507869"/>
                  </a:lnTo>
                  <a:lnTo>
                    <a:pt x="1892892" y="1501785"/>
                  </a:lnTo>
                  <a:lnTo>
                    <a:pt x="1845933" y="1494862"/>
                  </a:lnTo>
                  <a:lnTo>
                    <a:pt x="1798987" y="1487095"/>
                  </a:lnTo>
                  <a:lnTo>
                    <a:pt x="1752065" y="1478480"/>
                  </a:lnTo>
                  <a:lnTo>
                    <a:pt x="1705176" y="1469014"/>
                  </a:lnTo>
                  <a:lnTo>
                    <a:pt x="1658329" y="1458692"/>
                  </a:lnTo>
                  <a:lnTo>
                    <a:pt x="1611535" y="1447510"/>
                  </a:lnTo>
                  <a:lnTo>
                    <a:pt x="1564802" y="1435465"/>
                  </a:lnTo>
                  <a:lnTo>
                    <a:pt x="1518141" y="1422552"/>
                  </a:lnTo>
                  <a:lnTo>
                    <a:pt x="1471562" y="1408768"/>
                  </a:lnTo>
                  <a:lnTo>
                    <a:pt x="1425073" y="1394108"/>
                  </a:lnTo>
                  <a:lnTo>
                    <a:pt x="1378685" y="1378568"/>
                  </a:lnTo>
                  <a:lnTo>
                    <a:pt x="1330864" y="1361539"/>
                  </a:lnTo>
                  <a:lnTo>
                    <a:pt x="1283483" y="1343598"/>
                  </a:lnTo>
                  <a:lnTo>
                    <a:pt x="1236554" y="1324754"/>
                  </a:lnTo>
                  <a:lnTo>
                    <a:pt x="1190086" y="1305016"/>
                  </a:lnTo>
                  <a:lnTo>
                    <a:pt x="1144092" y="1284395"/>
                  </a:lnTo>
                  <a:lnTo>
                    <a:pt x="1098582" y="1262900"/>
                  </a:lnTo>
                  <a:lnTo>
                    <a:pt x="1053566" y="1240540"/>
                  </a:lnTo>
                  <a:lnTo>
                    <a:pt x="1009056" y="1217326"/>
                  </a:lnTo>
                  <a:lnTo>
                    <a:pt x="965063" y="1193267"/>
                  </a:lnTo>
                  <a:lnTo>
                    <a:pt x="921598" y="1168373"/>
                  </a:lnTo>
                  <a:lnTo>
                    <a:pt x="878670" y="1142653"/>
                  </a:lnTo>
                  <a:lnTo>
                    <a:pt x="836292" y="1116118"/>
                  </a:lnTo>
                  <a:lnTo>
                    <a:pt x="794474" y="1088777"/>
                  </a:lnTo>
                  <a:lnTo>
                    <a:pt x="753227" y="1060639"/>
                  </a:lnTo>
                  <a:lnTo>
                    <a:pt x="712562" y="1031714"/>
                  </a:lnTo>
                  <a:lnTo>
                    <a:pt x="672490" y="1002013"/>
                  </a:lnTo>
                  <a:lnTo>
                    <a:pt x="633022" y="971544"/>
                  </a:lnTo>
                  <a:lnTo>
                    <a:pt x="594168" y="940318"/>
                  </a:lnTo>
                  <a:lnTo>
                    <a:pt x="555939" y="908343"/>
                  </a:lnTo>
                  <a:lnTo>
                    <a:pt x="518347" y="875631"/>
                  </a:lnTo>
                  <a:lnTo>
                    <a:pt x="481402" y="842190"/>
                  </a:lnTo>
                  <a:lnTo>
                    <a:pt x="445115" y="808030"/>
                  </a:lnTo>
                  <a:lnTo>
                    <a:pt x="409497" y="773162"/>
                  </a:lnTo>
                  <a:lnTo>
                    <a:pt x="374559" y="737594"/>
                  </a:lnTo>
                  <a:lnTo>
                    <a:pt x="340311" y="701336"/>
                  </a:lnTo>
                  <a:lnTo>
                    <a:pt x="306766" y="664398"/>
                  </a:lnTo>
                  <a:lnTo>
                    <a:pt x="273932" y="626790"/>
                  </a:lnTo>
                  <a:lnTo>
                    <a:pt x="241822" y="588522"/>
                  </a:lnTo>
                  <a:lnTo>
                    <a:pt x="210447" y="549602"/>
                  </a:lnTo>
                  <a:lnTo>
                    <a:pt x="179816" y="510042"/>
                  </a:lnTo>
                  <a:lnTo>
                    <a:pt x="149941" y="469850"/>
                  </a:lnTo>
                  <a:lnTo>
                    <a:pt x="120834" y="429036"/>
                  </a:lnTo>
                  <a:lnTo>
                    <a:pt x="92504" y="387610"/>
                  </a:lnTo>
                  <a:lnTo>
                    <a:pt x="64963" y="345582"/>
                  </a:lnTo>
                  <a:lnTo>
                    <a:pt x="38221" y="302961"/>
                  </a:lnTo>
                  <a:lnTo>
                    <a:pt x="12290" y="259757"/>
                  </a:lnTo>
                  <a:lnTo>
                    <a:pt x="0" y="236644"/>
                  </a:lnTo>
                </a:path>
              </a:pathLst>
            </a:custGeom>
            <a:noFill/>
            <a:ln cap="flat" cmpd="sng" w="52350">
              <a:solidFill>
                <a:srgbClr val="F041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13692099" y="5645582"/>
              <a:ext cx="194945" cy="238760"/>
            </a:xfrm>
            <a:custGeom>
              <a:rect b="b" l="l" r="r" t="t"/>
              <a:pathLst>
                <a:path extrusionOk="0" h="238760" w="194944">
                  <a:moveTo>
                    <a:pt x="0" y="0"/>
                  </a:moveTo>
                  <a:lnTo>
                    <a:pt x="5989" y="238743"/>
                  </a:lnTo>
                  <a:lnTo>
                    <a:pt x="194590" y="138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41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9"/>
          <p:cNvSpPr txBox="1"/>
          <p:nvPr/>
        </p:nvSpPr>
        <p:spPr>
          <a:xfrm>
            <a:off x="13138731" y="6385011"/>
            <a:ext cx="4864100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F0415F"/>
                </a:solidFill>
                <a:latin typeface="Roboto"/>
                <a:ea typeface="Roboto"/>
                <a:cs typeface="Roboto"/>
                <a:sym typeface="Roboto"/>
              </a:rPr>
              <a:t>COMPARE WITH ORIGINAL SIGNATURE</a:t>
            </a:r>
            <a:endParaRPr sz="2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2" name="Google Shape;242;p9"/>
          <p:cNvGrpSpPr/>
          <p:nvPr/>
        </p:nvGrpSpPr>
        <p:grpSpPr>
          <a:xfrm>
            <a:off x="20139" y="7680094"/>
            <a:ext cx="6469245" cy="3628462"/>
            <a:chOff x="20139" y="7680094"/>
            <a:chExt cx="6469245" cy="3628462"/>
          </a:xfrm>
        </p:grpSpPr>
        <p:pic>
          <p:nvPicPr>
            <p:cNvPr id="243" name="Google Shape;24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39" y="7680094"/>
              <a:ext cx="6469245" cy="3628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651" y="8009854"/>
              <a:ext cx="5212739" cy="2567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9"/>
          <p:cNvSpPr txBox="1"/>
          <p:nvPr/>
        </p:nvSpPr>
        <p:spPr>
          <a:xfrm>
            <a:off x="11932108" y="4011086"/>
            <a:ext cx="1885314" cy="800735"/>
          </a:xfrm>
          <a:prstGeom prst="rect">
            <a:avLst/>
          </a:prstGeom>
          <a:solidFill>
            <a:srgbClr val="00B9F1"/>
          </a:solidFill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3733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ORIGINAL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58445" marR="0" rtl="0" algn="l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7095607" y="7914475"/>
            <a:ext cx="12238355" cy="1887220"/>
          </a:xfrm>
          <a:custGeom>
            <a:rect b="b" l="l" r="r" t="t"/>
            <a:pathLst>
              <a:path extrusionOk="0" h="1887220" w="12238355">
                <a:moveTo>
                  <a:pt x="0" y="0"/>
                </a:moveTo>
                <a:lnTo>
                  <a:pt x="12238315" y="0"/>
                </a:lnTo>
                <a:lnTo>
                  <a:pt x="12238315" y="1886883"/>
                </a:lnTo>
                <a:lnTo>
                  <a:pt x="0" y="1886883"/>
                </a:lnTo>
                <a:lnTo>
                  <a:pt x="0" y="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 txBox="1"/>
          <p:nvPr/>
        </p:nvSpPr>
        <p:spPr>
          <a:xfrm>
            <a:off x="6755587" y="7898117"/>
            <a:ext cx="12238355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4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2"/>
                </a:solidFill>
                <a:latin typeface="Courier New"/>
                <a:ea typeface="Courier New"/>
                <a:cs typeface="Courier New"/>
                <a:sym typeface="Courier New"/>
              </a:rPr>
              <a:t>test signature </a:t>
            </a:r>
            <a:r>
              <a:rPr b="1" lang="en-US" sz="2200">
                <a:solidFill>
                  <a:srgbClr val="444442"/>
                </a:solidFill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en-US" sz="2200">
                <a:solidFill>
                  <a:srgbClr val="444442"/>
                </a:solidFill>
                <a:latin typeface="Courier New"/>
                <a:ea typeface="Courier New"/>
                <a:cs typeface="Courier New"/>
                <a:sym typeface="Courier New"/>
              </a:rPr>
              <a:t>signature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lang="en-US" sz="2200">
                <a:solidFill>
                  <a:srgbClr val="444442"/>
                </a:solidFill>
                <a:latin typeface="Roboto"/>
                <a:ea typeface="Roboto"/>
                <a:cs typeface="Roboto"/>
                <a:sym typeface="Roboto"/>
              </a:rPr>
              <a:t>Data has not been modified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lang="en-US" sz="2200">
                <a:solidFill>
                  <a:srgbClr val="4444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b="1" lang="en-US" sz="2200">
                <a:solidFill>
                  <a:srgbClr val="39B386"/>
                </a:solidFill>
                <a:latin typeface="Roboto"/>
                <a:ea typeface="Roboto"/>
                <a:cs typeface="Roboto"/>
                <a:sym typeface="Roboto"/>
              </a:rPr>
              <a:t>Authenticated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8900" y="10240526"/>
            <a:ext cx="230359" cy="23035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9"/>
          <p:cNvSpPr txBox="1"/>
          <p:nvPr/>
        </p:nvSpPr>
        <p:spPr>
          <a:xfrm>
            <a:off x="6856200" y="10217355"/>
            <a:ext cx="1225169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4344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👉	</a:t>
            </a:r>
            <a:r>
              <a:rPr lang="en-US" sz="1650">
                <a:solidFill>
                  <a:srgbClr val="434443"/>
                </a:solidFill>
                <a:latin typeface="Roboto"/>
                <a:ea typeface="Roboto"/>
                <a:cs typeface="Roboto"/>
                <a:sym typeface="Roboto"/>
              </a:rPr>
              <a:t>Without the secret, one will be able to manipulate the JWT data, because they cannot create a valid signature for the new data!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6805295" y="8719496"/>
            <a:ext cx="12238355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4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44442"/>
                </a:solidFill>
                <a:latin typeface="Courier New"/>
                <a:ea typeface="Courier New"/>
                <a:cs typeface="Courier New"/>
                <a:sym typeface="Courier New"/>
              </a:rPr>
              <a:t>test signature </a:t>
            </a:r>
            <a:r>
              <a:rPr b="1" lang="en-US" sz="2200">
                <a:solidFill>
                  <a:srgbClr val="444442"/>
                </a:solidFill>
                <a:latin typeface="Courier New"/>
                <a:ea typeface="Courier New"/>
                <a:cs typeface="Courier New"/>
                <a:sym typeface="Courier New"/>
              </a:rPr>
              <a:t>!== </a:t>
            </a:r>
            <a:r>
              <a:rPr lang="en-US" sz="2200">
                <a:solidFill>
                  <a:srgbClr val="444442"/>
                </a:solidFill>
                <a:latin typeface="Courier New"/>
                <a:ea typeface="Courier New"/>
                <a:cs typeface="Courier New"/>
                <a:sym typeface="Courier New"/>
              </a:rPr>
              <a:t>signature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lang="en-US" sz="2200">
                <a:solidFill>
                  <a:srgbClr val="444442"/>
                </a:solidFill>
                <a:latin typeface="Roboto"/>
                <a:ea typeface="Roboto"/>
                <a:cs typeface="Roboto"/>
                <a:sym typeface="Roboto"/>
              </a:rPr>
              <a:t>Data has been modified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lang="en-US" sz="2200">
                <a:solidFill>
                  <a:srgbClr val="44444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b="1" lang="en-US" sz="2150">
                <a:solidFill>
                  <a:srgbClr val="F0415F"/>
                </a:solidFill>
                <a:latin typeface="Roboto"/>
                <a:ea typeface="Roboto"/>
                <a:cs typeface="Roboto"/>
                <a:sym typeface="Roboto"/>
              </a:rPr>
              <a:t>Not Authenticated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/>
        </p:nvSpPr>
        <p:spPr>
          <a:xfrm>
            <a:off x="3536950" y="1849170"/>
            <a:ext cx="13030200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0">
                <a:solidFill>
                  <a:srgbClr val="7FCE75"/>
                </a:solidFill>
                <a:latin typeface="Calibri"/>
                <a:ea typeface="Calibri"/>
                <a:cs typeface="Calibri"/>
                <a:sym typeface="Calibri"/>
              </a:rPr>
              <a:t>Any Questions ?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3536950" y="6111875"/>
            <a:ext cx="13030200" cy="1554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>
                <a:solidFill>
                  <a:srgbClr val="FFC83D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pic>
        <p:nvPicPr>
          <p:cNvPr descr="thank-you-emoji-16 - European Wilderness Society" id="257" name="Google Shape;2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550" y="7682022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2022-10-01T15:19:21Z</dcterms:created>
  <dc:creator>Administrator</dc:creator>
</cp:coreProperties>
</file>