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d028f65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d028f65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028f65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028f65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2fa7a0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72fa7a0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単語の分散表現獲得手法の比較と検証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創発ソフトウェア研究グループ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B3 味岡陽紀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はじめに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単語をプログラムで処理するために数値化が必要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既存のベクトル埋め込みでは意味の階層が扱えない</a:t>
            </a:r>
            <a:endParaRPr sz="22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要素技術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Word2Vec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単語のベクトル埋め込み表現を獲得するモデル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学習対象の前後に現れる単語から意味を学習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ja" sz="1600"/>
              <a:t>CBOW モデル</a:t>
            </a:r>
            <a:endParaRPr sz="16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前後の単語から対象を学習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ja" sz="1600"/>
              <a:t>Skip-gram モデル</a:t>
            </a:r>
            <a:endParaRPr sz="16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対象から前後の単語を学習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要素技術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Word2Box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単語を 2 つのベクトルで表される「箱」に埋め込み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ja" sz="1600"/>
              <a:t>「箱」の最適化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/>
              <a:t>「</a:t>
            </a:r>
            <a:r>
              <a:rPr lang="ja" sz="1400"/>
              <a:t>箱</a:t>
            </a:r>
            <a:r>
              <a:rPr lang="ja"/>
              <a:t>」</a:t>
            </a:r>
            <a:r>
              <a:rPr lang="ja" sz="1400"/>
              <a:t>の重なりを</a:t>
            </a:r>
            <a:r>
              <a:rPr lang="ja"/>
              <a:t>類似度として</a:t>
            </a:r>
            <a:r>
              <a:rPr lang="ja" sz="1400"/>
              <a:t>調整することで実現</a:t>
            </a:r>
            <a:endParaRPr sz="14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/>
              <a:t>Word2Box では「箱」の端を Guumbel 分布でなめらかに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ja" sz="1600"/>
              <a:t>単語の学習方法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Word2Vec の CBOW と同様</a:t>
            </a:r>
            <a:endParaRPr sz="16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