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858" r:id="rId2"/>
  </p:sldMasterIdLst>
  <p:notesMasterIdLst>
    <p:notesMasterId r:id="rId21"/>
  </p:notesMasterIdLst>
  <p:handoutMasterIdLst>
    <p:handoutMasterId r:id="rId22"/>
  </p:handoutMasterIdLst>
  <p:sldIdLst>
    <p:sldId id="275" r:id="rId3"/>
    <p:sldId id="494" r:id="rId4"/>
    <p:sldId id="478" r:id="rId5"/>
    <p:sldId id="479" r:id="rId6"/>
    <p:sldId id="480" r:id="rId7"/>
    <p:sldId id="481" r:id="rId8"/>
    <p:sldId id="482" r:id="rId9"/>
    <p:sldId id="484" r:id="rId10"/>
    <p:sldId id="483" r:id="rId11"/>
    <p:sldId id="485" r:id="rId12"/>
    <p:sldId id="492" r:id="rId13"/>
    <p:sldId id="486" r:id="rId14"/>
    <p:sldId id="487" r:id="rId15"/>
    <p:sldId id="488" r:id="rId16"/>
    <p:sldId id="489" r:id="rId17"/>
    <p:sldId id="490" r:id="rId18"/>
    <p:sldId id="493" r:id="rId19"/>
    <p:sldId id="491" r:id="rId20"/>
  </p:sldIdLst>
  <p:sldSz cx="9144000" cy="6858000" type="screen4x3"/>
  <p:notesSz cx="6640513" cy="9904413"/>
  <p:defaultTextStyle>
    <a:defPPr>
      <a:defRPr lang="en-US"/>
    </a:defPPr>
    <a:lvl1pPr algn="l" rtl="0" fontAlgn="base">
      <a:spcBef>
        <a:spcPct val="0"/>
      </a:spcBef>
      <a:spcAft>
        <a:spcPct val="0"/>
      </a:spcAft>
      <a:defRPr kern="1200">
        <a:solidFill>
          <a:schemeClr val="tx1"/>
        </a:solidFill>
        <a:latin typeface="Arial Narrow" pitchFamily="34" charset="0"/>
        <a:ea typeface="+mn-ea"/>
        <a:cs typeface="Arial" charset="0"/>
      </a:defRPr>
    </a:lvl1pPr>
    <a:lvl2pPr marL="457200" algn="l" rtl="0" fontAlgn="base">
      <a:spcBef>
        <a:spcPct val="0"/>
      </a:spcBef>
      <a:spcAft>
        <a:spcPct val="0"/>
      </a:spcAft>
      <a:defRPr kern="1200">
        <a:solidFill>
          <a:schemeClr val="tx1"/>
        </a:solidFill>
        <a:latin typeface="Arial Narrow" pitchFamily="34" charset="0"/>
        <a:ea typeface="+mn-ea"/>
        <a:cs typeface="Arial" charset="0"/>
      </a:defRPr>
    </a:lvl2pPr>
    <a:lvl3pPr marL="914400" algn="l" rtl="0" fontAlgn="base">
      <a:spcBef>
        <a:spcPct val="0"/>
      </a:spcBef>
      <a:spcAft>
        <a:spcPct val="0"/>
      </a:spcAft>
      <a:defRPr kern="1200">
        <a:solidFill>
          <a:schemeClr val="tx1"/>
        </a:solidFill>
        <a:latin typeface="Arial Narrow" pitchFamily="34" charset="0"/>
        <a:ea typeface="+mn-ea"/>
        <a:cs typeface="Arial" charset="0"/>
      </a:defRPr>
    </a:lvl3pPr>
    <a:lvl4pPr marL="1371600" algn="l" rtl="0" fontAlgn="base">
      <a:spcBef>
        <a:spcPct val="0"/>
      </a:spcBef>
      <a:spcAft>
        <a:spcPct val="0"/>
      </a:spcAft>
      <a:defRPr kern="1200">
        <a:solidFill>
          <a:schemeClr val="tx1"/>
        </a:solidFill>
        <a:latin typeface="Arial Narrow" pitchFamily="34" charset="0"/>
        <a:ea typeface="+mn-ea"/>
        <a:cs typeface="Arial" charset="0"/>
      </a:defRPr>
    </a:lvl4pPr>
    <a:lvl5pPr marL="1828800" algn="l" rtl="0" fontAlgn="base">
      <a:spcBef>
        <a:spcPct val="0"/>
      </a:spcBef>
      <a:spcAft>
        <a:spcPct val="0"/>
      </a:spcAft>
      <a:defRPr kern="1200">
        <a:solidFill>
          <a:schemeClr val="tx1"/>
        </a:solidFill>
        <a:latin typeface="Arial Narrow" pitchFamily="34" charset="0"/>
        <a:ea typeface="+mn-ea"/>
        <a:cs typeface="Arial" charset="0"/>
      </a:defRPr>
    </a:lvl5pPr>
    <a:lvl6pPr marL="2286000" algn="l" defTabSz="914400" rtl="0" eaLnBrk="1" latinLnBrk="0" hangingPunct="1">
      <a:defRPr kern="1200">
        <a:solidFill>
          <a:schemeClr val="tx1"/>
        </a:solidFill>
        <a:latin typeface="Arial Narrow" pitchFamily="34" charset="0"/>
        <a:ea typeface="+mn-ea"/>
        <a:cs typeface="Arial" charset="0"/>
      </a:defRPr>
    </a:lvl6pPr>
    <a:lvl7pPr marL="2743200" algn="l" defTabSz="914400" rtl="0" eaLnBrk="1" latinLnBrk="0" hangingPunct="1">
      <a:defRPr kern="1200">
        <a:solidFill>
          <a:schemeClr val="tx1"/>
        </a:solidFill>
        <a:latin typeface="Arial Narrow" pitchFamily="34" charset="0"/>
        <a:ea typeface="+mn-ea"/>
        <a:cs typeface="Arial" charset="0"/>
      </a:defRPr>
    </a:lvl7pPr>
    <a:lvl8pPr marL="3200400" algn="l" defTabSz="914400" rtl="0" eaLnBrk="1" latinLnBrk="0" hangingPunct="1">
      <a:defRPr kern="1200">
        <a:solidFill>
          <a:schemeClr val="tx1"/>
        </a:solidFill>
        <a:latin typeface="Arial Narrow" pitchFamily="34" charset="0"/>
        <a:ea typeface="+mn-ea"/>
        <a:cs typeface="Arial" charset="0"/>
      </a:defRPr>
    </a:lvl8pPr>
    <a:lvl9pPr marL="3657600" algn="l" defTabSz="914400" rtl="0" eaLnBrk="1" latinLnBrk="0" hangingPunct="1">
      <a:defRPr kern="1200">
        <a:solidFill>
          <a:schemeClr val="tx1"/>
        </a:solidFill>
        <a:latin typeface="Arial Narrow" pitchFamily="34" charset="0"/>
        <a:ea typeface="+mn-ea"/>
        <a:cs typeface="Arial" charset="0"/>
      </a:defRPr>
    </a:lvl9pPr>
  </p:defaultTextStyle>
  <p:extLst>
    <p:ext uri="{521415D9-36F7-43E2-AB2F-B90AF26B5E84}">
      <p14:sectionLst xmlns:p14="http://schemas.microsoft.com/office/powerpoint/2010/main">
        <p14:section name="Default Section" id="{C7E7D8A2-BDC9-4514-BABE-BE14A66292A7}">
          <p14:sldIdLst>
            <p14:sldId id="275"/>
            <p14:sldId id="494"/>
            <p14:sldId id="478"/>
            <p14:sldId id="479"/>
            <p14:sldId id="480"/>
            <p14:sldId id="481"/>
            <p14:sldId id="482"/>
            <p14:sldId id="484"/>
            <p14:sldId id="483"/>
            <p14:sldId id="485"/>
            <p14:sldId id="492"/>
            <p14:sldId id="486"/>
            <p14:sldId id="487"/>
            <p14:sldId id="488"/>
            <p14:sldId id="489"/>
            <p14:sldId id="490"/>
            <p14:sldId id="493"/>
            <p14:sldId id="491"/>
          </p14:sldIdLst>
        </p14:section>
        <p14:section name="Untitled Section" id="{63A8D91A-36B2-4CEB-8E84-770137BE6521}">
          <p14:sldIdLst/>
        </p14:section>
        <p14:section name="Untitled Section" id="{6E18D4EA-EF57-44A5-BB2B-D3D2F5B638B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23AE02"/>
    <a:srgbClr val="0000FF"/>
    <a:srgbClr val="0099FF"/>
    <a:srgbClr val="0FC6F1"/>
    <a:srgbClr val="FFCC66"/>
    <a:srgbClr val="FF9933"/>
    <a:srgbClr val="32F9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5" autoAdjust="0"/>
    <p:restoredTop sz="80109" autoAdjust="0"/>
  </p:normalViewPr>
  <p:slideViewPr>
    <p:cSldViewPr snapToGrid="0">
      <p:cViewPr varScale="1">
        <p:scale>
          <a:sx n="115" d="100"/>
          <a:sy n="115" d="100"/>
        </p:scale>
        <p:origin x="989" y="45"/>
      </p:cViewPr>
      <p:guideLst>
        <p:guide orient="horz" pos="2160"/>
        <p:guide pos="2880"/>
      </p:guideLst>
    </p:cSldViewPr>
  </p:slideViewPr>
  <p:outlineViewPr>
    <p:cViewPr>
      <p:scale>
        <a:sx n="33" d="100"/>
        <a:sy n="33" d="100"/>
      </p:scale>
      <p:origin x="114" y="1275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bwMode="auto">
          <a:xfrm>
            <a:off x="0" y="0"/>
            <a:ext cx="287813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cs typeface="+mn-cs"/>
              </a:defRPr>
            </a:lvl1pPr>
          </a:lstStyle>
          <a:p>
            <a:pPr>
              <a:defRPr/>
            </a:pPr>
            <a:endParaRPr lang="en-US"/>
          </a:p>
        </p:txBody>
      </p:sp>
      <p:sp>
        <p:nvSpPr>
          <p:cNvPr id="134147" name="Rectangle 3"/>
          <p:cNvSpPr>
            <a:spLocks noGrp="1" noChangeArrowheads="1"/>
          </p:cNvSpPr>
          <p:nvPr>
            <p:ph type="dt" sz="quarter" idx="1"/>
          </p:nvPr>
        </p:nvSpPr>
        <p:spPr bwMode="auto">
          <a:xfrm>
            <a:off x="3760788" y="0"/>
            <a:ext cx="2878137"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cs typeface="+mn-cs"/>
              </a:defRPr>
            </a:lvl1pPr>
          </a:lstStyle>
          <a:p>
            <a:pPr>
              <a:defRPr/>
            </a:pPr>
            <a:endParaRPr lang="en-US"/>
          </a:p>
        </p:txBody>
      </p:sp>
      <p:sp>
        <p:nvSpPr>
          <p:cNvPr id="134148" name="Rectangle 4"/>
          <p:cNvSpPr>
            <a:spLocks noGrp="1" noChangeArrowheads="1"/>
          </p:cNvSpPr>
          <p:nvPr>
            <p:ph type="ftr" sz="quarter" idx="2"/>
          </p:nvPr>
        </p:nvSpPr>
        <p:spPr bwMode="auto">
          <a:xfrm>
            <a:off x="0" y="9407525"/>
            <a:ext cx="287813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cs typeface="+mn-cs"/>
              </a:defRPr>
            </a:lvl1pPr>
          </a:lstStyle>
          <a:p>
            <a:pPr>
              <a:defRPr/>
            </a:pPr>
            <a:endParaRPr lang="en-US"/>
          </a:p>
        </p:txBody>
      </p:sp>
      <p:sp>
        <p:nvSpPr>
          <p:cNvPr id="134149" name="Rectangle 5"/>
          <p:cNvSpPr>
            <a:spLocks noGrp="1" noChangeArrowheads="1"/>
          </p:cNvSpPr>
          <p:nvPr>
            <p:ph type="sldNum" sz="quarter" idx="3"/>
          </p:nvPr>
        </p:nvSpPr>
        <p:spPr bwMode="auto">
          <a:xfrm>
            <a:off x="3760788" y="9407525"/>
            <a:ext cx="2878137"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charset="0"/>
                <a:cs typeface="+mn-cs"/>
              </a:defRPr>
            </a:lvl1pPr>
          </a:lstStyle>
          <a:p>
            <a:pPr>
              <a:defRPr/>
            </a:pPr>
            <a:fld id="{EB8D128F-F94D-4AE2-AF9B-1277C51EE299}" type="slidenum">
              <a:rPr lang="en-US"/>
              <a:pPr>
                <a:defRPr/>
              </a:pPr>
              <a:t>‹#›</a:t>
            </a:fld>
            <a:endParaRPr lang="en-US"/>
          </a:p>
        </p:txBody>
      </p:sp>
    </p:spTree>
    <p:extLst>
      <p:ext uri="{BB962C8B-B14F-4D97-AF65-F5344CB8AC3E}">
        <p14:creationId xmlns:p14="http://schemas.microsoft.com/office/powerpoint/2010/main" val="2882011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87813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cs typeface="+mn-cs"/>
              </a:defRPr>
            </a:lvl1pPr>
          </a:lstStyle>
          <a:p>
            <a:pPr>
              <a:defRPr/>
            </a:pPr>
            <a:endParaRPr lang="en-US"/>
          </a:p>
        </p:txBody>
      </p:sp>
      <p:sp>
        <p:nvSpPr>
          <p:cNvPr id="12291" name="Rectangle 3"/>
          <p:cNvSpPr>
            <a:spLocks noGrp="1" noChangeArrowheads="1"/>
          </p:cNvSpPr>
          <p:nvPr>
            <p:ph type="dt" idx="1"/>
          </p:nvPr>
        </p:nvSpPr>
        <p:spPr bwMode="auto">
          <a:xfrm>
            <a:off x="3760788" y="0"/>
            <a:ext cx="2878137"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cs typeface="+mn-cs"/>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844550" y="742950"/>
            <a:ext cx="4951413" cy="371475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663575" y="4705350"/>
            <a:ext cx="5313363" cy="44561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p:cNvSpPr>
            <a:spLocks noGrp="1" noChangeArrowheads="1"/>
          </p:cNvSpPr>
          <p:nvPr>
            <p:ph type="ftr" sz="quarter" idx="4"/>
          </p:nvPr>
        </p:nvSpPr>
        <p:spPr bwMode="auto">
          <a:xfrm>
            <a:off x="0" y="9407525"/>
            <a:ext cx="287813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cs typeface="+mn-cs"/>
              </a:defRPr>
            </a:lvl1pPr>
          </a:lstStyle>
          <a:p>
            <a:pPr>
              <a:defRPr/>
            </a:pPr>
            <a:endParaRPr lang="en-US"/>
          </a:p>
        </p:txBody>
      </p:sp>
      <p:sp>
        <p:nvSpPr>
          <p:cNvPr id="12295" name="Rectangle 7"/>
          <p:cNvSpPr>
            <a:spLocks noGrp="1" noChangeArrowheads="1"/>
          </p:cNvSpPr>
          <p:nvPr>
            <p:ph type="sldNum" sz="quarter" idx="5"/>
          </p:nvPr>
        </p:nvSpPr>
        <p:spPr bwMode="auto">
          <a:xfrm>
            <a:off x="3760788" y="9407525"/>
            <a:ext cx="2878137"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charset="0"/>
                <a:cs typeface="+mn-cs"/>
              </a:defRPr>
            </a:lvl1pPr>
          </a:lstStyle>
          <a:p>
            <a:pPr>
              <a:defRPr/>
            </a:pPr>
            <a:fld id="{A5FBE3A2-7E4E-405E-86C3-8264C379CABD}" type="slidenum">
              <a:rPr lang="en-US"/>
              <a:pPr>
                <a:defRPr/>
              </a:pPr>
              <a:t>‹#›</a:t>
            </a:fld>
            <a:endParaRPr lang="en-US"/>
          </a:p>
        </p:txBody>
      </p:sp>
    </p:spTree>
    <p:extLst>
      <p:ext uri="{BB962C8B-B14F-4D97-AF65-F5344CB8AC3E}">
        <p14:creationId xmlns:p14="http://schemas.microsoft.com/office/powerpoint/2010/main" val="41857454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3A2342-4861-4834-885C-F28BCFB51D10}" type="slidenum">
              <a:rPr lang="en-US" smtClean="0"/>
              <a:pPr/>
              <a:t>1</a:t>
            </a:fld>
            <a:endParaRPr lang="en-US"/>
          </a:p>
        </p:txBody>
      </p:sp>
    </p:spTree>
    <p:extLst>
      <p:ext uri="{BB962C8B-B14F-4D97-AF65-F5344CB8AC3E}">
        <p14:creationId xmlns:p14="http://schemas.microsoft.com/office/powerpoint/2010/main" val="3821177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rgbClr val="7030A0"/>
            </a:solidFill>
            <a:ln w="9525">
              <a:noFill/>
              <a:miter lim="800000"/>
              <a:headEnd/>
              <a:tailEnd/>
            </a:ln>
            <a:effectLst/>
          </p:spPr>
          <p:txBody>
            <a:bodyPr wrap="none" anchor="ctr"/>
            <a:lstStyle/>
            <a:p>
              <a:pPr>
                <a:spcBef>
                  <a:spcPct val="20000"/>
                </a:spcBef>
                <a:buFont typeface="Wingdings" pitchFamily="2" charset="2"/>
                <a:buChar char="•"/>
                <a:defRPr/>
              </a:pPr>
              <a:endParaRPr lang="en-US">
                <a:cs typeface="+mn-cs"/>
              </a:endParaRPr>
            </a:p>
          </p:txBody>
        </p:sp>
        <p:sp>
          <p:nvSpPr>
            <p:cNvPr id="6" name="Rectangle 9"/>
            <p:cNvSpPr>
              <a:spLocks noChangeArrowheads="1"/>
            </p:cNvSpPr>
            <p:nvPr userDrawn="1"/>
          </p:nvSpPr>
          <p:spPr bwMode="auto">
            <a:xfrm>
              <a:off x="1952" y="1680"/>
              <a:ext cx="1808" cy="144"/>
            </a:xfrm>
            <a:prstGeom prst="rect">
              <a:avLst/>
            </a:prstGeom>
            <a:solidFill>
              <a:srgbClr val="FFCC66"/>
            </a:solidFill>
            <a:ln w="9525">
              <a:noFill/>
              <a:miter lim="800000"/>
              <a:headEnd/>
              <a:tailEnd/>
            </a:ln>
            <a:effectLst/>
          </p:spPr>
          <p:txBody>
            <a:bodyPr wrap="none" anchor="ctr"/>
            <a:lstStyle/>
            <a:p>
              <a:pPr>
                <a:spcBef>
                  <a:spcPct val="20000"/>
                </a:spcBef>
                <a:buFont typeface="Wingdings" pitchFamily="2" charset="2"/>
                <a:buChar char="•"/>
                <a:defRPr/>
              </a:pPr>
              <a:endParaRPr lang="en-US">
                <a:cs typeface="+mn-cs"/>
              </a:endParaRPr>
            </a:p>
          </p:txBody>
        </p:sp>
        <p:sp>
          <p:nvSpPr>
            <p:cNvPr id="7" name="Rectangle 10"/>
            <p:cNvSpPr>
              <a:spLocks noChangeArrowheads="1"/>
            </p:cNvSpPr>
            <p:nvPr userDrawn="1"/>
          </p:nvSpPr>
          <p:spPr bwMode="auto">
            <a:xfrm>
              <a:off x="3760" y="1680"/>
              <a:ext cx="1808" cy="144"/>
            </a:xfrm>
            <a:prstGeom prst="rect">
              <a:avLst/>
            </a:prstGeom>
            <a:solidFill>
              <a:srgbClr val="7030A0"/>
            </a:solidFill>
            <a:ln w="9525">
              <a:noFill/>
              <a:miter lim="800000"/>
              <a:headEnd/>
              <a:tailEnd/>
            </a:ln>
            <a:effectLst/>
          </p:spPr>
          <p:txBody>
            <a:bodyPr wrap="none" anchor="ctr"/>
            <a:lstStyle/>
            <a:p>
              <a:pPr>
                <a:spcBef>
                  <a:spcPct val="20000"/>
                </a:spcBef>
                <a:buFont typeface="Wingdings" pitchFamily="2" charset="2"/>
                <a:buChar char="•"/>
                <a:defRPr/>
              </a:pPr>
              <a:endParaRPr lang="en-US">
                <a:cs typeface="+mn-cs"/>
              </a:endParaRPr>
            </a:p>
          </p:txBody>
        </p:sp>
      </p:grpSp>
      <p:sp>
        <p:nvSpPr>
          <p:cNvPr id="5122" name="Rectangle 2"/>
          <p:cNvSpPr>
            <a:spLocks noGrp="1" noChangeArrowheads="1"/>
          </p:cNvSpPr>
          <p:nvPr>
            <p:ph type="ctrTitle"/>
          </p:nvPr>
        </p:nvSpPr>
        <p:spPr>
          <a:xfrm>
            <a:off x="685800" y="685800"/>
            <a:ext cx="7772400" cy="2127250"/>
          </a:xfrm>
        </p:spPr>
        <p:txBody>
          <a:bodyPr/>
          <a:lstStyle>
            <a:lvl1pPr algn="ctr">
              <a:defRPr>
                <a:latin typeface="Franklin Gothic Heavy" pitchFamily="34" charset="0"/>
              </a:defRPr>
            </a:lvl1pPr>
          </a:lstStyle>
          <a:p>
            <a:r>
              <a:rPr lang="en-US" dirty="0"/>
              <a:t>Click to edit Master title style</a:t>
            </a:r>
          </a:p>
        </p:txBody>
      </p:sp>
      <p:sp>
        <p:nvSpPr>
          <p:cNvPr id="5123" name="Rectangle 3"/>
          <p:cNvSpPr>
            <a:spLocks noGrp="1" noChangeArrowheads="1"/>
          </p:cNvSpPr>
          <p:nvPr>
            <p:ph type="subTitle" idx="1"/>
          </p:nvPr>
        </p:nvSpPr>
        <p:spPr>
          <a:xfrm>
            <a:off x="1371600" y="3270250"/>
            <a:ext cx="6400800" cy="875030"/>
          </a:xfrm>
        </p:spPr>
        <p:txBody>
          <a:bodyPr/>
          <a:lstStyle>
            <a:lvl1pPr marL="0" indent="0" algn="ctr">
              <a:buFont typeface="Wingdings" pitchFamily="2" charset="2"/>
              <a:buNone/>
              <a:defRPr sz="2400"/>
            </a:lvl1pPr>
          </a:lstStyle>
          <a:p>
            <a:r>
              <a:rPr lang="en-US" dirty="0"/>
              <a:t>Click to edit Master subtitle style</a:t>
            </a:r>
          </a:p>
        </p:txBody>
      </p:sp>
      <p:sp>
        <p:nvSpPr>
          <p:cNvPr id="13" name="Rectangle 4"/>
          <p:cNvSpPr>
            <a:spLocks noGrp="1" noChangeArrowheads="1"/>
          </p:cNvSpPr>
          <p:nvPr>
            <p:ph type="dt" sz="half" idx="10"/>
          </p:nvPr>
        </p:nvSpPr>
        <p:spPr bwMode="auto">
          <a:xfrm>
            <a:off x="457200" y="6248400"/>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0"/>
              </a:spcBef>
              <a:buFontTx/>
              <a:buNone/>
              <a:defRPr sz="1000" dirty="0">
                <a:latin typeface="Verdana" pitchFamily="34" charset="0"/>
                <a:cs typeface="+mn-cs"/>
              </a:defRPr>
            </a:lvl1pPr>
          </a:lstStyle>
          <a:p>
            <a:pPr>
              <a:defRPr/>
            </a:pPr>
            <a:endParaRPr lang="en-US" dirty="0"/>
          </a:p>
        </p:txBody>
      </p:sp>
      <p:sp>
        <p:nvSpPr>
          <p:cNvPr id="14" name="Rectangle 5"/>
          <p:cNvSpPr>
            <a:spLocks noGrp="1" noChangeArrowheads="1"/>
          </p:cNvSpPr>
          <p:nvPr>
            <p:ph type="ftr" sz="quarter" idx="11"/>
          </p:nvPr>
        </p:nvSpPr>
        <p:spPr>
          <a:xfrm>
            <a:off x="3124200" y="6248400"/>
            <a:ext cx="2895600" cy="45720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pPr>
              <a:defRPr/>
            </a:pPr>
            <a:endParaRPr lang="en-US" dirty="0"/>
          </a:p>
        </p:txBody>
      </p:sp>
      <p:sp>
        <p:nvSpPr>
          <p:cNvPr id="15" name="Rectangle 6"/>
          <p:cNvSpPr>
            <a:spLocks noGrp="1" noChangeArrowheads="1"/>
          </p:cNvSpPr>
          <p:nvPr>
            <p:ph type="sldNum" sz="quarter" idx="12"/>
          </p:nvPr>
        </p:nvSpPr>
        <p:spPr/>
        <p:txBody>
          <a:bodyPr/>
          <a:lstStyle>
            <a:lvl1pPr>
              <a:defRPr/>
            </a:lvl1pPr>
          </a:lstStyle>
          <a:p>
            <a:pPr>
              <a:defRPr/>
            </a:pPr>
            <a:fld id="{CEDA2000-4E5B-44AB-8DE6-E1B13F7E6CE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CF8DF-4B08-4432-AD07-639521C5C41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CF8DF-4B08-4432-AD07-639521C5C41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CF8DF-4B08-4432-AD07-639521C5C418}"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CF8DF-4B08-4432-AD07-639521C5C41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Franklin Gothic Heavy" pitchFamily="34"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xfrm>
            <a:off x="455612" y="6248400"/>
            <a:ext cx="6479444" cy="457200"/>
          </a:xfrm>
          <a:ln/>
        </p:spPr>
        <p:txBody>
          <a:bodyPr/>
          <a:lstStyle>
            <a:lvl1pPr>
              <a:defRPr/>
            </a:lvl1pPr>
          </a:lstStyle>
          <a:p>
            <a:pPr>
              <a:defRPr/>
            </a:pPr>
            <a:endParaRPr lang="en-US" dirty="0"/>
          </a:p>
        </p:txBody>
      </p:sp>
      <p:sp>
        <p:nvSpPr>
          <p:cNvPr id="5" name="Rectangle 5"/>
          <p:cNvSpPr>
            <a:spLocks noGrp="1" noChangeArrowheads="1"/>
          </p:cNvSpPr>
          <p:nvPr>
            <p:ph type="sldNum" sz="quarter" idx="11"/>
          </p:nvPr>
        </p:nvSpPr>
        <p:spPr>
          <a:xfrm>
            <a:off x="8178228" y="6248400"/>
            <a:ext cx="508571" cy="457200"/>
          </a:xfrm>
          <a:ln/>
        </p:spPr>
        <p:txBody>
          <a:bodyPr/>
          <a:lstStyle>
            <a:lvl1pPr>
              <a:defRPr/>
            </a:lvl1pPr>
          </a:lstStyle>
          <a:p>
            <a:pPr>
              <a:defRPr/>
            </a:pPr>
            <a:fld id="{036DCB2A-9C12-4B26-B401-948A31F9D5A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CF8DF-4B08-4432-AD07-639521C5C41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CF8DF-4B08-4432-AD07-639521C5C41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CF8DF-4B08-4432-AD07-639521C5C41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CF8DF-4B08-4432-AD07-639521C5C41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6CF8DF-4B08-4432-AD07-639521C5C41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6CF8DF-4B08-4432-AD07-639521C5C41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6CF8DF-4B08-4432-AD07-639521C5C41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00" name="Rectangle 4"/>
          <p:cNvSpPr>
            <a:spLocks noGrp="1" noChangeArrowheads="1"/>
          </p:cNvSpPr>
          <p:nvPr>
            <p:ph type="ftr" sz="quarter" idx="3"/>
          </p:nvPr>
        </p:nvSpPr>
        <p:spPr bwMode="auto">
          <a:xfrm>
            <a:off x="455613" y="6248400"/>
            <a:ext cx="644862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000" dirty="0" smtClean="0">
                <a:latin typeface="Verdana" pitchFamily="34" charset="0"/>
                <a:cs typeface="+mn-cs"/>
              </a:defRPr>
            </a:lvl1pPr>
          </a:lstStyle>
          <a:p>
            <a:pPr>
              <a:defRPr/>
            </a:pPr>
            <a:endParaRPr lang="en-US" dirty="0"/>
          </a:p>
        </p:txBody>
      </p:sp>
      <p:sp>
        <p:nvSpPr>
          <p:cNvPr id="4101" name="Rectangle 5"/>
          <p:cNvSpPr>
            <a:spLocks noGrp="1" noChangeArrowheads="1"/>
          </p:cNvSpPr>
          <p:nvPr>
            <p:ph type="sldNum" sz="quarter" idx="4"/>
          </p:nvPr>
        </p:nvSpPr>
        <p:spPr bwMode="auto">
          <a:xfrm>
            <a:off x="7572054" y="6248400"/>
            <a:ext cx="1114746"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000">
                <a:latin typeface="Verdana" pitchFamily="34" charset="0"/>
                <a:cs typeface="+mn-cs"/>
              </a:defRPr>
            </a:lvl1pPr>
          </a:lstStyle>
          <a:p>
            <a:pPr>
              <a:defRPr/>
            </a:pPr>
            <a:fld id="{250F584E-A773-4FEC-8992-5605B47A7D5D}" type="slidenum">
              <a:rPr lang="en-US"/>
              <a:pPr>
                <a:defRPr/>
              </a:pPr>
              <a:t>‹#›</a:t>
            </a:fld>
            <a:endParaRPr lang="en-US"/>
          </a:p>
        </p:txBody>
      </p:sp>
      <p:sp>
        <p:nvSpPr>
          <p:cNvPr id="4102" name="Rectangle 6"/>
          <p:cNvSpPr>
            <a:spLocks noChangeArrowheads="1"/>
          </p:cNvSpPr>
          <p:nvPr/>
        </p:nvSpPr>
        <p:spPr bwMode="auto">
          <a:xfrm>
            <a:off x="0" y="0"/>
            <a:ext cx="228600" cy="2286000"/>
          </a:xfrm>
          <a:prstGeom prst="rect">
            <a:avLst/>
          </a:prstGeom>
          <a:solidFill>
            <a:srgbClr val="7030A0"/>
          </a:solidFill>
          <a:ln w="9525">
            <a:noFill/>
            <a:miter lim="800000"/>
            <a:headEnd/>
            <a:tailEnd/>
          </a:ln>
          <a:effectLst/>
        </p:spPr>
        <p:txBody>
          <a:bodyPr wrap="none" anchor="ctr"/>
          <a:lstStyle/>
          <a:p>
            <a:pPr algn="ctr">
              <a:defRPr/>
            </a:pPr>
            <a:endParaRPr lang="en-US" sz="2400">
              <a:latin typeface="Times New Roman" pitchFamily="18" charset="0"/>
              <a:cs typeface="+mn-cs"/>
            </a:endParaRPr>
          </a:p>
        </p:txBody>
      </p:sp>
      <p:sp>
        <p:nvSpPr>
          <p:cNvPr id="4103" name="Line 7"/>
          <p:cNvSpPr>
            <a:spLocks noChangeShapeType="1"/>
          </p:cNvSpPr>
          <p:nvPr/>
        </p:nvSpPr>
        <p:spPr bwMode="auto">
          <a:xfrm>
            <a:off x="457200" y="1447800"/>
            <a:ext cx="8077200" cy="0"/>
          </a:xfrm>
          <a:prstGeom prst="line">
            <a:avLst/>
          </a:prstGeom>
          <a:noFill/>
          <a:ln w="19050">
            <a:solidFill>
              <a:srgbClr val="7030A0"/>
            </a:solidFill>
            <a:round/>
            <a:headEnd/>
            <a:tailEnd/>
          </a:ln>
          <a:effectLst/>
        </p:spPr>
        <p:txBody>
          <a:bodyPr/>
          <a:lstStyle/>
          <a:p>
            <a:pPr>
              <a:spcBef>
                <a:spcPct val="20000"/>
              </a:spcBef>
              <a:buFont typeface="Wingdings" pitchFamily="2" charset="2"/>
              <a:buChar char="•"/>
              <a:defRPr/>
            </a:pPr>
            <a:endParaRPr lang="en-US">
              <a:cs typeface="+mn-cs"/>
            </a:endParaRPr>
          </a:p>
        </p:txBody>
      </p:sp>
      <p:sp>
        <p:nvSpPr>
          <p:cNvPr id="4104" name="Rectangle 8"/>
          <p:cNvSpPr>
            <a:spLocks noChangeArrowheads="1"/>
          </p:cNvSpPr>
          <p:nvPr/>
        </p:nvSpPr>
        <p:spPr bwMode="auto">
          <a:xfrm>
            <a:off x="0" y="2286000"/>
            <a:ext cx="228600" cy="2286000"/>
          </a:xfrm>
          <a:prstGeom prst="rect">
            <a:avLst/>
          </a:prstGeom>
          <a:solidFill>
            <a:srgbClr val="FFCC66"/>
          </a:solidFill>
          <a:ln w="9525">
            <a:noFill/>
            <a:miter lim="800000"/>
            <a:headEnd/>
            <a:tailEnd/>
          </a:ln>
          <a:effectLst/>
        </p:spPr>
        <p:txBody>
          <a:bodyPr wrap="none" anchor="ctr"/>
          <a:lstStyle/>
          <a:p>
            <a:pPr algn="ctr">
              <a:defRPr/>
            </a:pPr>
            <a:endParaRPr lang="en-US" sz="2400">
              <a:latin typeface="Times New Roman" pitchFamily="18" charset="0"/>
              <a:cs typeface="+mn-cs"/>
            </a:endParaRPr>
          </a:p>
        </p:txBody>
      </p:sp>
      <p:sp>
        <p:nvSpPr>
          <p:cNvPr id="4105" name="Rectangle 9"/>
          <p:cNvSpPr>
            <a:spLocks noChangeArrowheads="1"/>
          </p:cNvSpPr>
          <p:nvPr/>
        </p:nvSpPr>
        <p:spPr bwMode="auto">
          <a:xfrm>
            <a:off x="0" y="4572000"/>
            <a:ext cx="228600" cy="2286000"/>
          </a:xfrm>
          <a:prstGeom prst="rect">
            <a:avLst/>
          </a:prstGeom>
          <a:solidFill>
            <a:srgbClr val="7030A0"/>
          </a:solidFill>
          <a:ln w="9525">
            <a:noFill/>
            <a:miter lim="800000"/>
            <a:headEnd/>
            <a:tailEnd/>
          </a:ln>
          <a:effectLst/>
        </p:spPr>
        <p:txBody>
          <a:bodyPr wrap="none" anchor="ctr"/>
          <a:lstStyle/>
          <a:p>
            <a:pPr algn="ctr">
              <a:defRPr/>
            </a:pPr>
            <a:endParaRPr lang="en-US" sz="2400">
              <a:latin typeface="Times New Roman" pitchFamily="18" charset="0"/>
              <a:cs typeface="+mn-cs"/>
            </a:endParaRPr>
          </a:p>
        </p:txBody>
      </p:sp>
    </p:spTree>
  </p:cSld>
  <p:clrMap bg1="lt1" tx1="dk1" bg2="lt2" tx2="dk2" accent1="accent1" accent2="accent2" accent3="accent3" accent4="accent4" accent5="accent5" accent6="accent6" hlink="hlink" folHlink="folHlink"/>
  <p:sldLayoutIdLst>
    <p:sldLayoutId id="2147483857" r:id="rId1"/>
    <p:sldLayoutId id="2147483844" r:id="rId2"/>
  </p:sldLayoutIdLst>
  <p:hf sldNum="0" hd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Impact" pitchFamily="34" charset="0"/>
        </a:defRPr>
      </a:lvl2pPr>
      <a:lvl3pPr algn="l" rtl="0" eaLnBrk="0" fontAlgn="base" hangingPunct="0">
        <a:spcBef>
          <a:spcPct val="0"/>
        </a:spcBef>
        <a:spcAft>
          <a:spcPct val="0"/>
        </a:spcAft>
        <a:defRPr sz="3200">
          <a:solidFill>
            <a:schemeClr val="tx1"/>
          </a:solidFill>
          <a:latin typeface="Impact" pitchFamily="34" charset="0"/>
        </a:defRPr>
      </a:lvl3pPr>
      <a:lvl4pPr algn="l" rtl="0" eaLnBrk="0" fontAlgn="base" hangingPunct="0">
        <a:spcBef>
          <a:spcPct val="0"/>
        </a:spcBef>
        <a:spcAft>
          <a:spcPct val="0"/>
        </a:spcAft>
        <a:defRPr sz="3200">
          <a:solidFill>
            <a:schemeClr val="tx1"/>
          </a:solidFill>
          <a:latin typeface="Impact" pitchFamily="34" charset="0"/>
        </a:defRPr>
      </a:lvl4pPr>
      <a:lvl5pPr algn="l" rtl="0" eaLnBrk="0" fontAlgn="base" hangingPunct="0">
        <a:spcBef>
          <a:spcPct val="0"/>
        </a:spcBef>
        <a:spcAft>
          <a:spcPct val="0"/>
        </a:spcAft>
        <a:defRPr sz="3200">
          <a:solidFill>
            <a:schemeClr val="tx1"/>
          </a:solidFill>
          <a:latin typeface="Impact" pitchFamily="34" charset="0"/>
        </a:defRPr>
      </a:lvl5pPr>
      <a:lvl6pPr marL="457200" algn="l" rtl="0" fontAlgn="base">
        <a:spcBef>
          <a:spcPct val="0"/>
        </a:spcBef>
        <a:spcAft>
          <a:spcPct val="0"/>
        </a:spcAft>
        <a:defRPr sz="3200">
          <a:solidFill>
            <a:schemeClr val="tx1"/>
          </a:solidFill>
          <a:latin typeface="Impact" pitchFamily="34" charset="0"/>
        </a:defRPr>
      </a:lvl6pPr>
      <a:lvl7pPr marL="914400" algn="l" rtl="0" fontAlgn="base">
        <a:spcBef>
          <a:spcPct val="0"/>
        </a:spcBef>
        <a:spcAft>
          <a:spcPct val="0"/>
        </a:spcAft>
        <a:defRPr sz="3200">
          <a:solidFill>
            <a:schemeClr val="tx1"/>
          </a:solidFill>
          <a:latin typeface="Impact" pitchFamily="34" charset="0"/>
        </a:defRPr>
      </a:lvl7pPr>
      <a:lvl8pPr marL="1371600" algn="l" rtl="0" fontAlgn="base">
        <a:spcBef>
          <a:spcPct val="0"/>
        </a:spcBef>
        <a:spcAft>
          <a:spcPct val="0"/>
        </a:spcAft>
        <a:defRPr sz="3200">
          <a:solidFill>
            <a:schemeClr val="tx1"/>
          </a:solidFill>
          <a:latin typeface="Impact" pitchFamily="34" charset="0"/>
        </a:defRPr>
      </a:lvl8pPr>
      <a:lvl9pPr marL="1828800" algn="l" rtl="0" fontAlgn="base">
        <a:spcBef>
          <a:spcPct val="0"/>
        </a:spcBef>
        <a:spcAft>
          <a:spcPct val="0"/>
        </a:spcAft>
        <a:defRPr sz="3200">
          <a:solidFill>
            <a:schemeClr val="tx1"/>
          </a:solidFill>
          <a:latin typeface="Impact" pitchFamily="34" charset="0"/>
        </a:defRPr>
      </a:lvl9pPr>
    </p:titleStyle>
    <p:bodyStyle>
      <a:lvl1pPr marL="342900" indent="-342900" algn="l" rtl="0" eaLnBrk="0" fontAlgn="base" hangingPunct="0">
        <a:spcBef>
          <a:spcPct val="20000"/>
        </a:spcBef>
        <a:spcAft>
          <a:spcPct val="0"/>
        </a:spcAft>
        <a:buClr>
          <a:srgbClr val="7030A0"/>
        </a:buClr>
        <a:buSzPct val="8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CC66"/>
        </a:buClr>
        <a:buSzPct val="80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rgbClr val="7030A0"/>
        </a:buClr>
        <a:buSzPct val="8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rgbClr val="FFCC66"/>
        </a:buClr>
        <a:buSzPct val="80000"/>
        <a:buFont typeface="Wingdings" pitchFamily="2" charset="2"/>
        <a:buChar char="§"/>
        <a:defRPr>
          <a:solidFill>
            <a:schemeClr val="tx1"/>
          </a:solidFill>
          <a:latin typeface="+mn-lt"/>
        </a:defRPr>
      </a:lvl4pPr>
      <a:lvl5pPr marL="2057400" indent="-228600" algn="l" rtl="0" eaLnBrk="0" fontAlgn="base" hangingPunct="0">
        <a:spcBef>
          <a:spcPct val="20000"/>
        </a:spcBef>
        <a:spcAft>
          <a:spcPct val="0"/>
        </a:spcAft>
        <a:buClr>
          <a:srgbClr val="7030A0"/>
        </a:buClr>
        <a:buSzPct val="80000"/>
        <a:buFont typeface="Wingdings" pitchFamily="2" charset="2"/>
        <a:buChar char="§"/>
        <a:defRPr sz="1600">
          <a:solidFill>
            <a:schemeClr val="tx1"/>
          </a:solidFill>
          <a:latin typeface="+mn-lt"/>
        </a:defRPr>
      </a:lvl5pPr>
      <a:lvl6pPr marL="2514600" indent="-228600" algn="l" rtl="0" fontAlgn="base">
        <a:spcBef>
          <a:spcPct val="20000"/>
        </a:spcBef>
        <a:spcAft>
          <a:spcPct val="0"/>
        </a:spcAft>
        <a:buClr>
          <a:srgbClr val="990033"/>
        </a:buClr>
        <a:buSzPct val="80000"/>
        <a:buFont typeface="Wingdings" pitchFamily="2" charset="2"/>
        <a:buChar char="§"/>
        <a:defRPr sz="1600">
          <a:solidFill>
            <a:schemeClr val="tx1"/>
          </a:solidFill>
          <a:latin typeface="+mn-lt"/>
        </a:defRPr>
      </a:lvl6pPr>
      <a:lvl7pPr marL="2971800" indent="-228600" algn="l" rtl="0" fontAlgn="base">
        <a:spcBef>
          <a:spcPct val="20000"/>
        </a:spcBef>
        <a:spcAft>
          <a:spcPct val="0"/>
        </a:spcAft>
        <a:buClr>
          <a:srgbClr val="990033"/>
        </a:buClr>
        <a:buSzPct val="80000"/>
        <a:buFont typeface="Wingdings" pitchFamily="2" charset="2"/>
        <a:buChar char="§"/>
        <a:defRPr sz="1600">
          <a:solidFill>
            <a:schemeClr val="tx1"/>
          </a:solidFill>
          <a:latin typeface="+mn-lt"/>
        </a:defRPr>
      </a:lvl7pPr>
      <a:lvl8pPr marL="3429000" indent="-228600" algn="l" rtl="0" fontAlgn="base">
        <a:spcBef>
          <a:spcPct val="20000"/>
        </a:spcBef>
        <a:spcAft>
          <a:spcPct val="0"/>
        </a:spcAft>
        <a:buClr>
          <a:srgbClr val="990033"/>
        </a:buClr>
        <a:buSzPct val="80000"/>
        <a:buFont typeface="Wingdings" pitchFamily="2" charset="2"/>
        <a:buChar char="§"/>
        <a:defRPr sz="1600">
          <a:solidFill>
            <a:schemeClr val="tx1"/>
          </a:solidFill>
          <a:latin typeface="+mn-lt"/>
        </a:defRPr>
      </a:lvl8pPr>
      <a:lvl9pPr marL="3886200" indent="-228600" algn="l" rtl="0" fontAlgn="base">
        <a:spcBef>
          <a:spcPct val="20000"/>
        </a:spcBef>
        <a:spcAft>
          <a:spcPct val="0"/>
        </a:spcAft>
        <a:buClr>
          <a:srgbClr val="990033"/>
        </a:buClr>
        <a:buSzPct val="80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6CF8DF-4B08-4432-AD07-639521C5C41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p:cNvSpPr>
            <a:spLocks noGrp="1"/>
          </p:cNvSpPr>
          <p:nvPr>
            <p:ph type="subTitle" idx="1"/>
          </p:nvPr>
        </p:nvSpPr>
        <p:spPr>
          <a:xfrm>
            <a:off x="70054" y="1785447"/>
            <a:ext cx="9144000" cy="845916"/>
          </a:xfrm>
        </p:spPr>
        <p:txBody>
          <a:bodyPr>
            <a:noAutofit/>
          </a:bodyPr>
          <a:lstStyle/>
          <a:p>
            <a:pPr>
              <a:spcBef>
                <a:spcPts val="0"/>
              </a:spcBef>
            </a:pPr>
            <a:r>
              <a:rPr lang="en-US" sz="4000" b="1" dirty="0"/>
              <a:t>Descriptive Project Title</a:t>
            </a:r>
          </a:p>
          <a:p>
            <a:pPr>
              <a:spcBef>
                <a:spcPts val="0"/>
              </a:spcBef>
            </a:pPr>
            <a:r>
              <a:rPr lang="en-US" sz="2800" b="1" dirty="0"/>
              <a:t>Technical Deep Dive Presentation</a:t>
            </a:r>
          </a:p>
        </p:txBody>
      </p:sp>
      <p:pic>
        <p:nvPicPr>
          <p:cNvPr id="1026" name="Picture 2" descr="http://www.albany.edu/cci/images/college-of-engineering-and-applied-sciences-head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886" y="6122918"/>
            <a:ext cx="7229431" cy="56531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bwMode="auto">
          <a:xfrm>
            <a:off x="104205" y="3397278"/>
            <a:ext cx="9144000" cy="8459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ctr" rtl="0" eaLnBrk="0" fontAlgn="base" hangingPunct="0">
              <a:spcBef>
                <a:spcPct val="20000"/>
              </a:spcBef>
              <a:spcAft>
                <a:spcPct val="0"/>
              </a:spcAft>
              <a:buClr>
                <a:srgbClr val="7030A0"/>
              </a:buClr>
              <a:buSzPct val="80000"/>
              <a:buFont typeface="Wingdings" pitchFamily="2" charset="2"/>
              <a:buNone/>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CC66"/>
              </a:buClr>
              <a:buSzPct val="80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rgbClr val="7030A0"/>
              </a:buClr>
              <a:buSzPct val="8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rgbClr val="FFCC66"/>
              </a:buClr>
              <a:buSzPct val="80000"/>
              <a:buFont typeface="Wingdings" pitchFamily="2" charset="2"/>
              <a:buChar char="§"/>
              <a:defRPr>
                <a:solidFill>
                  <a:schemeClr val="tx1"/>
                </a:solidFill>
                <a:latin typeface="+mn-lt"/>
              </a:defRPr>
            </a:lvl4pPr>
            <a:lvl5pPr marL="2057400" indent="-228600" algn="l" rtl="0" eaLnBrk="0" fontAlgn="base" hangingPunct="0">
              <a:spcBef>
                <a:spcPct val="20000"/>
              </a:spcBef>
              <a:spcAft>
                <a:spcPct val="0"/>
              </a:spcAft>
              <a:buClr>
                <a:srgbClr val="7030A0"/>
              </a:buClr>
              <a:buSzPct val="80000"/>
              <a:buFont typeface="Wingdings" pitchFamily="2" charset="2"/>
              <a:buChar char="§"/>
              <a:defRPr sz="1600">
                <a:solidFill>
                  <a:schemeClr val="tx1"/>
                </a:solidFill>
                <a:latin typeface="+mn-lt"/>
              </a:defRPr>
            </a:lvl5pPr>
            <a:lvl6pPr marL="2514600" indent="-228600" algn="l" rtl="0" fontAlgn="base">
              <a:spcBef>
                <a:spcPct val="20000"/>
              </a:spcBef>
              <a:spcAft>
                <a:spcPct val="0"/>
              </a:spcAft>
              <a:buClr>
                <a:srgbClr val="990033"/>
              </a:buClr>
              <a:buSzPct val="80000"/>
              <a:buFont typeface="Wingdings" pitchFamily="2" charset="2"/>
              <a:buChar char="§"/>
              <a:defRPr sz="1600">
                <a:solidFill>
                  <a:schemeClr val="tx1"/>
                </a:solidFill>
                <a:latin typeface="+mn-lt"/>
              </a:defRPr>
            </a:lvl6pPr>
            <a:lvl7pPr marL="2971800" indent="-228600" algn="l" rtl="0" fontAlgn="base">
              <a:spcBef>
                <a:spcPct val="20000"/>
              </a:spcBef>
              <a:spcAft>
                <a:spcPct val="0"/>
              </a:spcAft>
              <a:buClr>
                <a:srgbClr val="990033"/>
              </a:buClr>
              <a:buSzPct val="80000"/>
              <a:buFont typeface="Wingdings" pitchFamily="2" charset="2"/>
              <a:buChar char="§"/>
              <a:defRPr sz="1600">
                <a:solidFill>
                  <a:schemeClr val="tx1"/>
                </a:solidFill>
                <a:latin typeface="+mn-lt"/>
              </a:defRPr>
            </a:lvl7pPr>
            <a:lvl8pPr marL="3429000" indent="-228600" algn="l" rtl="0" fontAlgn="base">
              <a:spcBef>
                <a:spcPct val="20000"/>
              </a:spcBef>
              <a:spcAft>
                <a:spcPct val="0"/>
              </a:spcAft>
              <a:buClr>
                <a:srgbClr val="990033"/>
              </a:buClr>
              <a:buSzPct val="80000"/>
              <a:buFont typeface="Wingdings" pitchFamily="2" charset="2"/>
              <a:buChar char="§"/>
              <a:defRPr sz="1600">
                <a:solidFill>
                  <a:schemeClr val="tx1"/>
                </a:solidFill>
                <a:latin typeface="+mn-lt"/>
              </a:defRPr>
            </a:lvl8pPr>
            <a:lvl9pPr marL="3886200" indent="-228600" algn="l" rtl="0" fontAlgn="base">
              <a:spcBef>
                <a:spcPct val="20000"/>
              </a:spcBef>
              <a:spcAft>
                <a:spcPct val="0"/>
              </a:spcAft>
              <a:buClr>
                <a:srgbClr val="990033"/>
              </a:buClr>
              <a:buSzPct val="80000"/>
              <a:buFont typeface="Wingdings" pitchFamily="2" charset="2"/>
              <a:buChar char="§"/>
              <a:defRPr sz="1600">
                <a:solidFill>
                  <a:schemeClr val="tx1"/>
                </a:solidFill>
                <a:latin typeface="+mn-lt"/>
              </a:defRPr>
            </a:lvl9pPr>
          </a:lstStyle>
          <a:p>
            <a:pPr>
              <a:spcBef>
                <a:spcPts val="0"/>
              </a:spcBef>
            </a:pPr>
            <a:endParaRPr lang="en-US" sz="2800" kern="0" dirty="0"/>
          </a:p>
        </p:txBody>
      </p:sp>
      <p:sp>
        <p:nvSpPr>
          <p:cNvPr id="2" name="Subtitle 2">
            <a:extLst>
              <a:ext uri="{FF2B5EF4-FFF2-40B4-BE49-F238E27FC236}">
                <a16:creationId xmlns:a16="http://schemas.microsoft.com/office/drawing/2014/main" id="{3C5DC4AE-40A8-4489-4D1C-A2A2AC129E2D}"/>
              </a:ext>
            </a:extLst>
          </p:cNvPr>
          <p:cNvSpPr txBox="1">
            <a:spLocks/>
          </p:cNvSpPr>
          <p:nvPr/>
        </p:nvSpPr>
        <p:spPr bwMode="auto">
          <a:xfrm>
            <a:off x="0" y="3195147"/>
            <a:ext cx="9144000" cy="8459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ctr" rtl="0" eaLnBrk="0" fontAlgn="base" hangingPunct="0">
              <a:spcBef>
                <a:spcPct val="20000"/>
              </a:spcBef>
              <a:spcAft>
                <a:spcPct val="0"/>
              </a:spcAft>
              <a:buClr>
                <a:srgbClr val="7030A0"/>
              </a:buClr>
              <a:buSzPct val="80000"/>
              <a:buFont typeface="Wingdings" pitchFamily="2" charset="2"/>
              <a:buNone/>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CC66"/>
              </a:buClr>
              <a:buSzPct val="80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rgbClr val="7030A0"/>
              </a:buClr>
              <a:buSzPct val="8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rgbClr val="FFCC66"/>
              </a:buClr>
              <a:buSzPct val="80000"/>
              <a:buFont typeface="Wingdings" pitchFamily="2" charset="2"/>
              <a:buChar char="§"/>
              <a:defRPr>
                <a:solidFill>
                  <a:schemeClr val="tx1"/>
                </a:solidFill>
                <a:latin typeface="+mn-lt"/>
              </a:defRPr>
            </a:lvl4pPr>
            <a:lvl5pPr marL="2057400" indent="-228600" algn="l" rtl="0" eaLnBrk="0" fontAlgn="base" hangingPunct="0">
              <a:spcBef>
                <a:spcPct val="20000"/>
              </a:spcBef>
              <a:spcAft>
                <a:spcPct val="0"/>
              </a:spcAft>
              <a:buClr>
                <a:srgbClr val="7030A0"/>
              </a:buClr>
              <a:buSzPct val="80000"/>
              <a:buFont typeface="Wingdings" pitchFamily="2" charset="2"/>
              <a:buChar char="§"/>
              <a:defRPr sz="1600">
                <a:solidFill>
                  <a:schemeClr val="tx1"/>
                </a:solidFill>
                <a:latin typeface="+mn-lt"/>
              </a:defRPr>
            </a:lvl5pPr>
            <a:lvl6pPr marL="2514600" indent="-228600" algn="l" rtl="0" fontAlgn="base">
              <a:spcBef>
                <a:spcPct val="20000"/>
              </a:spcBef>
              <a:spcAft>
                <a:spcPct val="0"/>
              </a:spcAft>
              <a:buClr>
                <a:srgbClr val="990033"/>
              </a:buClr>
              <a:buSzPct val="80000"/>
              <a:buFont typeface="Wingdings" pitchFamily="2" charset="2"/>
              <a:buChar char="§"/>
              <a:defRPr sz="1600">
                <a:solidFill>
                  <a:schemeClr val="tx1"/>
                </a:solidFill>
                <a:latin typeface="+mn-lt"/>
              </a:defRPr>
            </a:lvl6pPr>
            <a:lvl7pPr marL="2971800" indent="-228600" algn="l" rtl="0" fontAlgn="base">
              <a:spcBef>
                <a:spcPct val="20000"/>
              </a:spcBef>
              <a:spcAft>
                <a:spcPct val="0"/>
              </a:spcAft>
              <a:buClr>
                <a:srgbClr val="990033"/>
              </a:buClr>
              <a:buSzPct val="80000"/>
              <a:buFont typeface="Wingdings" pitchFamily="2" charset="2"/>
              <a:buChar char="§"/>
              <a:defRPr sz="1600">
                <a:solidFill>
                  <a:schemeClr val="tx1"/>
                </a:solidFill>
                <a:latin typeface="+mn-lt"/>
              </a:defRPr>
            </a:lvl7pPr>
            <a:lvl8pPr marL="3429000" indent="-228600" algn="l" rtl="0" fontAlgn="base">
              <a:spcBef>
                <a:spcPct val="20000"/>
              </a:spcBef>
              <a:spcAft>
                <a:spcPct val="0"/>
              </a:spcAft>
              <a:buClr>
                <a:srgbClr val="990033"/>
              </a:buClr>
              <a:buSzPct val="80000"/>
              <a:buFont typeface="Wingdings" pitchFamily="2" charset="2"/>
              <a:buChar char="§"/>
              <a:defRPr sz="1600">
                <a:solidFill>
                  <a:schemeClr val="tx1"/>
                </a:solidFill>
                <a:latin typeface="+mn-lt"/>
              </a:defRPr>
            </a:lvl8pPr>
            <a:lvl9pPr marL="3886200" indent="-228600" algn="l" rtl="0" fontAlgn="base">
              <a:spcBef>
                <a:spcPct val="20000"/>
              </a:spcBef>
              <a:spcAft>
                <a:spcPct val="0"/>
              </a:spcAft>
              <a:buClr>
                <a:srgbClr val="990033"/>
              </a:buClr>
              <a:buSzPct val="80000"/>
              <a:buFont typeface="Wingdings" pitchFamily="2" charset="2"/>
              <a:buChar char="§"/>
              <a:defRPr sz="1600">
                <a:solidFill>
                  <a:schemeClr val="tx1"/>
                </a:solidFill>
                <a:latin typeface="+mn-lt"/>
              </a:defRPr>
            </a:lvl9pPr>
          </a:lstStyle>
          <a:p>
            <a:pPr>
              <a:spcBef>
                <a:spcPts val="0"/>
              </a:spcBef>
            </a:pPr>
            <a:r>
              <a:rPr lang="en-US" sz="2800" b="1" kern="0" dirty="0"/>
              <a:t>Stakeholder, Organization Name, or Logo</a:t>
            </a:r>
          </a:p>
          <a:p>
            <a:pPr>
              <a:spcBef>
                <a:spcPts val="0"/>
              </a:spcBef>
            </a:pPr>
            <a:endParaRPr lang="en-US" sz="2800" b="1" kern="0" dirty="0"/>
          </a:p>
          <a:p>
            <a:pPr>
              <a:spcBef>
                <a:spcPts val="0"/>
              </a:spcBef>
            </a:pPr>
            <a:r>
              <a:rPr lang="en-US" b="1" kern="0" dirty="0"/>
              <a:t>Team Member #1 Name, Team Member #2 Name, Team Member #3 Name  </a:t>
            </a:r>
            <a:br>
              <a:rPr lang="en-US" sz="2800" b="1" kern="0" dirty="0"/>
            </a:br>
            <a:endParaRPr lang="en-US" sz="2800" b="1" kern="0" dirty="0"/>
          </a:p>
          <a:p>
            <a:pPr>
              <a:spcBef>
                <a:spcPts val="0"/>
              </a:spcBef>
            </a:pPr>
            <a:r>
              <a:rPr lang="en-US" sz="2000" b="1" kern="0" dirty="0"/>
              <a:t>Date: xx/xx/xx</a:t>
            </a:r>
            <a:endParaRPr lang="en-US" sz="2800" b="1" kern="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8976D-7726-247C-B361-D57563ADA0EA}"/>
              </a:ext>
            </a:extLst>
          </p:cNvPr>
          <p:cNvSpPr>
            <a:spLocks noGrp="1"/>
          </p:cNvSpPr>
          <p:nvPr>
            <p:ph type="title"/>
          </p:nvPr>
        </p:nvSpPr>
        <p:spPr/>
        <p:txBody>
          <a:bodyPr/>
          <a:lstStyle/>
          <a:p>
            <a:r>
              <a:rPr lang="en-US" dirty="0"/>
              <a:t>Physical Design</a:t>
            </a:r>
          </a:p>
        </p:txBody>
      </p:sp>
      <p:sp>
        <p:nvSpPr>
          <p:cNvPr id="3" name="Content Placeholder 2">
            <a:extLst>
              <a:ext uri="{FF2B5EF4-FFF2-40B4-BE49-F238E27FC236}">
                <a16:creationId xmlns:a16="http://schemas.microsoft.com/office/drawing/2014/main" id="{C696926D-5DB3-6A80-76C0-C7E097D7B157}"/>
              </a:ext>
            </a:extLst>
          </p:cNvPr>
          <p:cNvSpPr>
            <a:spLocks noGrp="1"/>
          </p:cNvSpPr>
          <p:nvPr>
            <p:ph idx="1"/>
          </p:nvPr>
        </p:nvSpPr>
        <p:spPr/>
        <p:txBody>
          <a:bodyPr/>
          <a:lstStyle/>
          <a:p>
            <a:r>
              <a:rPr lang="en-US" sz="2000" dirty="0"/>
              <a:t>System Components:  Specific hardware, tools, and software</a:t>
            </a:r>
          </a:p>
          <a:p>
            <a:r>
              <a:rPr lang="en-US" sz="2000" dirty="0"/>
              <a:t>Alternatives:  What design alternatives were evaluated?  </a:t>
            </a:r>
          </a:p>
          <a:p>
            <a:r>
              <a:rPr lang="en-US" sz="2000" dirty="0"/>
              <a:t>Justifications: Support key decisions.  Consider supporting evidence or describe processes, such as providing a decision matrix.</a:t>
            </a:r>
          </a:p>
          <a:p>
            <a:r>
              <a:rPr lang="en-US" sz="2000" dirty="0"/>
              <a:t>Implementation Plan: Steps to take your project from design to physical realization.</a:t>
            </a:r>
          </a:p>
          <a:p>
            <a:endParaRPr lang="en-US" sz="2000" dirty="0"/>
          </a:p>
          <a:p>
            <a:r>
              <a:rPr lang="en-US" sz="2000" b="1" i="0" dirty="0">
                <a:solidFill>
                  <a:srgbClr val="374151"/>
                </a:solidFill>
                <a:effectLst/>
                <a:latin typeface="Söhne"/>
              </a:rPr>
              <a:t>Note: Use visuals whenever possible.</a:t>
            </a:r>
            <a:r>
              <a:rPr lang="en-US" sz="2000" b="0" i="0" dirty="0">
                <a:solidFill>
                  <a:srgbClr val="374151"/>
                </a:solidFill>
                <a:effectLst/>
                <a:latin typeface="Söhne"/>
              </a:rPr>
              <a:t> Design is often best explained with diagrams or other visual aids. Visuals can make it easier for your audience to grasp the concept and see how all the components fit together.</a:t>
            </a:r>
            <a:endParaRPr lang="en-US" sz="3200" dirty="0"/>
          </a:p>
          <a:p>
            <a:endParaRPr lang="en-US" sz="2000" dirty="0"/>
          </a:p>
        </p:txBody>
      </p:sp>
      <p:sp>
        <p:nvSpPr>
          <p:cNvPr id="4" name="Footer Placeholder 3">
            <a:extLst>
              <a:ext uri="{FF2B5EF4-FFF2-40B4-BE49-F238E27FC236}">
                <a16:creationId xmlns:a16="http://schemas.microsoft.com/office/drawing/2014/main" id="{6D36A795-C846-0527-DDE8-E326666D1EE2}"/>
              </a:ext>
            </a:extLst>
          </p:cNvPr>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4291840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3B90-0343-D5AF-E28F-67C5648F9761}"/>
              </a:ext>
            </a:extLst>
          </p:cNvPr>
          <p:cNvSpPr>
            <a:spLocks noGrp="1"/>
          </p:cNvSpPr>
          <p:nvPr>
            <p:ph type="title"/>
          </p:nvPr>
        </p:nvSpPr>
        <p:spPr/>
        <p:txBody>
          <a:bodyPr/>
          <a:lstStyle/>
          <a:p>
            <a:r>
              <a:rPr lang="en-US" dirty="0"/>
              <a:t>System Demonstration</a:t>
            </a:r>
          </a:p>
        </p:txBody>
      </p:sp>
      <p:sp>
        <p:nvSpPr>
          <p:cNvPr id="3" name="Content Placeholder 2">
            <a:extLst>
              <a:ext uri="{FF2B5EF4-FFF2-40B4-BE49-F238E27FC236}">
                <a16:creationId xmlns:a16="http://schemas.microsoft.com/office/drawing/2014/main" id="{54D87D3C-C7A0-41B5-359A-AD9496A7EB62}"/>
              </a:ext>
            </a:extLst>
          </p:cNvPr>
          <p:cNvSpPr>
            <a:spLocks noGrp="1"/>
          </p:cNvSpPr>
          <p:nvPr>
            <p:ph idx="1"/>
          </p:nvPr>
        </p:nvSpPr>
        <p:spPr/>
        <p:txBody>
          <a:bodyPr/>
          <a:lstStyle/>
          <a:p>
            <a:r>
              <a:rPr lang="en-US" dirty="0"/>
              <a:t>Show a demonstration of your current system</a:t>
            </a:r>
          </a:p>
          <a:p>
            <a:r>
              <a:rPr lang="en-US" dirty="0"/>
              <a:t>Live demo is preferred, but it’s a good idea to have a video back-up in case your live demonstration experiences an unexpected problem.  A video demo is also useful if your system has limitations that make it unrealistic to demonstrate live. </a:t>
            </a:r>
          </a:p>
        </p:txBody>
      </p:sp>
      <p:sp>
        <p:nvSpPr>
          <p:cNvPr id="4" name="Footer Placeholder 3">
            <a:extLst>
              <a:ext uri="{FF2B5EF4-FFF2-40B4-BE49-F238E27FC236}">
                <a16:creationId xmlns:a16="http://schemas.microsoft.com/office/drawing/2014/main" id="{96E9B68E-4673-718B-22D8-5EBB19A7A34B}"/>
              </a:ext>
            </a:extLst>
          </p:cNvPr>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3062731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B0A6F-1A79-B841-E37B-D7D8FBC35698}"/>
              </a:ext>
            </a:extLst>
          </p:cNvPr>
          <p:cNvSpPr>
            <a:spLocks noGrp="1"/>
          </p:cNvSpPr>
          <p:nvPr>
            <p:ph type="title"/>
          </p:nvPr>
        </p:nvSpPr>
        <p:spPr/>
        <p:txBody>
          <a:bodyPr/>
          <a:lstStyle/>
          <a:p>
            <a:r>
              <a:rPr lang="en-US" dirty="0"/>
              <a:t>Data and Results</a:t>
            </a:r>
          </a:p>
        </p:txBody>
      </p:sp>
      <p:sp>
        <p:nvSpPr>
          <p:cNvPr id="3" name="Content Placeholder 2">
            <a:extLst>
              <a:ext uri="{FF2B5EF4-FFF2-40B4-BE49-F238E27FC236}">
                <a16:creationId xmlns:a16="http://schemas.microsoft.com/office/drawing/2014/main" id="{1C41F2AD-12AC-D755-78F4-113A0979D00D}"/>
              </a:ext>
            </a:extLst>
          </p:cNvPr>
          <p:cNvSpPr>
            <a:spLocks noGrp="1"/>
          </p:cNvSpPr>
          <p:nvPr>
            <p:ph idx="1"/>
          </p:nvPr>
        </p:nvSpPr>
        <p:spPr/>
        <p:txBody>
          <a:bodyPr/>
          <a:lstStyle/>
          <a:p>
            <a:r>
              <a:rPr lang="en-US" dirty="0"/>
              <a:t>Display any raw data collected and any significant findings</a:t>
            </a:r>
          </a:p>
          <a:p>
            <a:r>
              <a:rPr lang="en-US" dirty="0"/>
              <a:t>Use charts, graphs, or other visuals to clearly illustrate your findings</a:t>
            </a:r>
          </a:p>
          <a:p>
            <a:r>
              <a:rPr lang="en-US" dirty="0"/>
              <a:t>How has (or will) the system been tested? (consider validation &amp; verification testing)</a:t>
            </a:r>
          </a:p>
        </p:txBody>
      </p:sp>
      <p:sp>
        <p:nvSpPr>
          <p:cNvPr id="4" name="Footer Placeholder 3">
            <a:extLst>
              <a:ext uri="{FF2B5EF4-FFF2-40B4-BE49-F238E27FC236}">
                <a16:creationId xmlns:a16="http://schemas.microsoft.com/office/drawing/2014/main" id="{E322DBA2-811C-51BC-CAB2-01DADEC3DF93}"/>
              </a:ext>
            </a:extLst>
          </p:cNvPr>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67202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9555-8735-FD02-2F08-C5444277E230}"/>
              </a:ext>
            </a:extLst>
          </p:cNvPr>
          <p:cNvSpPr>
            <a:spLocks noGrp="1"/>
          </p:cNvSpPr>
          <p:nvPr>
            <p:ph type="title"/>
          </p:nvPr>
        </p:nvSpPr>
        <p:spPr/>
        <p:txBody>
          <a:bodyPr/>
          <a:lstStyle/>
          <a:p>
            <a:r>
              <a:rPr lang="en-US" dirty="0"/>
              <a:t>Analysis and Discussion</a:t>
            </a:r>
          </a:p>
        </p:txBody>
      </p:sp>
      <p:sp>
        <p:nvSpPr>
          <p:cNvPr id="3" name="Content Placeholder 2">
            <a:extLst>
              <a:ext uri="{FF2B5EF4-FFF2-40B4-BE49-F238E27FC236}">
                <a16:creationId xmlns:a16="http://schemas.microsoft.com/office/drawing/2014/main" id="{12F030C4-E7CA-12D3-7154-6BBDA4F1FAA4}"/>
              </a:ext>
            </a:extLst>
          </p:cNvPr>
          <p:cNvSpPr>
            <a:spLocks noGrp="1"/>
          </p:cNvSpPr>
          <p:nvPr>
            <p:ph idx="1"/>
          </p:nvPr>
        </p:nvSpPr>
        <p:spPr/>
        <p:txBody>
          <a:bodyPr/>
          <a:lstStyle/>
          <a:p>
            <a:r>
              <a:rPr lang="en-US" dirty="0"/>
              <a:t>Discuss the implications of your results</a:t>
            </a:r>
          </a:p>
          <a:p>
            <a:r>
              <a:rPr lang="en-US" dirty="0"/>
              <a:t>Interpret the results and draw conclusions</a:t>
            </a:r>
          </a:p>
          <a:p>
            <a:r>
              <a:rPr lang="en-US" dirty="0"/>
              <a:t>Connect back to your initial problem statement and hypothesis</a:t>
            </a:r>
          </a:p>
        </p:txBody>
      </p:sp>
      <p:sp>
        <p:nvSpPr>
          <p:cNvPr id="4" name="Footer Placeholder 3">
            <a:extLst>
              <a:ext uri="{FF2B5EF4-FFF2-40B4-BE49-F238E27FC236}">
                <a16:creationId xmlns:a16="http://schemas.microsoft.com/office/drawing/2014/main" id="{B3E86980-475A-4E9F-7FB0-03B424646092}"/>
              </a:ext>
            </a:extLst>
          </p:cNvPr>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1089610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486C-9394-7261-AF1F-2A02FA2B349E}"/>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7659281E-5389-24A8-4B33-75218E047167}"/>
              </a:ext>
            </a:extLst>
          </p:cNvPr>
          <p:cNvSpPr>
            <a:spLocks noGrp="1"/>
          </p:cNvSpPr>
          <p:nvPr>
            <p:ph idx="1"/>
          </p:nvPr>
        </p:nvSpPr>
        <p:spPr/>
        <p:txBody>
          <a:bodyPr/>
          <a:lstStyle/>
          <a:p>
            <a:r>
              <a:rPr lang="en-US" dirty="0"/>
              <a:t>Discuss any limitations of your work, challenges encountered, incomplete work, and assumptions made</a:t>
            </a:r>
          </a:p>
        </p:txBody>
      </p:sp>
      <p:sp>
        <p:nvSpPr>
          <p:cNvPr id="4" name="Footer Placeholder 3">
            <a:extLst>
              <a:ext uri="{FF2B5EF4-FFF2-40B4-BE49-F238E27FC236}">
                <a16:creationId xmlns:a16="http://schemas.microsoft.com/office/drawing/2014/main" id="{A65DC12F-2139-F365-3B7B-FE1C8649D29F}"/>
              </a:ext>
            </a:extLst>
          </p:cNvPr>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1158004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357A1-9BF0-47E0-EC6C-6E1E5A072375}"/>
              </a:ext>
            </a:extLst>
          </p:cNvPr>
          <p:cNvSpPr>
            <a:spLocks noGrp="1"/>
          </p:cNvSpPr>
          <p:nvPr>
            <p:ph type="title"/>
          </p:nvPr>
        </p:nvSpPr>
        <p:spPr/>
        <p:txBody>
          <a:bodyPr/>
          <a:lstStyle/>
          <a:p>
            <a:r>
              <a:rPr lang="en-US" dirty="0"/>
              <a:t>Recommendations for Future Work</a:t>
            </a:r>
          </a:p>
        </p:txBody>
      </p:sp>
      <p:sp>
        <p:nvSpPr>
          <p:cNvPr id="3" name="Content Placeholder 2">
            <a:extLst>
              <a:ext uri="{FF2B5EF4-FFF2-40B4-BE49-F238E27FC236}">
                <a16:creationId xmlns:a16="http://schemas.microsoft.com/office/drawing/2014/main" id="{98463F95-43FF-089F-0554-AB6A5A52975C}"/>
              </a:ext>
            </a:extLst>
          </p:cNvPr>
          <p:cNvSpPr>
            <a:spLocks noGrp="1"/>
          </p:cNvSpPr>
          <p:nvPr>
            <p:ph idx="1"/>
          </p:nvPr>
        </p:nvSpPr>
        <p:spPr/>
        <p:txBody>
          <a:bodyPr/>
          <a:lstStyle/>
          <a:p>
            <a:r>
              <a:rPr lang="en-US" dirty="0"/>
              <a:t>Discuss potential future work or improvements that can be made based on your findings</a:t>
            </a:r>
          </a:p>
          <a:p>
            <a:r>
              <a:rPr lang="en-US" dirty="0"/>
              <a:t>Make any necessary recommendations</a:t>
            </a:r>
          </a:p>
        </p:txBody>
      </p:sp>
      <p:sp>
        <p:nvSpPr>
          <p:cNvPr id="4" name="Footer Placeholder 3">
            <a:extLst>
              <a:ext uri="{FF2B5EF4-FFF2-40B4-BE49-F238E27FC236}">
                <a16:creationId xmlns:a16="http://schemas.microsoft.com/office/drawing/2014/main" id="{BF258781-8411-5C4C-8101-643F0F9F200D}"/>
              </a:ext>
            </a:extLst>
          </p:cNvPr>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628361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E80E2-134D-AE04-9DDC-59D1D281214E}"/>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2718A60-3AEF-E8AA-1275-A6027624F449}"/>
              </a:ext>
            </a:extLst>
          </p:cNvPr>
          <p:cNvSpPr>
            <a:spLocks noGrp="1"/>
          </p:cNvSpPr>
          <p:nvPr>
            <p:ph idx="1"/>
          </p:nvPr>
        </p:nvSpPr>
        <p:spPr/>
        <p:txBody>
          <a:bodyPr/>
          <a:lstStyle/>
          <a:p>
            <a:r>
              <a:rPr lang="en-US" dirty="0"/>
              <a:t>Briefly summarize your main findings and their implications</a:t>
            </a:r>
          </a:p>
          <a:p>
            <a:r>
              <a:rPr lang="en-US" dirty="0"/>
              <a:t>Reinforce why your research is significant</a:t>
            </a:r>
          </a:p>
        </p:txBody>
      </p:sp>
      <p:sp>
        <p:nvSpPr>
          <p:cNvPr id="4" name="Footer Placeholder 3">
            <a:extLst>
              <a:ext uri="{FF2B5EF4-FFF2-40B4-BE49-F238E27FC236}">
                <a16:creationId xmlns:a16="http://schemas.microsoft.com/office/drawing/2014/main" id="{E295C6BC-EF93-021D-19C9-927A5CD891E4}"/>
              </a:ext>
            </a:extLst>
          </p:cNvPr>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354081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C237F-9788-DD9B-1D63-2D1B8170141C}"/>
              </a:ext>
            </a:extLst>
          </p:cNvPr>
          <p:cNvSpPr>
            <a:spLocks noGrp="1"/>
          </p:cNvSpPr>
          <p:nvPr>
            <p:ph type="title"/>
          </p:nvPr>
        </p:nvSpPr>
        <p:spPr/>
        <p:txBody>
          <a:bodyPr/>
          <a:lstStyle/>
          <a:p>
            <a:r>
              <a:rPr lang="en-US" dirty="0"/>
              <a:t>Individual Contributions</a:t>
            </a:r>
          </a:p>
        </p:txBody>
      </p:sp>
      <p:sp>
        <p:nvSpPr>
          <p:cNvPr id="3" name="Content Placeholder 2">
            <a:extLst>
              <a:ext uri="{FF2B5EF4-FFF2-40B4-BE49-F238E27FC236}">
                <a16:creationId xmlns:a16="http://schemas.microsoft.com/office/drawing/2014/main" id="{D3B8709B-A297-2A7C-6582-B24AD62D79B7}"/>
              </a:ext>
            </a:extLst>
          </p:cNvPr>
          <p:cNvSpPr>
            <a:spLocks noGrp="1"/>
          </p:cNvSpPr>
          <p:nvPr>
            <p:ph idx="1"/>
          </p:nvPr>
        </p:nvSpPr>
        <p:spPr/>
        <p:txBody>
          <a:bodyPr/>
          <a:lstStyle/>
          <a:p>
            <a:r>
              <a:rPr lang="en-US" sz="2400" b="1" dirty="0"/>
              <a:t>Team Member #1 Name</a:t>
            </a:r>
          </a:p>
          <a:p>
            <a:pPr lvl="1"/>
            <a:r>
              <a:rPr lang="en-US" sz="2000" dirty="0"/>
              <a:t>Support Roles:</a:t>
            </a:r>
          </a:p>
          <a:p>
            <a:pPr lvl="1"/>
            <a:r>
              <a:rPr lang="en-US" sz="2000" dirty="0"/>
              <a:t>Most Significant Contributions: </a:t>
            </a:r>
          </a:p>
          <a:p>
            <a:pPr marL="457200" lvl="1" indent="0">
              <a:buNone/>
            </a:pPr>
            <a:r>
              <a:rPr lang="en-US" sz="2000" dirty="0"/>
              <a:t> </a:t>
            </a:r>
          </a:p>
          <a:p>
            <a:r>
              <a:rPr lang="en-US" sz="2400" b="1" dirty="0"/>
              <a:t>Team Member #2 Name</a:t>
            </a:r>
          </a:p>
          <a:p>
            <a:pPr lvl="1"/>
            <a:r>
              <a:rPr lang="en-US" sz="2000" dirty="0"/>
              <a:t>Support Roles:</a:t>
            </a:r>
          </a:p>
          <a:p>
            <a:pPr lvl="1"/>
            <a:r>
              <a:rPr lang="en-US" sz="2000" dirty="0"/>
              <a:t>Most Significant Contributions: </a:t>
            </a:r>
          </a:p>
          <a:p>
            <a:endParaRPr lang="en-US" sz="2400" dirty="0"/>
          </a:p>
          <a:p>
            <a:r>
              <a:rPr lang="en-US" sz="2400" b="1" dirty="0"/>
              <a:t>Team Member #3 Name</a:t>
            </a:r>
          </a:p>
          <a:p>
            <a:pPr lvl="1"/>
            <a:r>
              <a:rPr lang="en-US" sz="2000" dirty="0"/>
              <a:t>Support Roles:</a:t>
            </a:r>
          </a:p>
          <a:p>
            <a:pPr lvl="1"/>
            <a:r>
              <a:rPr lang="en-US" sz="2000" dirty="0"/>
              <a:t>Most Significant Contributions: </a:t>
            </a:r>
          </a:p>
          <a:p>
            <a:pPr marL="0" indent="0">
              <a:buNone/>
            </a:pPr>
            <a:br>
              <a:rPr lang="en-US" sz="2400" dirty="0"/>
            </a:br>
            <a:endParaRPr lang="en-US" sz="2400" dirty="0"/>
          </a:p>
        </p:txBody>
      </p:sp>
      <p:sp>
        <p:nvSpPr>
          <p:cNvPr id="4" name="Footer Placeholder 3">
            <a:extLst>
              <a:ext uri="{FF2B5EF4-FFF2-40B4-BE49-F238E27FC236}">
                <a16:creationId xmlns:a16="http://schemas.microsoft.com/office/drawing/2014/main" id="{85A23BA3-3A64-5E6B-6B75-3F10E991027B}"/>
              </a:ext>
            </a:extLst>
          </p:cNvPr>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698868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1302-E852-D293-84F8-268977BFDA22}"/>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5B9BA281-4770-AD17-3C4B-5BD8BF838ED3}"/>
              </a:ext>
            </a:extLst>
          </p:cNvPr>
          <p:cNvSpPr>
            <a:spLocks noGrp="1"/>
          </p:cNvSpPr>
          <p:nvPr>
            <p:ph idx="1"/>
          </p:nvPr>
        </p:nvSpPr>
        <p:spPr/>
        <p:txBody>
          <a:bodyPr/>
          <a:lstStyle/>
          <a:p>
            <a:r>
              <a:rPr lang="en-US" dirty="0"/>
              <a:t>It’s considered good practice to put your best visualization(s) as your final slide. This way you have an excellent visual(s) up on the screen during the Q&amp;A portion.</a:t>
            </a:r>
          </a:p>
        </p:txBody>
      </p:sp>
      <p:sp>
        <p:nvSpPr>
          <p:cNvPr id="4" name="Footer Placeholder 3">
            <a:extLst>
              <a:ext uri="{FF2B5EF4-FFF2-40B4-BE49-F238E27FC236}">
                <a16:creationId xmlns:a16="http://schemas.microsoft.com/office/drawing/2014/main" id="{3EE4238C-14AB-42F2-AA2E-E9D7563367EC}"/>
              </a:ext>
            </a:extLst>
          </p:cNvPr>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3330488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1673C-F5CD-75F7-7454-A48EEFAA480E}"/>
              </a:ext>
            </a:extLst>
          </p:cNvPr>
          <p:cNvSpPr>
            <a:spLocks noGrp="1"/>
          </p:cNvSpPr>
          <p:nvPr>
            <p:ph type="title"/>
          </p:nvPr>
        </p:nvSpPr>
        <p:spPr/>
        <p:txBody>
          <a:bodyPr/>
          <a:lstStyle/>
          <a:p>
            <a:pPr algn="ctr"/>
            <a:r>
              <a:rPr lang="en-US" dirty="0">
                <a:solidFill>
                  <a:srgbClr val="7030A0"/>
                </a:solidFill>
              </a:rPr>
              <a:t>NOTE</a:t>
            </a:r>
          </a:p>
        </p:txBody>
      </p:sp>
      <p:sp>
        <p:nvSpPr>
          <p:cNvPr id="3" name="Content Placeholder 2">
            <a:extLst>
              <a:ext uri="{FF2B5EF4-FFF2-40B4-BE49-F238E27FC236}">
                <a16:creationId xmlns:a16="http://schemas.microsoft.com/office/drawing/2014/main" id="{D739E448-D32B-41E4-7F88-AFE424D59685}"/>
              </a:ext>
            </a:extLst>
          </p:cNvPr>
          <p:cNvSpPr>
            <a:spLocks noGrp="1"/>
          </p:cNvSpPr>
          <p:nvPr>
            <p:ph idx="1"/>
          </p:nvPr>
        </p:nvSpPr>
        <p:spPr/>
        <p:txBody>
          <a:bodyPr/>
          <a:lstStyle/>
          <a:p>
            <a:pPr marL="0" indent="0">
              <a:buNone/>
            </a:pPr>
            <a:r>
              <a:rPr lang="en-US" sz="2400" b="1" i="1" dirty="0">
                <a:solidFill>
                  <a:srgbClr val="7030A0"/>
                </a:solidFill>
              </a:rPr>
              <a:t>NOTE</a:t>
            </a:r>
            <a:r>
              <a:rPr lang="en-US" sz="2400" i="1" dirty="0">
                <a:solidFill>
                  <a:srgbClr val="7030A0"/>
                </a:solidFill>
              </a:rPr>
              <a:t>: This provided PowerPoint template is long and it is unrealistic to cover everything (including a project demonstration) in the time allocated for these presentations.  It’s important to prioritize.  The recommendation is to emphasize certain slides/topics that are critical to your project and remove others that are less relevant. </a:t>
            </a:r>
          </a:p>
          <a:p>
            <a:pPr marL="0" indent="0">
              <a:buNone/>
            </a:pPr>
            <a:endParaRPr lang="en-US" sz="2400" i="1" dirty="0">
              <a:solidFill>
                <a:srgbClr val="7030A0"/>
              </a:solidFill>
            </a:endParaRPr>
          </a:p>
          <a:p>
            <a:pPr marL="0" indent="0">
              <a:buNone/>
            </a:pPr>
            <a:r>
              <a:rPr lang="en-US" sz="2400" i="1" dirty="0">
                <a:solidFill>
                  <a:srgbClr val="7030A0"/>
                </a:solidFill>
              </a:rPr>
              <a:t>You can assume for this presentation that the audience is already familiar with the general problem you are working on.  The first few slides related to introducing and motivating the project are still included in this template, however, the assumption is that teams might just spend 1-2 minutes to recap what you are working on without repeating too much information. </a:t>
            </a:r>
          </a:p>
        </p:txBody>
      </p:sp>
      <p:sp>
        <p:nvSpPr>
          <p:cNvPr id="4" name="Footer Placeholder 3">
            <a:extLst>
              <a:ext uri="{FF2B5EF4-FFF2-40B4-BE49-F238E27FC236}">
                <a16:creationId xmlns:a16="http://schemas.microsoft.com/office/drawing/2014/main" id="{AEAD5B5E-E971-D2B4-8CDC-3632DC9EDB1E}"/>
              </a:ext>
            </a:extLst>
          </p:cNvPr>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778322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E1428-7730-1A8C-D690-05C92D63F0A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63A425D-97AD-2916-817A-3363DAB517C0}"/>
              </a:ext>
            </a:extLst>
          </p:cNvPr>
          <p:cNvSpPr>
            <a:spLocks noGrp="1"/>
          </p:cNvSpPr>
          <p:nvPr>
            <p:ph idx="1"/>
          </p:nvPr>
        </p:nvSpPr>
        <p:spPr/>
        <p:txBody>
          <a:bodyPr/>
          <a:lstStyle/>
          <a:p>
            <a:r>
              <a:rPr lang="en-US" dirty="0"/>
              <a:t>Briefly state the objective of the presentation</a:t>
            </a:r>
          </a:p>
          <a:p>
            <a:r>
              <a:rPr lang="en-US" dirty="0"/>
              <a:t>Briefly state the importance of the topic or why it should matter to the audience</a:t>
            </a:r>
          </a:p>
        </p:txBody>
      </p:sp>
      <p:sp>
        <p:nvSpPr>
          <p:cNvPr id="4" name="Footer Placeholder 3">
            <a:extLst>
              <a:ext uri="{FF2B5EF4-FFF2-40B4-BE49-F238E27FC236}">
                <a16:creationId xmlns:a16="http://schemas.microsoft.com/office/drawing/2014/main" id="{E422F38C-9D07-95D9-0148-00198BFE85D4}"/>
              </a:ext>
            </a:extLst>
          </p:cNvPr>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1347316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3A10-02D5-EBE7-43C6-372F7EE38AE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401BF35-41D1-5110-146C-DC15D6AB0C95}"/>
              </a:ext>
            </a:extLst>
          </p:cNvPr>
          <p:cNvSpPr>
            <a:spLocks noGrp="1"/>
          </p:cNvSpPr>
          <p:nvPr>
            <p:ph idx="1"/>
          </p:nvPr>
        </p:nvSpPr>
        <p:spPr/>
        <p:txBody>
          <a:bodyPr/>
          <a:lstStyle/>
          <a:p>
            <a:r>
              <a:rPr lang="en-US" b="0" i="0" dirty="0">
                <a:solidFill>
                  <a:srgbClr val="374151"/>
                </a:solidFill>
                <a:effectLst/>
                <a:latin typeface="Söhne"/>
              </a:rPr>
              <a:t>Quick overview of the key points you will cover</a:t>
            </a:r>
            <a:endParaRPr lang="en-US" dirty="0"/>
          </a:p>
        </p:txBody>
      </p:sp>
      <p:sp>
        <p:nvSpPr>
          <p:cNvPr id="4" name="Footer Placeholder 3">
            <a:extLst>
              <a:ext uri="{FF2B5EF4-FFF2-40B4-BE49-F238E27FC236}">
                <a16:creationId xmlns:a16="http://schemas.microsoft.com/office/drawing/2014/main" id="{B0822229-74DA-40E7-1672-11F1D89F2DDB}"/>
              </a:ext>
            </a:extLst>
          </p:cNvPr>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1808685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05206-E52F-819A-BFB7-F611990BF0EC}"/>
              </a:ext>
            </a:extLst>
          </p:cNvPr>
          <p:cNvSpPr>
            <a:spLocks noGrp="1"/>
          </p:cNvSpPr>
          <p:nvPr>
            <p:ph type="title"/>
          </p:nvPr>
        </p:nvSpPr>
        <p:spPr/>
        <p:txBody>
          <a:bodyPr/>
          <a:lstStyle/>
          <a:p>
            <a:r>
              <a:rPr lang="en-US" dirty="0"/>
              <a:t>Background or Context</a:t>
            </a:r>
          </a:p>
        </p:txBody>
      </p:sp>
      <p:sp>
        <p:nvSpPr>
          <p:cNvPr id="3" name="Content Placeholder 2">
            <a:extLst>
              <a:ext uri="{FF2B5EF4-FFF2-40B4-BE49-F238E27FC236}">
                <a16:creationId xmlns:a16="http://schemas.microsoft.com/office/drawing/2014/main" id="{36946792-05F3-DD2D-8B35-167C6FF353D1}"/>
              </a:ext>
            </a:extLst>
          </p:cNvPr>
          <p:cNvSpPr>
            <a:spLocks noGrp="1"/>
          </p:cNvSpPr>
          <p:nvPr>
            <p:ph idx="1"/>
          </p:nvPr>
        </p:nvSpPr>
        <p:spPr/>
        <p:txBody>
          <a:bodyPr/>
          <a:lstStyle/>
          <a:p>
            <a:r>
              <a:rPr lang="en-US" dirty="0"/>
              <a:t>Any relevant background information</a:t>
            </a:r>
          </a:p>
          <a:p>
            <a:r>
              <a:rPr lang="en-US" dirty="0"/>
              <a:t>The broader context of your topic, why it is important, and how it fits within the larger field</a:t>
            </a:r>
          </a:p>
        </p:txBody>
      </p:sp>
      <p:sp>
        <p:nvSpPr>
          <p:cNvPr id="4" name="Footer Placeholder 3">
            <a:extLst>
              <a:ext uri="{FF2B5EF4-FFF2-40B4-BE49-F238E27FC236}">
                <a16:creationId xmlns:a16="http://schemas.microsoft.com/office/drawing/2014/main" id="{DC07FEF0-23A4-AA48-4654-BA523487AE23}"/>
              </a:ext>
            </a:extLst>
          </p:cNvPr>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138607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74366-97B4-F254-F9FC-B9B420F9504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21440CFD-05FB-F03D-728A-CAAEEFFC9271}"/>
              </a:ext>
            </a:extLst>
          </p:cNvPr>
          <p:cNvSpPr>
            <a:spLocks noGrp="1"/>
          </p:cNvSpPr>
          <p:nvPr>
            <p:ph idx="1"/>
          </p:nvPr>
        </p:nvSpPr>
        <p:spPr/>
        <p:txBody>
          <a:bodyPr/>
          <a:lstStyle/>
          <a:p>
            <a:r>
              <a:rPr lang="en-US" b="0" i="0" dirty="0">
                <a:solidFill>
                  <a:srgbClr val="374151"/>
                </a:solidFill>
                <a:effectLst/>
                <a:latin typeface="Söhne"/>
              </a:rPr>
              <a:t>Clearly define the problem or challenge you are addressing</a:t>
            </a:r>
            <a:endParaRPr lang="en-US" dirty="0"/>
          </a:p>
        </p:txBody>
      </p:sp>
      <p:sp>
        <p:nvSpPr>
          <p:cNvPr id="4" name="Footer Placeholder 3">
            <a:extLst>
              <a:ext uri="{FF2B5EF4-FFF2-40B4-BE49-F238E27FC236}">
                <a16:creationId xmlns:a16="http://schemas.microsoft.com/office/drawing/2014/main" id="{D0981883-57BC-AD71-ED2A-CFF977D07A86}"/>
              </a:ext>
            </a:extLst>
          </p:cNvPr>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447585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0762D-15B9-0B5C-7DFE-9C356D55B05C}"/>
              </a:ext>
            </a:extLst>
          </p:cNvPr>
          <p:cNvSpPr>
            <a:spLocks noGrp="1"/>
          </p:cNvSpPr>
          <p:nvPr>
            <p:ph type="title"/>
          </p:nvPr>
        </p:nvSpPr>
        <p:spPr/>
        <p:txBody>
          <a:bodyPr/>
          <a:lstStyle/>
          <a:p>
            <a:r>
              <a:rPr lang="en-US" dirty="0"/>
              <a:t>Methodology </a:t>
            </a:r>
          </a:p>
        </p:txBody>
      </p:sp>
      <p:sp>
        <p:nvSpPr>
          <p:cNvPr id="3" name="Content Placeholder 2">
            <a:extLst>
              <a:ext uri="{FF2B5EF4-FFF2-40B4-BE49-F238E27FC236}">
                <a16:creationId xmlns:a16="http://schemas.microsoft.com/office/drawing/2014/main" id="{375A9841-C47A-7EF3-7EC0-54C01F8B2B52}"/>
              </a:ext>
            </a:extLst>
          </p:cNvPr>
          <p:cNvSpPr>
            <a:spLocks noGrp="1"/>
          </p:cNvSpPr>
          <p:nvPr>
            <p:ph idx="1"/>
          </p:nvPr>
        </p:nvSpPr>
        <p:spPr/>
        <p:txBody>
          <a:bodyPr/>
          <a:lstStyle/>
          <a:p>
            <a:r>
              <a:rPr lang="en-US" dirty="0"/>
              <a:t>Your approach to the problem</a:t>
            </a:r>
          </a:p>
          <a:p>
            <a:r>
              <a:rPr lang="en-US" dirty="0"/>
              <a:t>Engineering design process(es) utilized </a:t>
            </a:r>
          </a:p>
          <a:p>
            <a:r>
              <a:rPr lang="en-US" dirty="0"/>
              <a:t>Any tools, techniques, or methodologies you have used</a:t>
            </a:r>
          </a:p>
          <a:p>
            <a:r>
              <a:rPr lang="en-US" dirty="0"/>
              <a:t>Break down the process into manageable parts if necessary</a:t>
            </a:r>
          </a:p>
        </p:txBody>
      </p:sp>
      <p:sp>
        <p:nvSpPr>
          <p:cNvPr id="4" name="Footer Placeholder 3">
            <a:extLst>
              <a:ext uri="{FF2B5EF4-FFF2-40B4-BE49-F238E27FC236}">
                <a16:creationId xmlns:a16="http://schemas.microsoft.com/office/drawing/2014/main" id="{63C55741-3836-DCBB-442D-71E0FBC17EE3}"/>
              </a:ext>
            </a:extLst>
          </p:cNvPr>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1939427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06A98-E7A8-409E-3B80-DBC447537D9F}"/>
              </a:ext>
            </a:extLst>
          </p:cNvPr>
          <p:cNvSpPr>
            <a:spLocks noGrp="1"/>
          </p:cNvSpPr>
          <p:nvPr>
            <p:ph type="title"/>
          </p:nvPr>
        </p:nvSpPr>
        <p:spPr/>
        <p:txBody>
          <a:bodyPr/>
          <a:lstStyle/>
          <a:p>
            <a:r>
              <a:rPr lang="en-US" dirty="0"/>
              <a:t>Key System Requirements</a:t>
            </a:r>
          </a:p>
        </p:txBody>
      </p:sp>
      <p:sp>
        <p:nvSpPr>
          <p:cNvPr id="3" name="Content Placeholder 2">
            <a:extLst>
              <a:ext uri="{FF2B5EF4-FFF2-40B4-BE49-F238E27FC236}">
                <a16:creationId xmlns:a16="http://schemas.microsoft.com/office/drawing/2014/main" id="{A06C000A-BC8F-2FFB-DF19-A410F9C29F7A}"/>
              </a:ext>
            </a:extLst>
          </p:cNvPr>
          <p:cNvSpPr>
            <a:spLocks noGrp="1"/>
          </p:cNvSpPr>
          <p:nvPr>
            <p:ph idx="1"/>
          </p:nvPr>
        </p:nvSpPr>
        <p:spPr/>
        <p:txBody>
          <a:bodyPr/>
          <a:lstStyle/>
          <a:p>
            <a:r>
              <a:rPr lang="en-US" sz="2000" dirty="0"/>
              <a:t>Functional Requirements: Any functions the system must perform. For example, "The system must be able to process user input within 2 seconds.“</a:t>
            </a:r>
          </a:p>
          <a:p>
            <a:endParaRPr lang="en-US" sz="2000" dirty="0"/>
          </a:p>
          <a:p>
            <a:r>
              <a:rPr lang="en-US" sz="2000" dirty="0"/>
              <a:t>Non-functional Requirements: Examples below</a:t>
            </a:r>
          </a:p>
          <a:p>
            <a:pPr lvl="1"/>
            <a:r>
              <a:rPr lang="en-US" sz="1600" b="1" dirty="0"/>
              <a:t>Safety and Security Requirements: </a:t>
            </a:r>
            <a:r>
              <a:rPr lang="en-US" sz="1600" dirty="0"/>
              <a:t>These could include anything related to the system's security or safe use. For example, "The system must encrypt user data."</a:t>
            </a:r>
          </a:p>
          <a:p>
            <a:pPr lvl="1"/>
            <a:r>
              <a:rPr lang="en-US" sz="1600" b="1" dirty="0"/>
              <a:t>Regulatory Requirements</a:t>
            </a:r>
            <a:r>
              <a:rPr lang="en-US" sz="1600" dirty="0"/>
              <a:t>: If there are any regulatory requirements that the system must meet, they would be discussed here. For example, "The system must comply with GDPR.“</a:t>
            </a:r>
          </a:p>
          <a:p>
            <a:pPr lvl="1"/>
            <a:endParaRPr lang="en-US" sz="1600" dirty="0"/>
          </a:p>
          <a:p>
            <a:r>
              <a:rPr lang="en-US" sz="2000" dirty="0"/>
              <a:t>Other Requirements: Any other requirements that don't fit into the above categories, such as compatibility requirements, maintainability, or usability.</a:t>
            </a:r>
          </a:p>
          <a:p>
            <a:endParaRPr lang="en-US" sz="2000" dirty="0"/>
          </a:p>
          <a:p>
            <a:r>
              <a:rPr lang="en-US" sz="2000" dirty="0"/>
              <a:t>Make sure to prioritize.  You don’t have to mention every requirement.  Focus on the most important ones that are the focus on your work.  Make sure to be able to justify prioritization decisions. </a:t>
            </a:r>
          </a:p>
        </p:txBody>
      </p:sp>
      <p:sp>
        <p:nvSpPr>
          <p:cNvPr id="4" name="Footer Placeholder 3">
            <a:extLst>
              <a:ext uri="{FF2B5EF4-FFF2-40B4-BE49-F238E27FC236}">
                <a16:creationId xmlns:a16="http://schemas.microsoft.com/office/drawing/2014/main" id="{04679DCF-6E12-4279-0BB2-C613D0717744}"/>
              </a:ext>
            </a:extLst>
          </p:cNvPr>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3356659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9B0D-A951-93D5-CBB6-DB1EDFE1FBF1}"/>
              </a:ext>
            </a:extLst>
          </p:cNvPr>
          <p:cNvSpPr>
            <a:spLocks noGrp="1"/>
          </p:cNvSpPr>
          <p:nvPr>
            <p:ph type="title"/>
          </p:nvPr>
        </p:nvSpPr>
        <p:spPr/>
        <p:txBody>
          <a:bodyPr/>
          <a:lstStyle/>
          <a:p>
            <a:r>
              <a:rPr lang="en-US" dirty="0"/>
              <a:t>Logical Design</a:t>
            </a:r>
          </a:p>
        </p:txBody>
      </p:sp>
      <p:sp>
        <p:nvSpPr>
          <p:cNvPr id="3" name="Content Placeholder 2">
            <a:extLst>
              <a:ext uri="{FF2B5EF4-FFF2-40B4-BE49-F238E27FC236}">
                <a16:creationId xmlns:a16="http://schemas.microsoft.com/office/drawing/2014/main" id="{606B8BFA-69FA-9261-7BE9-2C99F88FC155}"/>
              </a:ext>
            </a:extLst>
          </p:cNvPr>
          <p:cNvSpPr>
            <a:spLocks noGrp="1"/>
          </p:cNvSpPr>
          <p:nvPr>
            <p:ph idx="1"/>
          </p:nvPr>
        </p:nvSpPr>
        <p:spPr/>
        <p:txBody>
          <a:bodyPr/>
          <a:lstStyle/>
          <a:p>
            <a:r>
              <a:rPr lang="en-US" sz="2000" dirty="0"/>
              <a:t>Design Concept: Explain the overall concept of your logical design. This might include abstract representations, flowcharts, or diagrams.</a:t>
            </a:r>
          </a:p>
          <a:p>
            <a:r>
              <a:rPr lang="en-US" sz="2000" dirty="0"/>
              <a:t>Components: Outline the main components or elements of your design.</a:t>
            </a:r>
          </a:p>
          <a:p>
            <a:r>
              <a:rPr lang="en-US" sz="2000" dirty="0"/>
              <a:t>Relationships: Describe the relationships between these components. How do they interact with each other? What functions do they serve?</a:t>
            </a:r>
          </a:p>
          <a:p>
            <a:r>
              <a:rPr lang="en-US" sz="2000" dirty="0"/>
              <a:t>Advantages: Explain the advantages of this design. Why is this the best solution for your problem or project? </a:t>
            </a:r>
          </a:p>
          <a:p>
            <a:r>
              <a:rPr lang="en-US" sz="2000" dirty="0"/>
              <a:t>Considerations or Constraints: Discuss any constraints or considerations that impacted your design. These could be things like cost, time, or technological limitations.</a:t>
            </a:r>
          </a:p>
          <a:p>
            <a:pPr marL="0" indent="0">
              <a:buNone/>
            </a:pPr>
            <a:endParaRPr lang="en-US" sz="1400" b="0" i="0" dirty="0">
              <a:solidFill>
                <a:srgbClr val="374151"/>
              </a:solidFill>
              <a:effectLst/>
              <a:latin typeface="Söhne"/>
            </a:endParaRPr>
          </a:p>
          <a:p>
            <a:pPr marL="0" indent="0">
              <a:buNone/>
            </a:pPr>
            <a:r>
              <a:rPr lang="en-US" sz="1600" b="1" i="0" dirty="0">
                <a:solidFill>
                  <a:srgbClr val="374151"/>
                </a:solidFill>
                <a:effectLst/>
                <a:latin typeface="Söhne"/>
              </a:rPr>
              <a:t>Note: Use visuals whenever possible.</a:t>
            </a:r>
            <a:r>
              <a:rPr lang="en-US" sz="1600" b="0" i="0" dirty="0">
                <a:solidFill>
                  <a:srgbClr val="374151"/>
                </a:solidFill>
                <a:effectLst/>
                <a:latin typeface="Söhne"/>
              </a:rPr>
              <a:t> Design is often best explained with diagrams or other visual aids. Visuals can make it easier for your audience to grasp the concept and see how all the components fit together.</a:t>
            </a:r>
            <a:endParaRPr lang="en-US" sz="2400" dirty="0"/>
          </a:p>
        </p:txBody>
      </p:sp>
      <p:sp>
        <p:nvSpPr>
          <p:cNvPr id="4" name="Footer Placeholder 3">
            <a:extLst>
              <a:ext uri="{FF2B5EF4-FFF2-40B4-BE49-F238E27FC236}">
                <a16:creationId xmlns:a16="http://schemas.microsoft.com/office/drawing/2014/main" id="{B820134B-8CD8-4DA9-2D28-B26CB187489A}"/>
              </a:ext>
            </a:extLst>
          </p:cNvPr>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4057244582"/>
      </p:ext>
    </p:extLst>
  </p:cSld>
  <p:clrMapOvr>
    <a:masterClrMapping/>
  </p:clrMapOvr>
</p:sld>
</file>

<file path=ppt/theme/theme1.xml><?xml version="1.0" encoding="utf-8"?>
<a:theme xmlns:a="http://schemas.openxmlformats.org/drawingml/2006/main" name="Level">
  <a:themeElements>
    <a:clrScheme name="Custom 1">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Level">
      <a:majorFont>
        <a:latin typeface="Impact"/>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 typeface="Wingdings" pitchFamily="2" charset="2"/>
          <a:buChar char="•"/>
          <a:tabLst/>
          <a:defRPr kumimoji="0" lang="en-US" sz="18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 typeface="Wingdings" pitchFamily="2" charset="2"/>
          <a:buChar char="•"/>
          <a:tabLst/>
          <a:defRPr kumimoji="0" lang="en-US" sz="18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65543</TotalTime>
  <Words>917</Words>
  <Application>Microsoft Office PowerPoint</Application>
  <PresentationFormat>On-screen Show (4:3)</PresentationFormat>
  <Paragraphs>85</Paragraphs>
  <Slides>18</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Arial</vt:lpstr>
      <vt:lpstr>Arial Narrow</vt:lpstr>
      <vt:lpstr>Calibri</vt:lpstr>
      <vt:lpstr>Franklin Gothic Heavy</vt:lpstr>
      <vt:lpstr>Impact</vt:lpstr>
      <vt:lpstr>Söhne</vt:lpstr>
      <vt:lpstr>Times New Roman</vt:lpstr>
      <vt:lpstr>Verdana</vt:lpstr>
      <vt:lpstr>Wingdings</vt:lpstr>
      <vt:lpstr>Level</vt:lpstr>
      <vt:lpstr>Custom Design</vt:lpstr>
      <vt:lpstr>PowerPoint Presentation</vt:lpstr>
      <vt:lpstr>NOTE</vt:lpstr>
      <vt:lpstr>Introduction</vt:lpstr>
      <vt:lpstr>Agenda</vt:lpstr>
      <vt:lpstr>Background or Context</vt:lpstr>
      <vt:lpstr>Problem Statement</vt:lpstr>
      <vt:lpstr>Methodology </vt:lpstr>
      <vt:lpstr>Key System Requirements</vt:lpstr>
      <vt:lpstr>Logical Design</vt:lpstr>
      <vt:lpstr>Physical Design</vt:lpstr>
      <vt:lpstr>System Demonstration</vt:lpstr>
      <vt:lpstr>Data and Results</vt:lpstr>
      <vt:lpstr>Analysis and Discussion</vt:lpstr>
      <vt:lpstr>Limitations</vt:lpstr>
      <vt:lpstr>Recommendations for Future Work</vt:lpstr>
      <vt:lpstr>Conclusions</vt:lpstr>
      <vt:lpstr>Individual Contributions</vt:lpstr>
      <vt:lpstr>Questions</vt:lpstr>
    </vt:vector>
  </TitlesOfParts>
  <Company>McMaster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Representation and Destination Choice</dc:title>
  <dc:subject>2008 IVT Presentation</dc:subject>
  <dc:creator>Darren M. Scott</dc:creator>
  <cp:lastModifiedBy>Jonathan Muckell</cp:lastModifiedBy>
  <cp:revision>1104</cp:revision>
  <dcterms:created xsi:type="dcterms:W3CDTF">2005-05-06T17:15:42Z</dcterms:created>
  <dcterms:modified xsi:type="dcterms:W3CDTF">2023-07-25T19:58:52Z</dcterms:modified>
</cp:coreProperties>
</file>