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858" r:id="rId2"/>
  </p:sldMasterIdLst>
  <p:notesMasterIdLst>
    <p:notesMasterId r:id="rId11"/>
  </p:notesMasterIdLst>
  <p:handoutMasterIdLst>
    <p:handoutMasterId r:id="rId12"/>
  </p:handoutMasterIdLst>
  <p:sldIdLst>
    <p:sldId id="275" r:id="rId3"/>
    <p:sldId id="494" r:id="rId4"/>
    <p:sldId id="478" r:id="rId5"/>
    <p:sldId id="480" r:id="rId6"/>
    <p:sldId id="484" r:id="rId7"/>
    <p:sldId id="483" r:id="rId8"/>
    <p:sldId id="492" r:id="rId9"/>
    <p:sldId id="486" r:id="rId10"/>
  </p:sldIdLst>
  <p:sldSz cx="9144000" cy="6858000" type="screen4x3"/>
  <p:notesSz cx="6640513" cy="9904413"/>
  <p:defaultTextStyle>
    <a:defPPr>
      <a:defRPr lang="en-US"/>
    </a:defPPr>
    <a:lvl1pPr algn="l" rtl="0" fontAlgn="base">
      <a:spcBef>
        <a:spcPct val="0"/>
      </a:spcBef>
      <a:spcAft>
        <a:spcPct val="0"/>
      </a:spcAft>
      <a:defRPr kern="1200">
        <a:solidFill>
          <a:schemeClr val="tx1"/>
        </a:solidFill>
        <a:latin typeface="Arial Narrow" pitchFamily="34" charset="0"/>
        <a:ea typeface="+mn-ea"/>
        <a:cs typeface="Arial" charset="0"/>
      </a:defRPr>
    </a:lvl1pPr>
    <a:lvl2pPr marL="457200" algn="l" rtl="0" fontAlgn="base">
      <a:spcBef>
        <a:spcPct val="0"/>
      </a:spcBef>
      <a:spcAft>
        <a:spcPct val="0"/>
      </a:spcAft>
      <a:defRPr kern="1200">
        <a:solidFill>
          <a:schemeClr val="tx1"/>
        </a:solidFill>
        <a:latin typeface="Arial Narrow" pitchFamily="34" charset="0"/>
        <a:ea typeface="+mn-ea"/>
        <a:cs typeface="Arial" charset="0"/>
      </a:defRPr>
    </a:lvl2pPr>
    <a:lvl3pPr marL="914400" algn="l" rtl="0" fontAlgn="base">
      <a:spcBef>
        <a:spcPct val="0"/>
      </a:spcBef>
      <a:spcAft>
        <a:spcPct val="0"/>
      </a:spcAft>
      <a:defRPr kern="1200">
        <a:solidFill>
          <a:schemeClr val="tx1"/>
        </a:solidFill>
        <a:latin typeface="Arial Narrow" pitchFamily="34" charset="0"/>
        <a:ea typeface="+mn-ea"/>
        <a:cs typeface="Arial" charset="0"/>
      </a:defRPr>
    </a:lvl3pPr>
    <a:lvl4pPr marL="1371600" algn="l" rtl="0" fontAlgn="base">
      <a:spcBef>
        <a:spcPct val="0"/>
      </a:spcBef>
      <a:spcAft>
        <a:spcPct val="0"/>
      </a:spcAft>
      <a:defRPr kern="1200">
        <a:solidFill>
          <a:schemeClr val="tx1"/>
        </a:solidFill>
        <a:latin typeface="Arial Narrow" pitchFamily="34" charset="0"/>
        <a:ea typeface="+mn-ea"/>
        <a:cs typeface="Arial" charset="0"/>
      </a:defRPr>
    </a:lvl4pPr>
    <a:lvl5pPr marL="1828800" algn="l" rtl="0" fontAlgn="base">
      <a:spcBef>
        <a:spcPct val="0"/>
      </a:spcBef>
      <a:spcAft>
        <a:spcPct val="0"/>
      </a:spcAft>
      <a:defRPr kern="1200">
        <a:solidFill>
          <a:schemeClr val="tx1"/>
        </a:solidFill>
        <a:latin typeface="Arial Narrow" pitchFamily="34" charset="0"/>
        <a:ea typeface="+mn-ea"/>
        <a:cs typeface="Arial" charset="0"/>
      </a:defRPr>
    </a:lvl5pPr>
    <a:lvl6pPr marL="2286000" algn="l" defTabSz="914400" rtl="0" eaLnBrk="1" latinLnBrk="0" hangingPunct="1">
      <a:defRPr kern="1200">
        <a:solidFill>
          <a:schemeClr val="tx1"/>
        </a:solidFill>
        <a:latin typeface="Arial Narrow" pitchFamily="34" charset="0"/>
        <a:ea typeface="+mn-ea"/>
        <a:cs typeface="Arial" charset="0"/>
      </a:defRPr>
    </a:lvl6pPr>
    <a:lvl7pPr marL="2743200" algn="l" defTabSz="914400" rtl="0" eaLnBrk="1" latinLnBrk="0" hangingPunct="1">
      <a:defRPr kern="1200">
        <a:solidFill>
          <a:schemeClr val="tx1"/>
        </a:solidFill>
        <a:latin typeface="Arial Narrow" pitchFamily="34" charset="0"/>
        <a:ea typeface="+mn-ea"/>
        <a:cs typeface="Arial" charset="0"/>
      </a:defRPr>
    </a:lvl7pPr>
    <a:lvl8pPr marL="3200400" algn="l" defTabSz="914400" rtl="0" eaLnBrk="1" latinLnBrk="0" hangingPunct="1">
      <a:defRPr kern="1200">
        <a:solidFill>
          <a:schemeClr val="tx1"/>
        </a:solidFill>
        <a:latin typeface="Arial Narrow" pitchFamily="34" charset="0"/>
        <a:ea typeface="+mn-ea"/>
        <a:cs typeface="Arial" charset="0"/>
      </a:defRPr>
    </a:lvl8pPr>
    <a:lvl9pPr marL="3657600" algn="l" defTabSz="914400" rtl="0" eaLnBrk="1" latinLnBrk="0" hangingPunct="1">
      <a:defRPr kern="1200">
        <a:solidFill>
          <a:schemeClr val="tx1"/>
        </a:solidFill>
        <a:latin typeface="Arial Narrow" pitchFamily="34" charset="0"/>
        <a:ea typeface="+mn-ea"/>
        <a:cs typeface="Arial" charset="0"/>
      </a:defRPr>
    </a:lvl9pPr>
  </p:defaultTextStyle>
  <p:extLst>
    <p:ext uri="{521415D9-36F7-43E2-AB2F-B90AF26B5E84}">
      <p14:sectionLst xmlns:p14="http://schemas.microsoft.com/office/powerpoint/2010/main">
        <p14:section name="Default Section" id="{C7E7D8A2-BDC9-4514-BABE-BE14A66292A7}">
          <p14:sldIdLst>
            <p14:sldId id="275"/>
            <p14:sldId id="494"/>
            <p14:sldId id="478"/>
            <p14:sldId id="480"/>
            <p14:sldId id="484"/>
            <p14:sldId id="483"/>
            <p14:sldId id="492"/>
            <p14:sldId id="48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a:srgbClr val="23AE02"/>
    <a:srgbClr val="0000FF"/>
    <a:srgbClr val="0099FF"/>
    <a:srgbClr val="0FC6F1"/>
    <a:srgbClr val="FFCC66"/>
    <a:srgbClr val="FF9933"/>
    <a:srgbClr val="32F9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5" autoAdjust="0"/>
    <p:restoredTop sz="80109" autoAdjust="0"/>
  </p:normalViewPr>
  <p:slideViewPr>
    <p:cSldViewPr snapToGrid="0">
      <p:cViewPr varScale="1">
        <p:scale>
          <a:sx n="115" d="100"/>
          <a:sy n="115" d="100"/>
        </p:scale>
        <p:origin x="989" y="45"/>
      </p:cViewPr>
      <p:guideLst>
        <p:guide orient="horz" pos="2160"/>
        <p:guide pos="2880"/>
      </p:guideLst>
    </p:cSldViewPr>
  </p:slideViewPr>
  <p:outlineViewPr>
    <p:cViewPr>
      <p:scale>
        <a:sx n="33" d="100"/>
        <a:sy n="33" d="100"/>
      </p:scale>
      <p:origin x="114" y="1275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146" name="Rectangle 2"/>
          <p:cNvSpPr>
            <a:spLocks noGrp="1" noChangeArrowheads="1"/>
          </p:cNvSpPr>
          <p:nvPr>
            <p:ph type="hdr" sz="quarter"/>
          </p:nvPr>
        </p:nvSpPr>
        <p:spPr bwMode="auto">
          <a:xfrm>
            <a:off x="0" y="0"/>
            <a:ext cx="2878138"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atin typeface="Arial" charset="0"/>
                <a:cs typeface="+mn-cs"/>
              </a:defRPr>
            </a:lvl1pPr>
          </a:lstStyle>
          <a:p>
            <a:pPr>
              <a:defRPr/>
            </a:pPr>
            <a:endParaRPr lang="en-US"/>
          </a:p>
        </p:txBody>
      </p:sp>
      <p:sp>
        <p:nvSpPr>
          <p:cNvPr id="134147" name="Rectangle 3"/>
          <p:cNvSpPr>
            <a:spLocks noGrp="1" noChangeArrowheads="1"/>
          </p:cNvSpPr>
          <p:nvPr>
            <p:ph type="dt" sz="quarter" idx="1"/>
          </p:nvPr>
        </p:nvSpPr>
        <p:spPr bwMode="auto">
          <a:xfrm>
            <a:off x="3760788" y="0"/>
            <a:ext cx="2878137"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atin typeface="Arial" charset="0"/>
                <a:cs typeface="+mn-cs"/>
              </a:defRPr>
            </a:lvl1pPr>
          </a:lstStyle>
          <a:p>
            <a:pPr>
              <a:defRPr/>
            </a:pPr>
            <a:endParaRPr lang="en-US"/>
          </a:p>
        </p:txBody>
      </p:sp>
      <p:sp>
        <p:nvSpPr>
          <p:cNvPr id="134148" name="Rectangle 4"/>
          <p:cNvSpPr>
            <a:spLocks noGrp="1" noChangeArrowheads="1"/>
          </p:cNvSpPr>
          <p:nvPr>
            <p:ph type="ftr" sz="quarter" idx="2"/>
          </p:nvPr>
        </p:nvSpPr>
        <p:spPr bwMode="auto">
          <a:xfrm>
            <a:off x="0" y="9407525"/>
            <a:ext cx="2878138"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atin typeface="Arial" charset="0"/>
                <a:cs typeface="+mn-cs"/>
              </a:defRPr>
            </a:lvl1pPr>
          </a:lstStyle>
          <a:p>
            <a:pPr>
              <a:defRPr/>
            </a:pPr>
            <a:endParaRPr lang="en-US"/>
          </a:p>
        </p:txBody>
      </p:sp>
      <p:sp>
        <p:nvSpPr>
          <p:cNvPr id="134149" name="Rectangle 5"/>
          <p:cNvSpPr>
            <a:spLocks noGrp="1" noChangeArrowheads="1"/>
          </p:cNvSpPr>
          <p:nvPr>
            <p:ph type="sldNum" sz="quarter" idx="3"/>
          </p:nvPr>
        </p:nvSpPr>
        <p:spPr bwMode="auto">
          <a:xfrm>
            <a:off x="3760788" y="9407525"/>
            <a:ext cx="2878137"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atin typeface="Arial" charset="0"/>
                <a:cs typeface="+mn-cs"/>
              </a:defRPr>
            </a:lvl1pPr>
          </a:lstStyle>
          <a:p>
            <a:pPr>
              <a:defRPr/>
            </a:pPr>
            <a:fld id="{EB8D128F-F94D-4AE2-AF9B-1277C51EE299}" type="slidenum">
              <a:rPr lang="en-US"/>
              <a:pPr>
                <a:defRPr/>
              </a:pPr>
              <a:t>‹#›</a:t>
            </a:fld>
            <a:endParaRPr lang="en-US"/>
          </a:p>
        </p:txBody>
      </p:sp>
    </p:spTree>
    <p:extLst>
      <p:ext uri="{BB962C8B-B14F-4D97-AF65-F5344CB8AC3E}">
        <p14:creationId xmlns:p14="http://schemas.microsoft.com/office/powerpoint/2010/main" val="2882011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878138"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atin typeface="Arial" charset="0"/>
                <a:cs typeface="+mn-cs"/>
              </a:defRPr>
            </a:lvl1pPr>
          </a:lstStyle>
          <a:p>
            <a:pPr>
              <a:defRPr/>
            </a:pPr>
            <a:endParaRPr lang="en-US"/>
          </a:p>
        </p:txBody>
      </p:sp>
      <p:sp>
        <p:nvSpPr>
          <p:cNvPr id="12291" name="Rectangle 3"/>
          <p:cNvSpPr>
            <a:spLocks noGrp="1" noChangeArrowheads="1"/>
          </p:cNvSpPr>
          <p:nvPr>
            <p:ph type="dt" idx="1"/>
          </p:nvPr>
        </p:nvSpPr>
        <p:spPr bwMode="auto">
          <a:xfrm>
            <a:off x="3760788" y="0"/>
            <a:ext cx="2878137"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atin typeface="Arial" charset="0"/>
                <a:cs typeface="+mn-cs"/>
              </a:defRPr>
            </a:lvl1pPr>
          </a:lstStyle>
          <a:p>
            <a:pPr>
              <a:defRPr/>
            </a:pPr>
            <a:endParaRPr lang="en-US"/>
          </a:p>
        </p:txBody>
      </p:sp>
      <p:sp>
        <p:nvSpPr>
          <p:cNvPr id="28676" name="Rectangle 4"/>
          <p:cNvSpPr>
            <a:spLocks noGrp="1" noRot="1" noChangeAspect="1" noChangeArrowheads="1" noTextEdit="1"/>
          </p:cNvSpPr>
          <p:nvPr>
            <p:ph type="sldImg" idx="2"/>
          </p:nvPr>
        </p:nvSpPr>
        <p:spPr bwMode="auto">
          <a:xfrm>
            <a:off x="844550" y="742950"/>
            <a:ext cx="4951413" cy="371475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663575" y="4705350"/>
            <a:ext cx="5313363" cy="44561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294" name="Rectangle 6"/>
          <p:cNvSpPr>
            <a:spLocks noGrp="1" noChangeArrowheads="1"/>
          </p:cNvSpPr>
          <p:nvPr>
            <p:ph type="ftr" sz="quarter" idx="4"/>
          </p:nvPr>
        </p:nvSpPr>
        <p:spPr bwMode="auto">
          <a:xfrm>
            <a:off x="0" y="9407525"/>
            <a:ext cx="2878138"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atin typeface="Arial" charset="0"/>
                <a:cs typeface="+mn-cs"/>
              </a:defRPr>
            </a:lvl1pPr>
          </a:lstStyle>
          <a:p>
            <a:pPr>
              <a:defRPr/>
            </a:pPr>
            <a:endParaRPr lang="en-US"/>
          </a:p>
        </p:txBody>
      </p:sp>
      <p:sp>
        <p:nvSpPr>
          <p:cNvPr id="12295" name="Rectangle 7"/>
          <p:cNvSpPr>
            <a:spLocks noGrp="1" noChangeArrowheads="1"/>
          </p:cNvSpPr>
          <p:nvPr>
            <p:ph type="sldNum" sz="quarter" idx="5"/>
          </p:nvPr>
        </p:nvSpPr>
        <p:spPr bwMode="auto">
          <a:xfrm>
            <a:off x="3760788" y="9407525"/>
            <a:ext cx="2878137"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atin typeface="Arial" charset="0"/>
                <a:cs typeface="+mn-cs"/>
              </a:defRPr>
            </a:lvl1pPr>
          </a:lstStyle>
          <a:p>
            <a:pPr>
              <a:defRPr/>
            </a:pPr>
            <a:fld id="{A5FBE3A2-7E4E-405E-86C3-8264C379CABD}" type="slidenum">
              <a:rPr lang="en-US"/>
              <a:pPr>
                <a:defRPr/>
              </a:pPr>
              <a:t>‹#›</a:t>
            </a:fld>
            <a:endParaRPr lang="en-US"/>
          </a:p>
        </p:txBody>
      </p:sp>
    </p:spTree>
    <p:extLst>
      <p:ext uri="{BB962C8B-B14F-4D97-AF65-F5344CB8AC3E}">
        <p14:creationId xmlns:p14="http://schemas.microsoft.com/office/powerpoint/2010/main" val="41857454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63A2342-4861-4834-885C-F28BCFB51D10}" type="slidenum">
              <a:rPr lang="en-US" smtClean="0"/>
              <a:pPr/>
              <a:t>1</a:t>
            </a:fld>
            <a:endParaRPr lang="en-US"/>
          </a:p>
        </p:txBody>
      </p:sp>
    </p:spTree>
    <p:extLst>
      <p:ext uri="{BB962C8B-B14F-4D97-AF65-F5344CB8AC3E}">
        <p14:creationId xmlns:p14="http://schemas.microsoft.com/office/powerpoint/2010/main" val="3821177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rgbClr val="7030A0"/>
            </a:solidFill>
            <a:ln w="9525">
              <a:noFill/>
              <a:miter lim="800000"/>
              <a:headEnd/>
              <a:tailEnd/>
            </a:ln>
            <a:effectLst/>
          </p:spPr>
          <p:txBody>
            <a:bodyPr wrap="none" anchor="ctr"/>
            <a:lstStyle/>
            <a:p>
              <a:pPr>
                <a:spcBef>
                  <a:spcPct val="20000"/>
                </a:spcBef>
                <a:buFont typeface="Wingdings" pitchFamily="2" charset="2"/>
                <a:buChar char="•"/>
                <a:defRPr/>
              </a:pPr>
              <a:endParaRPr lang="en-US">
                <a:cs typeface="+mn-cs"/>
              </a:endParaRPr>
            </a:p>
          </p:txBody>
        </p:sp>
        <p:sp>
          <p:nvSpPr>
            <p:cNvPr id="6" name="Rectangle 9"/>
            <p:cNvSpPr>
              <a:spLocks noChangeArrowheads="1"/>
            </p:cNvSpPr>
            <p:nvPr userDrawn="1"/>
          </p:nvSpPr>
          <p:spPr bwMode="auto">
            <a:xfrm>
              <a:off x="1952" y="1680"/>
              <a:ext cx="1808" cy="144"/>
            </a:xfrm>
            <a:prstGeom prst="rect">
              <a:avLst/>
            </a:prstGeom>
            <a:solidFill>
              <a:srgbClr val="FFCC66"/>
            </a:solidFill>
            <a:ln w="9525">
              <a:noFill/>
              <a:miter lim="800000"/>
              <a:headEnd/>
              <a:tailEnd/>
            </a:ln>
            <a:effectLst/>
          </p:spPr>
          <p:txBody>
            <a:bodyPr wrap="none" anchor="ctr"/>
            <a:lstStyle/>
            <a:p>
              <a:pPr>
                <a:spcBef>
                  <a:spcPct val="20000"/>
                </a:spcBef>
                <a:buFont typeface="Wingdings" pitchFamily="2" charset="2"/>
                <a:buChar char="•"/>
                <a:defRPr/>
              </a:pPr>
              <a:endParaRPr lang="en-US">
                <a:cs typeface="+mn-cs"/>
              </a:endParaRPr>
            </a:p>
          </p:txBody>
        </p:sp>
        <p:sp>
          <p:nvSpPr>
            <p:cNvPr id="7" name="Rectangle 10"/>
            <p:cNvSpPr>
              <a:spLocks noChangeArrowheads="1"/>
            </p:cNvSpPr>
            <p:nvPr userDrawn="1"/>
          </p:nvSpPr>
          <p:spPr bwMode="auto">
            <a:xfrm>
              <a:off x="3760" y="1680"/>
              <a:ext cx="1808" cy="144"/>
            </a:xfrm>
            <a:prstGeom prst="rect">
              <a:avLst/>
            </a:prstGeom>
            <a:solidFill>
              <a:srgbClr val="7030A0"/>
            </a:solidFill>
            <a:ln w="9525">
              <a:noFill/>
              <a:miter lim="800000"/>
              <a:headEnd/>
              <a:tailEnd/>
            </a:ln>
            <a:effectLst/>
          </p:spPr>
          <p:txBody>
            <a:bodyPr wrap="none" anchor="ctr"/>
            <a:lstStyle/>
            <a:p>
              <a:pPr>
                <a:spcBef>
                  <a:spcPct val="20000"/>
                </a:spcBef>
                <a:buFont typeface="Wingdings" pitchFamily="2" charset="2"/>
                <a:buChar char="•"/>
                <a:defRPr/>
              </a:pPr>
              <a:endParaRPr lang="en-US">
                <a:cs typeface="+mn-cs"/>
              </a:endParaRPr>
            </a:p>
          </p:txBody>
        </p:sp>
      </p:grpSp>
      <p:sp>
        <p:nvSpPr>
          <p:cNvPr id="5122" name="Rectangle 2"/>
          <p:cNvSpPr>
            <a:spLocks noGrp="1" noChangeArrowheads="1"/>
          </p:cNvSpPr>
          <p:nvPr>
            <p:ph type="ctrTitle"/>
          </p:nvPr>
        </p:nvSpPr>
        <p:spPr>
          <a:xfrm>
            <a:off x="685800" y="685800"/>
            <a:ext cx="7772400" cy="2127250"/>
          </a:xfrm>
        </p:spPr>
        <p:txBody>
          <a:bodyPr/>
          <a:lstStyle>
            <a:lvl1pPr algn="ctr">
              <a:defRPr>
                <a:latin typeface="Franklin Gothic Heavy" pitchFamily="34" charset="0"/>
              </a:defRPr>
            </a:lvl1pPr>
          </a:lstStyle>
          <a:p>
            <a:r>
              <a:rPr lang="en-US" dirty="0"/>
              <a:t>Click to edit Master title style</a:t>
            </a:r>
          </a:p>
        </p:txBody>
      </p:sp>
      <p:sp>
        <p:nvSpPr>
          <p:cNvPr id="5123" name="Rectangle 3"/>
          <p:cNvSpPr>
            <a:spLocks noGrp="1" noChangeArrowheads="1"/>
          </p:cNvSpPr>
          <p:nvPr>
            <p:ph type="subTitle" idx="1"/>
          </p:nvPr>
        </p:nvSpPr>
        <p:spPr>
          <a:xfrm>
            <a:off x="1371600" y="3270250"/>
            <a:ext cx="6400800" cy="875030"/>
          </a:xfrm>
        </p:spPr>
        <p:txBody>
          <a:bodyPr/>
          <a:lstStyle>
            <a:lvl1pPr marL="0" indent="0" algn="ctr">
              <a:buFont typeface="Wingdings" pitchFamily="2" charset="2"/>
              <a:buNone/>
              <a:defRPr sz="2400"/>
            </a:lvl1pPr>
          </a:lstStyle>
          <a:p>
            <a:r>
              <a:rPr lang="en-US" dirty="0"/>
              <a:t>Click to edit Master subtitle style</a:t>
            </a:r>
          </a:p>
        </p:txBody>
      </p:sp>
      <p:sp>
        <p:nvSpPr>
          <p:cNvPr id="13" name="Rectangle 4"/>
          <p:cNvSpPr>
            <a:spLocks noGrp="1" noChangeArrowheads="1"/>
          </p:cNvSpPr>
          <p:nvPr>
            <p:ph type="dt" sz="half" idx="10"/>
          </p:nvPr>
        </p:nvSpPr>
        <p:spPr bwMode="auto">
          <a:xfrm>
            <a:off x="457200" y="6248400"/>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spcBef>
                <a:spcPct val="0"/>
              </a:spcBef>
              <a:buFontTx/>
              <a:buNone/>
              <a:defRPr sz="1000" dirty="0">
                <a:latin typeface="Verdana" pitchFamily="34" charset="0"/>
                <a:cs typeface="+mn-cs"/>
              </a:defRPr>
            </a:lvl1pPr>
          </a:lstStyle>
          <a:p>
            <a:pPr>
              <a:defRPr/>
            </a:pPr>
            <a:endParaRPr lang="en-US" dirty="0"/>
          </a:p>
        </p:txBody>
      </p:sp>
      <p:sp>
        <p:nvSpPr>
          <p:cNvPr id="14" name="Rectangle 5"/>
          <p:cNvSpPr>
            <a:spLocks noGrp="1" noChangeArrowheads="1"/>
          </p:cNvSpPr>
          <p:nvPr>
            <p:ph type="ftr" sz="quarter" idx="11"/>
          </p:nvPr>
        </p:nvSpPr>
        <p:spPr>
          <a:xfrm>
            <a:off x="3124200" y="6248400"/>
            <a:ext cx="2895600" cy="45720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pPr>
              <a:defRPr/>
            </a:pPr>
            <a:endParaRPr lang="en-US" dirty="0"/>
          </a:p>
        </p:txBody>
      </p:sp>
      <p:sp>
        <p:nvSpPr>
          <p:cNvPr id="15" name="Rectangle 6"/>
          <p:cNvSpPr>
            <a:spLocks noGrp="1" noChangeArrowheads="1"/>
          </p:cNvSpPr>
          <p:nvPr>
            <p:ph type="sldNum" sz="quarter" idx="12"/>
          </p:nvPr>
        </p:nvSpPr>
        <p:spPr/>
        <p:txBody>
          <a:bodyPr/>
          <a:lstStyle>
            <a:lvl1pPr>
              <a:defRPr/>
            </a:lvl1pPr>
          </a:lstStyle>
          <a:p>
            <a:pPr>
              <a:defRPr/>
            </a:pPr>
            <a:fld id="{CEDA2000-4E5B-44AB-8DE6-E1B13F7E6CE3}"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6CF8DF-4B08-4432-AD07-639521C5C41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6CF8DF-4B08-4432-AD07-639521C5C41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CF8DF-4B08-4432-AD07-639521C5C418}"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CF8DF-4B08-4432-AD07-639521C5C41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Franklin Gothic Heavy" pitchFamily="34"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xfrm>
            <a:off x="455612" y="6248400"/>
            <a:ext cx="6479444" cy="457200"/>
          </a:xfrm>
          <a:ln/>
        </p:spPr>
        <p:txBody>
          <a:bodyPr/>
          <a:lstStyle>
            <a:lvl1pPr>
              <a:defRPr/>
            </a:lvl1pPr>
          </a:lstStyle>
          <a:p>
            <a:pPr>
              <a:defRPr/>
            </a:pPr>
            <a:endParaRPr lang="en-US" dirty="0"/>
          </a:p>
        </p:txBody>
      </p:sp>
      <p:sp>
        <p:nvSpPr>
          <p:cNvPr id="5" name="Rectangle 5"/>
          <p:cNvSpPr>
            <a:spLocks noGrp="1" noChangeArrowheads="1"/>
          </p:cNvSpPr>
          <p:nvPr>
            <p:ph type="sldNum" sz="quarter" idx="11"/>
          </p:nvPr>
        </p:nvSpPr>
        <p:spPr>
          <a:xfrm>
            <a:off x="8178228" y="6248400"/>
            <a:ext cx="508571" cy="457200"/>
          </a:xfrm>
          <a:ln/>
        </p:spPr>
        <p:txBody>
          <a:bodyPr/>
          <a:lstStyle>
            <a:lvl1pPr>
              <a:defRPr/>
            </a:lvl1pPr>
          </a:lstStyle>
          <a:p>
            <a:pPr>
              <a:defRPr/>
            </a:pPr>
            <a:fld id="{036DCB2A-9C12-4B26-B401-948A31F9D5A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CF8DF-4B08-4432-AD07-639521C5C41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CF8DF-4B08-4432-AD07-639521C5C41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CF8DF-4B08-4432-AD07-639521C5C41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6CF8DF-4B08-4432-AD07-639521C5C41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6CF8DF-4B08-4432-AD07-639521C5C41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6CF8DF-4B08-4432-AD07-639521C5C41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6CF8DF-4B08-4432-AD07-639521C5C41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075"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00" name="Rectangle 4"/>
          <p:cNvSpPr>
            <a:spLocks noGrp="1" noChangeArrowheads="1"/>
          </p:cNvSpPr>
          <p:nvPr>
            <p:ph type="ftr" sz="quarter" idx="3"/>
          </p:nvPr>
        </p:nvSpPr>
        <p:spPr bwMode="auto">
          <a:xfrm>
            <a:off x="455613" y="6248400"/>
            <a:ext cx="644862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000" dirty="0" smtClean="0">
                <a:latin typeface="Verdana" pitchFamily="34" charset="0"/>
                <a:cs typeface="+mn-cs"/>
              </a:defRPr>
            </a:lvl1pPr>
          </a:lstStyle>
          <a:p>
            <a:pPr>
              <a:defRPr/>
            </a:pPr>
            <a:endParaRPr lang="en-US" dirty="0"/>
          </a:p>
        </p:txBody>
      </p:sp>
      <p:sp>
        <p:nvSpPr>
          <p:cNvPr id="4101" name="Rectangle 5"/>
          <p:cNvSpPr>
            <a:spLocks noGrp="1" noChangeArrowheads="1"/>
          </p:cNvSpPr>
          <p:nvPr>
            <p:ph type="sldNum" sz="quarter" idx="4"/>
          </p:nvPr>
        </p:nvSpPr>
        <p:spPr bwMode="auto">
          <a:xfrm>
            <a:off x="7572054" y="6248400"/>
            <a:ext cx="1114746"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000">
                <a:latin typeface="Verdana" pitchFamily="34" charset="0"/>
                <a:cs typeface="+mn-cs"/>
              </a:defRPr>
            </a:lvl1pPr>
          </a:lstStyle>
          <a:p>
            <a:pPr>
              <a:defRPr/>
            </a:pPr>
            <a:fld id="{250F584E-A773-4FEC-8992-5605B47A7D5D}" type="slidenum">
              <a:rPr lang="en-US"/>
              <a:pPr>
                <a:defRPr/>
              </a:pPr>
              <a:t>‹#›</a:t>
            </a:fld>
            <a:endParaRPr lang="en-US"/>
          </a:p>
        </p:txBody>
      </p:sp>
      <p:sp>
        <p:nvSpPr>
          <p:cNvPr id="4102" name="Rectangle 6"/>
          <p:cNvSpPr>
            <a:spLocks noChangeArrowheads="1"/>
          </p:cNvSpPr>
          <p:nvPr/>
        </p:nvSpPr>
        <p:spPr bwMode="auto">
          <a:xfrm>
            <a:off x="0" y="0"/>
            <a:ext cx="228600" cy="2286000"/>
          </a:xfrm>
          <a:prstGeom prst="rect">
            <a:avLst/>
          </a:prstGeom>
          <a:solidFill>
            <a:srgbClr val="7030A0"/>
          </a:solidFill>
          <a:ln w="9525">
            <a:noFill/>
            <a:miter lim="800000"/>
            <a:headEnd/>
            <a:tailEnd/>
          </a:ln>
          <a:effectLst/>
        </p:spPr>
        <p:txBody>
          <a:bodyPr wrap="none" anchor="ctr"/>
          <a:lstStyle/>
          <a:p>
            <a:pPr algn="ctr">
              <a:defRPr/>
            </a:pPr>
            <a:endParaRPr lang="en-US" sz="2400">
              <a:latin typeface="Times New Roman" pitchFamily="18" charset="0"/>
              <a:cs typeface="+mn-cs"/>
            </a:endParaRPr>
          </a:p>
        </p:txBody>
      </p:sp>
      <p:sp>
        <p:nvSpPr>
          <p:cNvPr id="4103" name="Line 7"/>
          <p:cNvSpPr>
            <a:spLocks noChangeShapeType="1"/>
          </p:cNvSpPr>
          <p:nvPr/>
        </p:nvSpPr>
        <p:spPr bwMode="auto">
          <a:xfrm>
            <a:off x="457200" y="1447800"/>
            <a:ext cx="8077200" cy="0"/>
          </a:xfrm>
          <a:prstGeom prst="line">
            <a:avLst/>
          </a:prstGeom>
          <a:noFill/>
          <a:ln w="19050">
            <a:solidFill>
              <a:srgbClr val="7030A0"/>
            </a:solidFill>
            <a:round/>
            <a:headEnd/>
            <a:tailEnd/>
          </a:ln>
          <a:effectLst/>
        </p:spPr>
        <p:txBody>
          <a:bodyPr/>
          <a:lstStyle/>
          <a:p>
            <a:pPr>
              <a:spcBef>
                <a:spcPct val="20000"/>
              </a:spcBef>
              <a:buFont typeface="Wingdings" pitchFamily="2" charset="2"/>
              <a:buChar char="•"/>
              <a:defRPr/>
            </a:pPr>
            <a:endParaRPr lang="en-US">
              <a:cs typeface="+mn-cs"/>
            </a:endParaRPr>
          </a:p>
        </p:txBody>
      </p:sp>
      <p:sp>
        <p:nvSpPr>
          <p:cNvPr id="4104" name="Rectangle 8"/>
          <p:cNvSpPr>
            <a:spLocks noChangeArrowheads="1"/>
          </p:cNvSpPr>
          <p:nvPr/>
        </p:nvSpPr>
        <p:spPr bwMode="auto">
          <a:xfrm>
            <a:off x="0" y="2286000"/>
            <a:ext cx="228600" cy="2286000"/>
          </a:xfrm>
          <a:prstGeom prst="rect">
            <a:avLst/>
          </a:prstGeom>
          <a:solidFill>
            <a:srgbClr val="FFCC66"/>
          </a:solidFill>
          <a:ln w="9525">
            <a:noFill/>
            <a:miter lim="800000"/>
            <a:headEnd/>
            <a:tailEnd/>
          </a:ln>
          <a:effectLst/>
        </p:spPr>
        <p:txBody>
          <a:bodyPr wrap="none" anchor="ctr"/>
          <a:lstStyle/>
          <a:p>
            <a:pPr algn="ctr">
              <a:defRPr/>
            </a:pPr>
            <a:endParaRPr lang="en-US" sz="2400">
              <a:latin typeface="Times New Roman" pitchFamily="18" charset="0"/>
              <a:cs typeface="+mn-cs"/>
            </a:endParaRPr>
          </a:p>
        </p:txBody>
      </p:sp>
      <p:sp>
        <p:nvSpPr>
          <p:cNvPr id="4105" name="Rectangle 9"/>
          <p:cNvSpPr>
            <a:spLocks noChangeArrowheads="1"/>
          </p:cNvSpPr>
          <p:nvPr/>
        </p:nvSpPr>
        <p:spPr bwMode="auto">
          <a:xfrm>
            <a:off x="0" y="4572000"/>
            <a:ext cx="228600" cy="2286000"/>
          </a:xfrm>
          <a:prstGeom prst="rect">
            <a:avLst/>
          </a:prstGeom>
          <a:solidFill>
            <a:srgbClr val="7030A0"/>
          </a:solidFill>
          <a:ln w="9525">
            <a:noFill/>
            <a:miter lim="800000"/>
            <a:headEnd/>
            <a:tailEnd/>
          </a:ln>
          <a:effectLst/>
        </p:spPr>
        <p:txBody>
          <a:bodyPr wrap="none" anchor="ctr"/>
          <a:lstStyle/>
          <a:p>
            <a:pPr algn="ctr">
              <a:defRPr/>
            </a:pPr>
            <a:endParaRPr lang="en-US" sz="2400">
              <a:latin typeface="Times New Roman" pitchFamily="18" charset="0"/>
              <a:cs typeface="+mn-cs"/>
            </a:endParaRPr>
          </a:p>
        </p:txBody>
      </p:sp>
    </p:spTree>
  </p:cSld>
  <p:clrMap bg1="lt1" tx1="dk1" bg2="lt2" tx2="dk2" accent1="accent1" accent2="accent2" accent3="accent3" accent4="accent4" accent5="accent5" accent6="accent6" hlink="hlink" folHlink="folHlink"/>
  <p:sldLayoutIdLst>
    <p:sldLayoutId id="2147483857" r:id="rId1"/>
    <p:sldLayoutId id="2147483844" r:id="rId2"/>
  </p:sldLayoutIdLst>
  <p:hf sldNum="0" hd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Impact" pitchFamily="34" charset="0"/>
        </a:defRPr>
      </a:lvl2pPr>
      <a:lvl3pPr algn="l" rtl="0" eaLnBrk="0" fontAlgn="base" hangingPunct="0">
        <a:spcBef>
          <a:spcPct val="0"/>
        </a:spcBef>
        <a:spcAft>
          <a:spcPct val="0"/>
        </a:spcAft>
        <a:defRPr sz="3200">
          <a:solidFill>
            <a:schemeClr val="tx1"/>
          </a:solidFill>
          <a:latin typeface="Impact" pitchFamily="34" charset="0"/>
        </a:defRPr>
      </a:lvl3pPr>
      <a:lvl4pPr algn="l" rtl="0" eaLnBrk="0" fontAlgn="base" hangingPunct="0">
        <a:spcBef>
          <a:spcPct val="0"/>
        </a:spcBef>
        <a:spcAft>
          <a:spcPct val="0"/>
        </a:spcAft>
        <a:defRPr sz="3200">
          <a:solidFill>
            <a:schemeClr val="tx1"/>
          </a:solidFill>
          <a:latin typeface="Impact" pitchFamily="34" charset="0"/>
        </a:defRPr>
      </a:lvl4pPr>
      <a:lvl5pPr algn="l" rtl="0" eaLnBrk="0" fontAlgn="base" hangingPunct="0">
        <a:spcBef>
          <a:spcPct val="0"/>
        </a:spcBef>
        <a:spcAft>
          <a:spcPct val="0"/>
        </a:spcAft>
        <a:defRPr sz="3200">
          <a:solidFill>
            <a:schemeClr val="tx1"/>
          </a:solidFill>
          <a:latin typeface="Impact" pitchFamily="34" charset="0"/>
        </a:defRPr>
      </a:lvl5pPr>
      <a:lvl6pPr marL="457200" algn="l" rtl="0" fontAlgn="base">
        <a:spcBef>
          <a:spcPct val="0"/>
        </a:spcBef>
        <a:spcAft>
          <a:spcPct val="0"/>
        </a:spcAft>
        <a:defRPr sz="3200">
          <a:solidFill>
            <a:schemeClr val="tx1"/>
          </a:solidFill>
          <a:latin typeface="Impact" pitchFamily="34" charset="0"/>
        </a:defRPr>
      </a:lvl6pPr>
      <a:lvl7pPr marL="914400" algn="l" rtl="0" fontAlgn="base">
        <a:spcBef>
          <a:spcPct val="0"/>
        </a:spcBef>
        <a:spcAft>
          <a:spcPct val="0"/>
        </a:spcAft>
        <a:defRPr sz="3200">
          <a:solidFill>
            <a:schemeClr val="tx1"/>
          </a:solidFill>
          <a:latin typeface="Impact" pitchFamily="34" charset="0"/>
        </a:defRPr>
      </a:lvl7pPr>
      <a:lvl8pPr marL="1371600" algn="l" rtl="0" fontAlgn="base">
        <a:spcBef>
          <a:spcPct val="0"/>
        </a:spcBef>
        <a:spcAft>
          <a:spcPct val="0"/>
        </a:spcAft>
        <a:defRPr sz="3200">
          <a:solidFill>
            <a:schemeClr val="tx1"/>
          </a:solidFill>
          <a:latin typeface="Impact" pitchFamily="34" charset="0"/>
        </a:defRPr>
      </a:lvl8pPr>
      <a:lvl9pPr marL="1828800" algn="l" rtl="0" fontAlgn="base">
        <a:spcBef>
          <a:spcPct val="0"/>
        </a:spcBef>
        <a:spcAft>
          <a:spcPct val="0"/>
        </a:spcAft>
        <a:defRPr sz="3200">
          <a:solidFill>
            <a:schemeClr val="tx1"/>
          </a:solidFill>
          <a:latin typeface="Impact" pitchFamily="34" charset="0"/>
        </a:defRPr>
      </a:lvl9pPr>
    </p:titleStyle>
    <p:bodyStyle>
      <a:lvl1pPr marL="342900" indent="-342900" algn="l" rtl="0" eaLnBrk="0" fontAlgn="base" hangingPunct="0">
        <a:spcBef>
          <a:spcPct val="20000"/>
        </a:spcBef>
        <a:spcAft>
          <a:spcPct val="0"/>
        </a:spcAft>
        <a:buClr>
          <a:srgbClr val="7030A0"/>
        </a:buClr>
        <a:buSzPct val="8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CC66"/>
        </a:buClr>
        <a:buSzPct val="80000"/>
        <a:buFont typeface="Wingdings"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rgbClr val="7030A0"/>
        </a:buClr>
        <a:buSzPct val="80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rgbClr val="FFCC66"/>
        </a:buClr>
        <a:buSzPct val="80000"/>
        <a:buFont typeface="Wingdings" pitchFamily="2" charset="2"/>
        <a:buChar char="§"/>
        <a:defRPr>
          <a:solidFill>
            <a:schemeClr val="tx1"/>
          </a:solidFill>
          <a:latin typeface="+mn-lt"/>
        </a:defRPr>
      </a:lvl4pPr>
      <a:lvl5pPr marL="2057400" indent="-228600" algn="l" rtl="0" eaLnBrk="0" fontAlgn="base" hangingPunct="0">
        <a:spcBef>
          <a:spcPct val="20000"/>
        </a:spcBef>
        <a:spcAft>
          <a:spcPct val="0"/>
        </a:spcAft>
        <a:buClr>
          <a:srgbClr val="7030A0"/>
        </a:buClr>
        <a:buSzPct val="80000"/>
        <a:buFont typeface="Wingdings" pitchFamily="2" charset="2"/>
        <a:buChar char="§"/>
        <a:defRPr sz="1600">
          <a:solidFill>
            <a:schemeClr val="tx1"/>
          </a:solidFill>
          <a:latin typeface="+mn-lt"/>
        </a:defRPr>
      </a:lvl5pPr>
      <a:lvl6pPr marL="2514600" indent="-228600" algn="l" rtl="0" fontAlgn="base">
        <a:spcBef>
          <a:spcPct val="20000"/>
        </a:spcBef>
        <a:spcAft>
          <a:spcPct val="0"/>
        </a:spcAft>
        <a:buClr>
          <a:srgbClr val="990033"/>
        </a:buClr>
        <a:buSzPct val="80000"/>
        <a:buFont typeface="Wingdings" pitchFamily="2" charset="2"/>
        <a:buChar char="§"/>
        <a:defRPr sz="1600">
          <a:solidFill>
            <a:schemeClr val="tx1"/>
          </a:solidFill>
          <a:latin typeface="+mn-lt"/>
        </a:defRPr>
      </a:lvl6pPr>
      <a:lvl7pPr marL="2971800" indent="-228600" algn="l" rtl="0" fontAlgn="base">
        <a:spcBef>
          <a:spcPct val="20000"/>
        </a:spcBef>
        <a:spcAft>
          <a:spcPct val="0"/>
        </a:spcAft>
        <a:buClr>
          <a:srgbClr val="990033"/>
        </a:buClr>
        <a:buSzPct val="80000"/>
        <a:buFont typeface="Wingdings" pitchFamily="2" charset="2"/>
        <a:buChar char="§"/>
        <a:defRPr sz="1600">
          <a:solidFill>
            <a:schemeClr val="tx1"/>
          </a:solidFill>
          <a:latin typeface="+mn-lt"/>
        </a:defRPr>
      </a:lvl7pPr>
      <a:lvl8pPr marL="3429000" indent="-228600" algn="l" rtl="0" fontAlgn="base">
        <a:spcBef>
          <a:spcPct val="20000"/>
        </a:spcBef>
        <a:spcAft>
          <a:spcPct val="0"/>
        </a:spcAft>
        <a:buClr>
          <a:srgbClr val="990033"/>
        </a:buClr>
        <a:buSzPct val="80000"/>
        <a:buFont typeface="Wingdings" pitchFamily="2" charset="2"/>
        <a:buChar char="§"/>
        <a:defRPr sz="1600">
          <a:solidFill>
            <a:schemeClr val="tx1"/>
          </a:solidFill>
          <a:latin typeface="+mn-lt"/>
        </a:defRPr>
      </a:lvl8pPr>
      <a:lvl9pPr marL="3886200" indent="-228600" algn="l" rtl="0" fontAlgn="base">
        <a:spcBef>
          <a:spcPct val="20000"/>
        </a:spcBef>
        <a:spcAft>
          <a:spcPct val="0"/>
        </a:spcAft>
        <a:buClr>
          <a:srgbClr val="990033"/>
        </a:buClr>
        <a:buSzPct val="80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6CF8DF-4B08-4432-AD07-639521C5C41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2"/>
          <p:cNvSpPr>
            <a:spLocks noGrp="1"/>
          </p:cNvSpPr>
          <p:nvPr>
            <p:ph type="subTitle" idx="1"/>
          </p:nvPr>
        </p:nvSpPr>
        <p:spPr>
          <a:xfrm>
            <a:off x="70054" y="1785447"/>
            <a:ext cx="9144000" cy="845916"/>
          </a:xfrm>
        </p:spPr>
        <p:txBody>
          <a:bodyPr>
            <a:noAutofit/>
          </a:bodyPr>
          <a:lstStyle/>
          <a:p>
            <a:pPr>
              <a:spcBef>
                <a:spcPts val="0"/>
              </a:spcBef>
            </a:pPr>
            <a:r>
              <a:rPr lang="en-US" sz="4000" b="1" dirty="0"/>
              <a:t>Descriptive Project Title</a:t>
            </a:r>
          </a:p>
          <a:p>
            <a:pPr>
              <a:spcBef>
                <a:spcPts val="0"/>
              </a:spcBef>
            </a:pPr>
            <a:r>
              <a:rPr lang="en-US" sz="2800" b="1" dirty="0"/>
              <a:t>Lightning Presentation</a:t>
            </a:r>
          </a:p>
        </p:txBody>
      </p:sp>
      <p:pic>
        <p:nvPicPr>
          <p:cNvPr id="1026" name="Picture 2" descr="http://www.albany.edu/cci/images/college-of-engineering-and-applied-sciences-head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886" y="6122918"/>
            <a:ext cx="7229431" cy="56531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bwMode="auto">
          <a:xfrm>
            <a:off x="104205" y="3397278"/>
            <a:ext cx="9144000" cy="8459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ctr" rtl="0" eaLnBrk="0" fontAlgn="base" hangingPunct="0">
              <a:spcBef>
                <a:spcPct val="20000"/>
              </a:spcBef>
              <a:spcAft>
                <a:spcPct val="0"/>
              </a:spcAft>
              <a:buClr>
                <a:srgbClr val="7030A0"/>
              </a:buClr>
              <a:buSzPct val="80000"/>
              <a:buFont typeface="Wingdings" pitchFamily="2" charset="2"/>
              <a:buNone/>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CC66"/>
              </a:buClr>
              <a:buSzPct val="80000"/>
              <a:buFont typeface="Wingdings"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rgbClr val="7030A0"/>
              </a:buClr>
              <a:buSzPct val="80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rgbClr val="FFCC66"/>
              </a:buClr>
              <a:buSzPct val="80000"/>
              <a:buFont typeface="Wingdings" pitchFamily="2" charset="2"/>
              <a:buChar char="§"/>
              <a:defRPr>
                <a:solidFill>
                  <a:schemeClr val="tx1"/>
                </a:solidFill>
                <a:latin typeface="+mn-lt"/>
              </a:defRPr>
            </a:lvl4pPr>
            <a:lvl5pPr marL="2057400" indent="-228600" algn="l" rtl="0" eaLnBrk="0" fontAlgn="base" hangingPunct="0">
              <a:spcBef>
                <a:spcPct val="20000"/>
              </a:spcBef>
              <a:spcAft>
                <a:spcPct val="0"/>
              </a:spcAft>
              <a:buClr>
                <a:srgbClr val="7030A0"/>
              </a:buClr>
              <a:buSzPct val="80000"/>
              <a:buFont typeface="Wingdings" pitchFamily="2" charset="2"/>
              <a:buChar char="§"/>
              <a:defRPr sz="1600">
                <a:solidFill>
                  <a:schemeClr val="tx1"/>
                </a:solidFill>
                <a:latin typeface="+mn-lt"/>
              </a:defRPr>
            </a:lvl5pPr>
            <a:lvl6pPr marL="2514600" indent="-228600" algn="l" rtl="0" fontAlgn="base">
              <a:spcBef>
                <a:spcPct val="20000"/>
              </a:spcBef>
              <a:spcAft>
                <a:spcPct val="0"/>
              </a:spcAft>
              <a:buClr>
                <a:srgbClr val="990033"/>
              </a:buClr>
              <a:buSzPct val="80000"/>
              <a:buFont typeface="Wingdings" pitchFamily="2" charset="2"/>
              <a:buChar char="§"/>
              <a:defRPr sz="1600">
                <a:solidFill>
                  <a:schemeClr val="tx1"/>
                </a:solidFill>
                <a:latin typeface="+mn-lt"/>
              </a:defRPr>
            </a:lvl6pPr>
            <a:lvl7pPr marL="2971800" indent="-228600" algn="l" rtl="0" fontAlgn="base">
              <a:spcBef>
                <a:spcPct val="20000"/>
              </a:spcBef>
              <a:spcAft>
                <a:spcPct val="0"/>
              </a:spcAft>
              <a:buClr>
                <a:srgbClr val="990033"/>
              </a:buClr>
              <a:buSzPct val="80000"/>
              <a:buFont typeface="Wingdings" pitchFamily="2" charset="2"/>
              <a:buChar char="§"/>
              <a:defRPr sz="1600">
                <a:solidFill>
                  <a:schemeClr val="tx1"/>
                </a:solidFill>
                <a:latin typeface="+mn-lt"/>
              </a:defRPr>
            </a:lvl7pPr>
            <a:lvl8pPr marL="3429000" indent="-228600" algn="l" rtl="0" fontAlgn="base">
              <a:spcBef>
                <a:spcPct val="20000"/>
              </a:spcBef>
              <a:spcAft>
                <a:spcPct val="0"/>
              </a:spcAft>
              <a:buClr>
                <a:srgbClr val="990033"/>
              </a:buClr>
              <a:buSzPct val="80000"/>
              <a:buFont typeface="Wingdings" pitchFamily="2" charset="2"/>
              <a:buChar char="§"/>
              <a:defRPr sz="1600">
                <a:solidFill>
                  <a:schemeClr val="tx1"/>
                </a:solidFill>
                <a:latin typeface="+mn-lt"/>
              </a:defRPr>
            </a:lvl8pPr>
            <a:lvl9pPr marL="3886200" indent="-228600" algn="l" rtl="0" fontAlgn="base">
              <a:spcBef>
                <a:spcPct val="20000"/>
              </a:spcBef>
              <a:spcAft>
                <a:spcPct val="0"/>
              </a:spcAft>
              <a:buClr>
                <a:srgbClr val="990033"/>
              </a:buClr>
              <a:buSzPct val="80000"/>
              <a:buFont typeface="Wingdings" pitchFamily="2" charset="2"/>
              <a:buChar char="§"/>
              <a:defRPr sz="1600">
                <a:solidFill>
                  <a:schemeClr val="tx1"/>
                </a:solidFill>
                <a:latin typeface="+mn-lt"/>
              </a:defRPr>
            </a:lvl9pPr>
          </a:lstStyle>
          <a:p>
            <a:pPr>
              <a:spcBef>
                <a:spcPts val="0"/>
              </a:spcBef>
            </a:pPr>
            <a:endParaRPr lang="en-US" sz="2800" kern="0" dirty="0"/>
          </a:p>
        </p:txBody>
      </p:sp>
      <p:sp>
        <p:nvSpPr>
          <p:cNvPr id="2" name="Subtitle 2">
            <a:extLst>
              <a:ext uri="{FF2B5EF4-FFF2-40B4-BE49-F238E27FC236}">
                <a16:creationId xmlns:a16="http://schemas.microsoft.com/office/drawing/2014/main" id="{3C5DC4AE-40A8-4489-4D1C-A2A2AC129E2D}"/>
              </a:ext>
            </a:extLst>
          </p:cNvPr>
          <p:cNvSpPr txBox="1">
            <a:spLocks/>
          </p:cNvSpPr>
          <p:nvPr/>
        </p:nvSpPr>
        <p:spPr bwMode="auto">
          <a:xfrm>
            <a:off x="0" y="3195147"/>
            <a:ext cx="9144000" cy="8459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ctr" rtl="0" eaLnBrk="0" fontAlgn="base" hangingPunct="0">
              <a:spcBef>
                <a:spcPct val="20000"/>
              </a:spcBef>
              <a:spcAft>
                <a:spcPct val="0"/>
              </a:spcAft>
              <a:buClr>
                <a:srgbClr val="7030A0"/>
              </a:buClr>
              <a:buSzPct val="80000"/>
              <a:buFont typeface="Wingdings" pitchFamily="2" charset="2"/>
              <a:buNone/>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CC66"/>
              </a:buClr>
              <a:buSzPct val="80000"/>
              <a:buFont typeface="Wingdings"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rgbClr val="7030A0"/>
              </a:buClr>
              <a:buSzPct val="80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rgbClr val="FFCC66"/>
              </a:buClr>
              <a:buSzPct val="80000"/>
              <a:buFont typeface="Wingdings" pitchFamily="2" charset="2"/>
              <a:buChar char="§"/>
              <a:defRPr>
                <a:solidFill>
                  <a:schemeClr val="tx1"/>
                </a:solidFill>
                <a:latin typeface="+mn-lt"/>
              </a:defRPr>
            </a:lvl4pPr>
            <a:lvl5pPr marL="2057400" indent="-228600" algn="l" rtl="0" eaLnBrk="0" fontAlgn="base" hangingPunct="0">
              <a:spcBef>
                <a:spcPct val="20000"/>
              </a:spcBef>
              <a:spcAft>
                <a:spcPct val="0"/>
              </a:spcAft>
              <a:buClr>
                <a:srgbClr val="7030A0"/>
              </a:buClr>
              <a:buSzPct val="80000"/>
              <a:buFont typeface="Wingdings" pitchFamily="2" charset="2"/>
              <a:buChar char="§"/>
              <a:defRPr sz="1600">
                <a:solidFill>
                  <a:schemeClr val="tx1"/>
                </a:solidFill>
                <a:latin typeface="+mn-lt"/>
              </a:defRPr>
            </a:lvl5pPr>
            <a:lvl6pPr marL="2514600" indent="-228600" algn="l" rtl="0" fontAlgn="base">
              <a:spcBef>
                <a:spcPct val="20000"/>
              </a:spcBef>
              <a:spcAft>
                <a:spcPct val="0"/>
              </a:spcAft>
              <a:buClr>
                <a:srgbClr val="990033"/>
              </a:buClr>
              <a:buSzPct val="80000"/>
              <a:buFont typeface="Wingdings" pitchFamily="2" charset="2"/>
              <a:buChar char="§"/>
              <a:defRPr sz="1600">
                <a:solidFill>
                  <a:schemeClr val="tx1"/>
                </a:solidFill>
                <a:latin typeface="+mn-lt"/>
              </a:defRPr>
            </a:lvl6pPr>
            <a:lvl7pPr marL="2971800" indent="-228600" algn="l" rtl="0" fontAlgn="base">
              <a:spcBef>
                <a:spcPct val="20000"/>
              </a:spcBef>
              <a:spcAft>
                <a:spcPct val="0"/>
              </a:spcAft>
              <a:buClr>
                <a:srgbClr val="990033"/>
              </a:buClr>
              <a:buSzPct val="80000"/>
              <a:buFont typeface="Wingdings" pitchFamily="2" charset="2"/>
              <a:buChar char="§"/>
              <a:defRPr sz="1600">
                <a:solidFill>
                  <a:schemeClr val="tx1"/>
                </a:solidFill>
                <a:latin typeface="+mn-lt"/>
              </a:defRPr>
            </a:lvl7pPr>
            <a:lvl8pPr marL="3429000" indent="-228600" algn="l" rtl="0" fontAlgn="base">
              <a:spcBef>
                <a:spcPct val="20000"/>
              </a:spcBef>
              <a:spcAft>
                <a:spcPct val="0"/>
              </a:spcAft>
              <a:buClr>
                <a:srgbClr val="990033"/>
              </a:buClr>
              <a:buSzPct val="80000"/>
              <a:buFont typeface="Wingdings" pitchFamily="2" charset="2"/>
              <a:buChar char="§"/>
              <a:defRPr sz="1600">
                <a:solidFill>
                  <a:schemeClr val="tx1"/>
                </a:solidFill>
                <a:latin typeface="+mn-lt"/>
              </a:defRPr>
            </a:lvl8pPr>
            <a:lvl9pPr marL="3886200" indent="-228600" algn="l" rtl="0" fontAlgn="base">
              <a:spcBef>
                <a:spcPct val="20000"/>
              </a:spcBef>
              <a:spcAft>
                <a:spcPct val="0"/>
              </a:spcAft>
              <a:buClr>
                <a:srgbClr val="990033"/>
              </a:buClr>
              <a:buSzPct val="80000"/>
              <a:buFont typeface="Wingdings" pitchFamily="2" charset="2"/>
              <a:buChar char="§"/>
              <a:defRPr sz="1600">
                <a:solidFill>
                  <a:schemeClr val="tx1"/>
                </a:solidFill>
                <a:latin typeface="+mn-lt"/>
              </a:defRPr>
            </a:lvl9pPr>
          </a:lstStyle>
          <a:p>
            <a:pPr>
              <a:spcBef>
                <a:spcPts val="0"/>
              </a:spcBef>
            </a:pPr>
            <a:r>
              <a:rPr lang="en-US" sz="2800" b="1" kern="0" dirty="0"/>
              <a:t>Stakeholder, Organization Name, or Logo</a:t>
            </a:r>
          </a:p>
          <a:p>
            <a:pPr>
              <a:spcBef>
                <a:spcPts val="0"/>
              </a:spcBef>
            </a:pPr>
            <a:endParaRPr lang="en-US" sz="2800" b="1" kern="0" dirty="0"/>
          </a:p>
          <a:p>
            <a:pPr>
              <a:spcBef>
                <a:spcPts val="0"/>
              </a:spcBef>
            </a:pPr>
            <a:r>
              <a:rPr lang="en-US" b="1" kern="0" dirty="0"/>
              <a:t>Team Member #1 Name, Team Member #2 Name, Team Member #3 Name  </a:t>
            </a:r>
            <a:br>
              <a:rPr lang="en-US" sz="2800" b="1" kern="0" dirty="0"/>
            </a:br>
            <a:endParaRPr lang="en-US" sz="2800" b="1" kern="0" dirty="0"/>
          </a:p>
          <a:p>
            <a:pPr>
              <a:spcBef>
                <a:spcPts val="0"/>
              </a:spcBef>
            </a:pPr>
            <a:r>
              <a:rPr lang="en-US" sz="2000" b="1" kern="0" dirty="0"/>
              <a:t>Date: xx/xx/xx</a:t>
            </a:r>
            <a:endParaRPr lang="en-US" sz="2800" b="1" kern="0" dirty="0"/>
          </a:p>
        </p:txBody>
      </p:sp>
    </p:spTree>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1673C-F5CD-75F7-7454-A48EEFAA480E}"/>
              </a:ext>
            </a:extLst>
          </p:cNvPr>
          <p:cNvSpPr>
            <a:spLocks noGrp="1"/>
          </p:cNvSpPr>
          <p:nvPr>
            <p:ph type="title"/>
          </p:nvPr>
        </p:nvSpPr>
        <p:spPr/>
        <p:txBody>
          <a:bodyPr/>
          <a:lstStyle/>
          <a:p>
            <a:pPr algn="ctr"/>
            <a:r>
              <a:rPr lang="en-US" dirty="0">
                <a:solidFill>
                  <a:srgbClr val="7030A0"/>
                </a:solidFill>
              </a:rPr>
              <a:t>NOTE</a:t>
            </a:r>
          </a:p>
        </p:txBody>
      </p:sp>
      <p:sp>
        <p:nvSpPr>
          <p:cNvPr id="3" name="Content Placeholder 2">
            <a:extLst>
              <a:ext uri="{FF2B5EF4-FFF2-40B4-BE49-F238E27FC236}">
                <a16:creationId xmlns:a16="http://schemas.microsoft.com/office/drawing/2014/main" id="{D739E448-D32B-41E4-7F88-AFE424D59685}"/>
              </a:ext>
            </a:extLst>
          </p:cNvPr>
          <p:cNvSpPr>
            <a:spLocks noGrp="1"/>
          </p:cNvSpPr>
          <p:nvPr>
            <p:ph idx="1"/>
          </p:nvPr>
        </p:nvSpPr>
        <p:spPr/>
        <p:txBody>
          <a:bodyPr/>
          <a:lstStyle/>
          <a:p>
            <a:pPr marL="0" indent="0">
              <a:buNone/>
            </a:pPr>
            <a:r>
              <a:rPr lang="en-US" sz="2400" b="1" i="1" dirty="0">
                <a:solidFill>
                  <a:srgbClr val="7030A0"/>
                </a:solidFill>
              </a:rPr>
              <a:t>NOTE</a:t>
            </a:r>
            <a:r>
              <a:rPr lang="en-US" sz="2400" i="1" dirty="0">
                <a:solidFill>
                  <a:srgbClr val="7030A0"/>
                </a:solidFill>
              </a:rPr>
              <a:t>: This provided PowerPoint template is long and it is unrealistic to cover everything (including a project demonstration) in the time allocated for these presentations.  It’s important to prioritize.  The recommendation is to emphasize certain slides/topics that are critical to your project and remove others that are less relevant. </a:t>
            </a:r>
          </a:p>
          <a:p>
            <a:pPr marL="0" indent="0">
              <a:buNone/>
            </a:pPr>
            <a:endParaRPr lang="en-US" sz="2400" i="1" dirty="0">
              <a:solidFill>
                <a:srgbClr val="7030A0"/>
              </a:solidFill>
            </a:endParaRPr>
          </a:p>
          <a:p>
            <a:pPr marL="0" indent="0">
              <a:buNone/>
            </a:pPr>
            <a:r>
              <a:rPr lang="en-US" sz="2400" i="1" dirty="0">
                <a:solidFill>
                  <a:srgbClr val="7030A0"/>
                </a:solidFill>
              </a:rPr>
              <a:t>Remember that the purpose of these lightning talks is to spike interest in the audience to come talk to your team after these extremely short presentation.  </a:t>
            </a:r>
          </a:p>
        </p:txBody>
      </p:sp>
      <p:sp>
        <p:nvSpPr>
          <p:cNvPr id="4" name="Footer Placeholder 3">
            <a:extLst>
              <a:ext uri="{FF2B5EF4-FFF2-40B4-BE49-F238E27FC236}">
                <a16:creationId xmlns:a16="http://schemas.microsoft.com/office/drawing/2014/main" id="{AEAD5B5E-E971-D2B4-8CDC-3632DC9EDB1E}"/>
              </a:ext>
            </a:extLst>
          </p:cNvPr>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2778322830"/>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E1428-7730-1A8C-D690-05C92D63F0AF}"/>
              </a:ext>
            </a:extLst>
          </p:cNvPr>
          <p:cNvSpPr>
            <a:spLocks noGrp="1"/>
          </p:cNvSpPr>
          <p:nvPr>
            <p:ph type="title"/>
          </p:nvPr>
        </p:nvSpPr>
        <p:spPr>
          <a:xfrm>
            <a:off x="457200" y="190130"/>
            <a:ext cx="8229600" cy="1139825"/>
          </a:xfrm>
        </p:spPr>
        <p:txBody>
          <a:bodyPr/>
          <a:lstStyle/>
          <a:p>
            <a:r>
              <a:rPr lang="en-US" dirty="0"/>
              <a:t>Introduction &amp; Problem Statement</a:t>
            </a:r>
          </a:p>
        </p:txBody>
      </p:sp>
      <p:sp>
        <p:nvSpPr>
          <p:cNvPr id="3" name="Content Placeholder 2">
            <a:extLst>
              <a:ext uri="{FF2B5EF4-FFF2-40B4-BE49-F238E27FC236}">
                <a16:creationId xmlns:a16="http://schemas.microsoft.com/office/drawing/2014/main" id="{C63A425D-97AD-2916-817A-3363DAB517C0}"/>
              </a:ext>
            </a:extLst>
          </p:cNvPr>
          <p:cNvSpPr>
            <a:spLocks noGrp="1"/>
          </p:cNvSpPr>
          <p:nvPr>
            <p:ph idx="1"/>
          </p:nvPr>
        </p:nvSpPr>
        <p:spPr/>
        <p:txBody>
          <a:bodyPr/>
          <a:lstStyle/>
          <a:p>
            <a:r>
              <a:rPr lang="en-US" dirty="0"/>
              <a:t>Briefly state the objective of the presentation</a:t>
            </a:r>
          </a:p>
          <a:p>
            <a:r>
              <a:rPr lang="en-US" dirty="0"/>
              <a:t>Briefly state the importance of the topic or why it should matter to the audience</a:t>
            </a:r>
          </a:p>
          <a:p>
            <a:r>
              <a:rPr lang="en-US" b="0" i="0" dirty="0">
                <a:effectLst/>
              </a:rPr>
              <a:t>Clearly define the problem or challenge you are addressing</a:t>
            </a:r>
            <a:endParaRPr lang="en-US" dirty="0"/>
          </a:p>
          <a:p>
            <a:endParaRPr lang="en-US" dirty="0"/>
          </a:p>
        </p:txBody>
      </p:sp>
      <p:sp>
        <p:nvSpPr>
          <p:cNvPr id="4" name="Footer Placeholder 3">
            <a:extLst>
              <a:ext uri="{FF2B5EF4-FFF2-40B4-BE49-F238E27FC236}">
                <a16:creationId xmlns:a16="http://schemas.microsoft.com/office/drawing/2014/main" id="{E422F38C-9D07-95D9-0148-00198BFE85D4}"/>
              </a:ext>
            </a:extLst>
          </p:cNvPr>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1347316803"/>
      </p:ext>
    </p:extLst>
  </p:cSld>
  <p:clrMapOvr>
    <a:masterClrMapping/>
  </p:clrMapOvr>
  <mc:AlternateContent xmlns:mc="http://schemas.openxmlformats.org/markup-compatibility/2006">
    <mc:Choice xmlns:p14="http://schemas.microsoft.com/office/powerpoint/2010/main" Requires="p14">
      <p:transition spd="slow" p14:dur="2000" advClick="0" advTm="45000"/>
    </mc:Choice>
    <mc:Fallback>
      <p:transition spd="slow" advClick="0" advTm="4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05206-E52F-819A-BFB7-F611990BF0EC}"/>
              </a:ext>
            </a:extLst>
          </p:cNvPr>
          <p:cNvSpPr>
            <a:spLocks noGrp="1"/>
          </p:cNvSpPr>
          <p:nvPr>
            <p:ph type="title"/>
          </p:nvPr>
        </p:nvSpPr>
        <p:spPr/>
        <p:txBody>
          <a:bodyPr/>
          <a:lstStyle/>
          <a:p>
            <a:r>
              <a:rPr lang="en-US" dirty="0"/>
              <a:t>Background or Context</a:t>
            </a:r>
          </a:p>
        </p:txBody>
      </p:sp>
      <p:sp>
        <p:nvSpPr>
          <p:cNvPr id="3" name="Content Placeholder 2">
            <a:extLst>
              <a:ext uri="{FF2B5EF4-FFF2-40B4-BE49-F238E27FC236}">
                <a16:creationId xmlns:a16="http://schemas.microsoft.com/office/drawing/2014/main" id="{36946792-05F3-DD2D-8B35-167C6FF353D1}"/>
              </a:ext>
            </a:extLst>
          </p:cNvPr>
          <p:cNvSpPr>
            <a:spLocks noGrp="1"/>
          </p:cNvSpPr>
          <p:nvPr>
            <p:ph idx="1"/>
          </p:nvPr>
        </p:nvSpPr>
        <p:spPr/>
        <p:txBody>
          <a:bodyPr/>
          <a:lstStyle/>
          <a:p>
            <a:r>
              <a:rPr lang="en-US" dirty="0"/>
              <a:t>Any relevant background information</a:t>
            </a:r>
          </a:p>
          <a:p>
            <a:r>
              <a:rPr lang="en-US" dirty="0"/>
              <a:t>The broader context of your topic, why it is important, and how it fits within the larger field</a:t>
            </a:r>
          </a:p>
        </p:txBody>
      </p:sp>
      <p:sp>
        <p:nvSpPr>
          <p:cNvPr id="4" name="Footer Placeholder 3">
            <a:extLst>
              <a:ext uri="{FF2B5EF4-FFF2-40B4-BE49-F238E27FC236}">
                <a16:creationId xmlns:a16="http://schemas.microsoft.com/office/drawing/2014/main" id="{DC07FEF0-23A4-AA48-4654-BA523487AE23}"/>
              </a:ext>
            </a:extLst>
          </p:cNvPr>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2138607231"/>
      </p:ext>
    </p:extLst>
  </p:cSld>
  <p:clrMapOvr>
    <a:masterClrMapping/>
  </p:clrMapOvr>
  <mc:AlternateContent xmlns:mc="http://schemas.openxmlformats.org/markup-compatibility/2006">
    <mc:Choice xmlns:p14="http://schemas.microsoft.com/office/powerpoint/2010/main" Requires="p14">
      <p:transition spd="slow" p14:dur="2000" advClick="0" advTm="45000"/>
    </mc:Choice>
    <mc:Fallback>
      <p:transition spd="slow" advClick="0" advTm="4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06A98-E7A8-409E-3B80-DBC447537D9F}"/>
              </a:ext>
            </a:extLst>
          </p:cNvPr>
          <p:cNvSpPr>
            <a:spLocks noGrp="1"/>
          </p:cNvSpPr>
          <p:nvPr>
            <p:ph type="title"/>
          </p:nvPr>
        </p:nvSpPr>
        <p:spPr/>
        <p:txBody>
          <a:bodyPr/>
          <a:lstStyle/>
          <a:p>
            <a:r>
              <a:rPr lang="en-US" dirty="0"/>
              <a:t>Goals for the Fall &amp; Spring Semester</a:t>
            </a:r>
          </a:p>
        </p:txBody>
      </p:sp>
      <p:sp>
        <p:nvSpPr>
          <p:cNvPr id="3" name="Content Placeholder 2">
            <a:extLst>
              <a:ext uri="{FF2B5EF4-FFF2-40B4-BE49-F238E27FC236}">
                <a16:creationId xmlns:a16="http://schemas.microsoft.com/office/drawing/2014/main" id="{A06C000A-BC8F-2FFB-DF19-A410F9C29F7A}"/>
              </a:ext>
            </a:extLst>
          </p:cNvPr>
          <p:cNvSpPr>
            <a:spLocks noGrp="1"/>
          </p:cNvSpPr>
          <p:nvPr>
            <p:ph idx="1"/>
          </p:nvPr>
        </p:nvSpPr>
        <p:spPr/>
        <p:txBody>
          <a:bodyPr/>
          <a:lstStyle/>
          <a:p>
            <a:r>
              <a:rPr lang="en-US" dirty="0"/>
              <a:t>What did your team focus on building and why?</a:t>
            </a:r>
          </a:p>
          <a:p>
            <a:r>
              <a:rPr lang="en-US" dirty="0"/>
              <a:t>What have your currently built?  </a:t>
            </a:r>
          </a:p>
          <a:p>
            <a:r>
              <a:rPr lang="en-US" dirty="0"/>
              <a:t>What’s next for the project?  </a:t>
            </a:r>
          </a:p>
        </p:txBody>
      </p:sp>
      <p:sp>
        <p:nvSpPr>
          <p:cNvPr id="4" name="Footer Placeholder 3">
            <a:extLst>
              <a:ext uri="{FF2B5EF4-FFF2-40B4-BE49-F238E27FC236}">
                <a16:creationId xmlns:a16="http://schemas.microsoft.com/office/drawing/2014/main" id="{04679DCF-6E12-4279-0BB2-C613D0717744}"/>
              </a:ext>
            </a:extLst>
          </p:cNvPr>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3356659256"/>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49B0D-A951-93D5-CBB6-DB1EDFE1FBF1}"/>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606B8BFA-69FA-9261-7BE9-2C99F88FC155}"/>
              </a:ext>
            </a:extLst>
          </p:cNvPr>
          <p:cNvSpPr>
            <a:spLocks noGrp="1"/>
          </p:cNvSpPr>
          <p:nvPr>
            <p:ph idx="1"/>
          </p:nvPr>
        </p:nvSpPr>
        <p:spPr/>
        <p:txBody>
          <a:bodyPr/>
          <a:lstStyle/>
          <a:p>
            <a:r>
              <a:rPr lang="en-US" dirty="0"/>
              <a:t>High level design visual</a:t>
            </a:r>
          </a:p>
          <a:p>
            <a:r>
              <a:rPr lang="en-US" dirty="0"/>
              <a:t>You won’t have much time, but you can give a basic overview of your system design</a:t>
            </a:r>
          </a:p>
          <a:p>
            <a:pPr marL="0" indent="0">
              <a:buNone/>
            </a:pPr>
            <a:endParaRPr lang="en-US" b="0" i="0" dirty="0">
              <a:effectLst/>
            </a:endParaRPr>
          </a:p>
          <a:p>
            <a:pPr marL="0" indent="0">
              <a:buNone/>
            </a:pPr>
            <a:r>
              <a:rPr lang="en-US" b="1" i="0" dirty="0">
                <a:effectLst/>
              </a:rPr>
              <a:t>Note: Use visuals whenever possible.</a:t>
            </a:r>
            <a:r>
              <a:rPr lang="en-US" b="0" i="0" dirty="0">
                <a:effectLst/>
              </a:rPr>
              <a:t> </a:t>
            </a:r>
            <a:br>
              <a:rPr lang="en-US" b="0" i="0" dirty="0">
                <a:effectLst/>
              </a:rPr>
            </a:br>
            <a:r>
              <a:rPr lang="en-US" b="0" i="0" dirty="0">
                <a:effectLst/>
              </a:rPr>
              <a:t>Design is often best explained with diagrams or other visual aids. Visuals can make it easier for your audience to grasp the concept and see how all the components fit together.</a:t>
            </a:r>
            <a:endParaRPr lang="en-US" dirty="0"/>
          </a:p>
        </p:txBody>
      </p:sp>
      <p:sp>
        <p:nvSpPr>
          <p:cNvPr id="4" name="Footer Placeholder 3">
            <a:extLst>
              <a:ext uri="{FF2B5EF4-FFF2-40B4-BE49-F238E27FC236}">
                <a16:creationId xmlns:a16="http://schemas.microsoft.com/office/drawing/2014/main" id="{B820134B-8CD8-4DA9-2D28-B26CB187489A}"/>
              </a:ext>
            </a:extLst>
          </p:cNvPr>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4057244582"/>
      </p:ext>
    </p:extLst>
  </p:cSld>
  <p:clrMapOvr>
    <a:masterClrMapping/>
  </p:clrMapOvr>
  <mc:AlternateContent xmlns:mc="http://schemas.openxmlformats.org/markup-compatibility/2006">
    <mc:Choice xmlns:p14="http://schemas.microsoft.com/office/powerpoint/2010/main" Requires="p14">
      <p:transition spd="slow" p14:dur="2000" advClick="0" advTm="60000"/>
    </mc:Choice>
    <mc:Fallback>
      <p:transition spd="slow" advClick="0" advTm="60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43B90-0343-D5AF-E28F-67C5648F9761}"/>
              </a:ext>
            </a:extLst>
          </p:cNvPr>
          <p:cNvSpPr>
            <a:spLocks noGrp="1"/>
          </p:cNvSpPr>
          <p:nvPr>
            <p:ph type="title"/>
          </p:nvPr>
        </p:nvSpPr>
        <p:spPr/>
        <p:txBody>
          <a:bodyPr/>
          <a:lstStyle/>
          <a:p>
            <a:r>
              <a:rPr lang="en-US" dirty="0"/>
              <a:t>System Demonstration</a:t>
            </a:r>
          </a:p>
        </p:txBody>
      </p:sp>
      <p:sp>
        <p:nvSpPr>
          <p:cNvPr id="3" name="Content Placeholder 2">
            <a:extLst>
              <a:ext uri="{FF2B5EF4-FFF2-40B4-BE49-F238E27FC236}">
                <a16:creationId xmlns:a16="http://schemas.microsoft.com/office/drawing/2014/main" id="{54D87D3C-C7A0-41B5-359A-AD9496A7EB62}"/>
              </a:ext>
            </a:extLst>
          </p:cNvPr>
          <p:cNvSpPr>
            <a:spLocks noGrp="1"/>
          </p:cNvSpPr>
          <p:nvPr>
            <p:ph idx="1"/>
          </p:nvPr>
        </p:nvSpPr>
        <p:spPr/>
        <p:txBody>
          <a:bodyPr/>
          <a:lstStyle/>
          <a:p>
            <a:r>
              <a:rPr lang="en-US" dirty="0"/>
              <a:t>Do you have any pictures, screenshots or other images that can help the audience understand what you have built? </a:t>
            </a:r>
          </a:p>
        </p:txBody>
      </p:sp>
      <p:sp>
        <p:nvSpPr>
          <p:cNvPr id="4" name="Footer Placeholder 3">
            <a:extLst>
              <a:ext uri="{FF2B5EF4-FFF2-40B4-BE49-F238E27FC236}">
                <a16:creationId xmlns:a16="http://schemas.microsoft.com/office/drawing/2014/main" id="{96E9B68E-4673-718B-22D8-5EBB19A7A34B}"/>
              </a:ext>
            </a:extLst>
          </p:cNvPr>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3062731488"/>
      </p:ext>
    </p:extLst>
  </p:cSld>
  <p:clrMapOvr>
    <a:masterClrMapping/>
  </p:clrMapOvr>
  <mc:AlternateContent xmlns:mc="http://schemas.openxmlformats.org/markup-compatibility/2006">
    <mc:Choice xmlns:p14="http://schemas.microsoft.com/office/powerpoint/2010/main" Requires="p14">
      <p:transition spd="slow" p14:dur="2000" advClick="0" advTm="60000"/>
    </mc:Choice>
    <mc:Fallback>
      <p:transition spd="slow" advClick="0" advTm="60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B0A6F-1A79-B841-E37B-D7D8FBC35698}"/>
              </a:ext>
            </a:extLst>
          </p:cNvPr>
          <p:cNvSpPr>
            <a:spLocks noGrp="1"/>
          </p:cNvSpPr>
          <p:nvPr>
            <p:ph type="title"/>
          </p:nvPr>
        </p:nvSpPr>
        <p:spPr/>
        <p:txBody>
          <a:bodyPr/>
          <a:lstStyle/>
          <a:p>
            <a:r>
              <a:rPr lang="en-US" dirty="0"/>
              <a:t>Data and Results</a:t>
            </a:r>
          </a:p>
        </p:txBody>
      </p:sp>
      <p:sp>
        <p:nvSpPr>
          <p:cNvPr id="3" name="Content Placeholder 2">
            <a:extLst>
              <a:ext uri="{FF2B5EF4-FFF2-40B4-BE49-F238E27FC236}">
                <a16:creationId xmlns:a16="http://schemas.microsoft.com/office/drawing/2014/main" id="{1C41F2AD-12AC-D755-78F4-113A0979D00D}"/>
              </a:ext>
            </a:extLst>
          </p:cNvPr>
          <p:cNvSpPr>
            <a:spLocks noGrp="1"/>
          </p:cNvSpPr>
          <p:nvPr>
            <p:ph idx="1"/>
          </p:nvPr>
        </p:nvSpPr>
        <p:spPr/>
        <p:txBody>
          <a:bodyPr/>
          <a:lstStyle/>
          <a:p>
            <a:r>
              <a:rPr lang="en-US" dirty="0"/>
              <a:t>Display any raw data collected and any significant findings</a:t>
            </a:r>
          </a:p>
          <a:p>
            <a:r>
              <a:rPr lang="en-US" dirty="0"/>
              <a:t>Use charts, graphs, or other visuals to clearly illustrate your findings</a:t>
            </a:r>
          </a:p>
          <a:p>
            <a:r>
              <a:rPr lang="en-US" dirty="0"/>
              <a:t>How has (or will) the system been tested? (consider validation &amp; verification testing)</a:t>
            </a:r>
          </a:p>
        </p:txBody>
      </p:sp>
      <p:sp>
        <p:nvSpPr>
          <p:cNvPr id="4" name="Footer Placeholder 3">
            <a:extLst>
              <a:ext uri="{FF2B5EF4-FFF2-40B4-BE49-F238E27FC236}">
                <a16:creationId xmlns:a16="http://schemas.microsoft.com/office/drawing/2014/main" id="{E322DBA2-811C-51BC-CAB2-01DADEC3DF93}"/>
              </a:ext>
            </a:extLst>
          </p:cNvPr>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267202251"/>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
</file>

<file path=ppt/theme/theme1.xml><?xml version="1.0" encoding="utf-8"?>
<a:theme xmlns:a="http://schemas.openxmlformats.org/drawingml/2006/main" name="Level">
  <a:themeElements>
    <a:clrScheme name="Custom 1">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Level">
      <a:majorFont>
        <a:latin typeface="Impact"/>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 typeface="Wingdings" pitchFamily="2" charset="2"/>
          <a:buChar char="•"/>
          <a:tabLst/>
          <a:defRPr kumimoji="0" lang="en-US" sz="18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 typeface="Wingdings" pitchFamily="2" charset="2"/>
          <a:buChar char="•"/>
          <a:tabLst/>
          <a:defRPr kumimoji="0" lang="en-US" sz="18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66794</TotalTime>
  <Words>343</Words>
  <Application>Microsoft Office PowerPoint</Application>
  <PresentationFormat>On-screen Show (4:3)</PresentationFormat>
  <Paragraphs>33</Paragraphs>
  <Slides>8</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8</vt:i4>
      </vt:variant>
    </vt:vector>
  </HeadingPairs>
  <TitlesOfParts>
    <vt:vector size="18" baseType="lpstr">
      <vt:lpstr>Arial</vt:lpstr>
      <vt:lpstr>Arial Narrow</vt:lpstr>
      <vt:lpstr>Calibri</vt:lpstr>
      <vt:lpstr>Franklin Gothic Heavy</vt:lpstr>
      <vt:lpstr>Impact</vt:lpstr>
      <vt:lpstr>Times New Roman</vt:lpstr>
      <vt:lpstr>Verdana</vt:lpstr>
      <vt:lpstr>Wingdings</vt:lpstr>
      <vt:lpstr>Level</vt:lpstr>
      <vt:lpstr>Custom Design</vt:lpstr>
      <vt:lpstr>PowerPoint Presentation</vt:lpstr>
      <vt:lpstr>NOTE</vt:lpstr>
      <vt:lpstr>Introduction &amp; Problem Statement</vt:lpstr>
      <vt:lpstr>Background or Context</vt:lpstr>
      <vt:lpstr>Goals for the Fall &amp; Spring Semester</vt:lpstr>
      <vt:lpstr>Design</vt:lpstr>
      <vt:lpstr>System Demonstration</vt:lpstr>
      <vt:lpstr>Data and Results</vt:lpstr>
    </vt:vector>
  </TitlesOfParts>
  <Company>McMaster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 Representation and Destination Choice</dc:title>
  <dc:subject>2008 IVT Presentation</dc:subject>
  <dc:creator>Darren M. Scott</dc:creator>
  <cp:lastModifiedBy>Jonathan Muckell</cp:lastModifiedBy>
  <cp:revision>1111</cp:revision>
  <dcterms:created xsi:type="dcterms:W3CDTF">2005-05-06T17:15:42Z</dcterms:created>
  <dcterms:modified xsi:type="dcterms:W3CDTF">2023-07-26T16:49:41Z</dcterms:modified>
</cp:coreProperties>
</file>