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4">
          <p15:clr>
            <a:srgbClr val="000000"/>
          </p15:clr>
        </p15:guide>
        <p15:guide id="2" pos="1264">
          <p15:clr>
            <a:srgbClr val="000000"/>
          </p15:clr>
        </p15:guide>
      </p15:sldGuideLst>
    </p:ext>
    <p:ext uri="http://customooxmlschemas.google.com/">
      <go:slidesCustomData xmlns:go="http://customooxmlschemas.google.com/" r:id="rId30" roundtripDataSignature="AMtx7minJkQBvTm/dDliuygEC8XawAnB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4" orient="horz"/>
        <p:guide pos="126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C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a4aaef6170_0_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g1a4aaef6170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a4aaef6170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g1a4aaef6170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a4db975f38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1a4db975f38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a4aaef6170_0_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g1a4aaef6170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a4aaef6170_0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g1a4aaef6170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a4aaef6170_0_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g1a4aaef6170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a4aaef6170_0_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g1a4aaef6170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a4db975f38_0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g1a4db975f38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a4aaef6170_0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g1a4aaef6170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a4aaef6170_0_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g1a4aaef6170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a4aaef6170_0_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g1a4aaef6170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a4aaef6170_0_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g1a4aaef6170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a4aaef6170_0_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g1a4aaef6170_0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84" name="Google Shape;484;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模板来自于 http://www.ypppt.com</a:t>
            </a:r>
            <a:endParaRPr/>
          </a:p>
        </p:txBody>
      </p:sp>
      <p:sp>
        <p:nvSpPr>
          <p:cNvPr id="485" name="Google Shape;485;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CA"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a4aaef6170_0_1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1a4aaef6170_0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a4aaef6170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1a4aaef6170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a4aaef6170_0_1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1a4aaef6170_0_1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a4aaef6170_0_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1a4aaef6170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a4aaef6170_0_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1a4aaef6170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5" name="Shape 15"/>
        <p:cNvGrpSpPr/>
        <p:nvPr/>
      </p:nvGrpSpPr>
      <p:grpSpPr>
        <a:xfrm>
          <a:off x="0" y="0"/>
          <a:ext cx="0" cy="0"/>
          <a:chOff x="0" y="0"/>
          <a:chExt cx="0" cy="0"/>
        </a:xfrm>
      </p:grpSpPr>
      <p:sp>
        <p:nvSpPr>
          <p:cNvPr id="16" name="Google Shape;16;p1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idx="1" type="subTitle"/>
          </p:nvPr>
        </p:nvSpPr>
        <p:spPr>
          <a:xfrm>
            <a:off x="1143000" y="2701528"/>
            <a:ext cx="6858000" cy="1241822"/>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400"/>
              <a:buNone/>
              <a:defRPr sz="140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72" name="Shape 72"/>
        <p:cNvGrpSpPr/>
        <p:nvPr/>
      </p:nvGrpSpPr>
      <p:grpSpPr>
        <a:xfrm>
          <a:off x="0" y="0"/>
          <a:ext cx="0" cy="0"/>
          <a:chOff x="0" y="0"/>
          <a:chExt cx="0" cy="0"/>
        </a:xfrm>
      </p:grpSpPr>
      <p:sp>
        <p:nvSpPr>
          <p:cNvPr id="73" name="Google Shape;73;p2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8"/>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2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垂直排列标题与&#10;文本" type="vertTitleAndTx">
  <p:cSld name="VERTICAL_TITLE_AND_VERTICAL_TEXT">
    <p:spTree>
      <p:nvGrpSpPr>
        <p:cNvPr id="78" name="Shape 78"/>
        <p:cNvGrpSpPr/>
        <p:nvPr/>
      </p:nvGrpSpPr>
      <p:grpSpPr>
        <a:xfrm>
          <a:off x="0" y="0"/>
          <a:ext cx="0" cy="0"/>
          <a:chOff x="0" y="0"/>
          <a:chExt cx="0" cy="0"/>
        </a:xfrm>
      </p:grpSpPr>
      <p:sp>
        <p:nvSpPr>
          <p:cNvPr id="79" name="Google Shape;79;p29"/>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9"/>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2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90" name="Shape 90"/>
        <p:cNvGrpSpPr/>
        <p:nvPr/>
      </p:nvGrpSpPr>
      <p:grpSpPr>
        <a:xfrm>
          <a:off x="0" y="0"/>
          <a:ext cx="0" cy="0"/>
          <a:chOff x="0" y="0"/>
          <a:chExt cx="0" cy="0"/>
        </a:xfrm>
      </p:grpSpPr>
      <p:sp>
        <p:nvSpPr>
          <p:cNvPr id="91" name="Google Shape;91;p2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94" name="Shape 94"/>
        <p:cNvGrpSpPr/>
        <p:nvPr/>
      </p:nvGrpSpPr>
      <p:grpSpPr>
        <a:xfrm>
          <a:off x="0" y="0"/>
          <a:ext cx="0" cy="0"/>
          <a:chOff x="0" y="0"/>
          <a:chExt cx="0" cy="0"/>
        </a:xfrm>
      </p:grpSpPr>
      <p:sp>
        <p:nvSpPr>
          <p:cNvPr id="95" name="Google Shape;95;p30"/>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30"/>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97" name="Google Shape;97;p3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100" name="Shape 100"/>
        <p:cNvGrpSpPr/>
        <p:nvPr/>
      </p:nvGrpSpPr>
      <p:grpSpPr>
        <a:xfrm>
          <a:off x="0" y="0"/>
          <a:ext cx="0" cy="0"/>
          <a:chOff x="0" y="0"/>
          <a:chExt cx="0" cy="0"/>
        </a:xfrm>
      </p:grpSpPr>
      <p:sp>
        <p:nvSpPr>
          <p:cNvPr id="101" name="Google Shape;101;p31"/>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31"/>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3" name="Google Shape;103;p3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106" name="Shape 106"/>
        <p:cNvGrpSpPr/>
        <p:nvPr/>
      </p:nvGrpSpPr>
      <p:grpSpPr>
        <a:xfrm>
          <a:off x="0" y="0"/>
          <a:ext cx="0" cy="0"/>
          <a:chOff x="0" y="0"/>
          <a:chExt cx="0" cy="0"/>
        </a:xfrm>
      </p:grpSpPr>
      <p:sp>
        <p:nvSpPr>
          <p:cNvPr id="107" name="Google Shape;107;p32"/>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32"/>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09" name="Google Shape;109;p3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112" name="Shape 112"/>
        <p:cNvGrpSpPr/>
        <p:nvPr/>
      </p:nvGrpSpPr>
      <p:grpSpPr>
        <a:xfrm>
          <a:off x="0" y="0"/>
          <a:ext cx="0" cy="0"/>
          <a:chOff x="0" y="0"/>
          <a:chExt cx="0" cy="0"/>
        </a:xfrm>
      </p:grpSpPr>
      <p:sp>
        <p:nvSpPr>
          <p:cNvPr id="113" name="Google Shape;113;p33"/>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33"/>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5" name="Google Shape;115;p33"/>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6" name="Google Shape;116;p3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119" name="Shape 119"/>
        <p:cNvGrpSpPr/>
        <p:nvPr/>
      </p:nvGrpSpPr>
      <p:grpSpPr>
        <a:xfrm>
          <a:off x="0" y="0"/>
          <a:ext cx="0" cy="0"/>
          <a:chOff x="0" y="0"/>
          <a:chExt cx="0" cy="0"/>
        </a:xfrm>
      </p:grpSpPr>
      <p:sp>
        <p:nvSpPr>
          <p:cNvPr id="120" name="Google Shape;120;p34"/>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34"/>
          <p:cNvSpPr txBox="1"/>
          <p:nvPr>
            <p:ph idx="1" type="body"/>
          </p:nvPr>
        </p:nvSpPr>
        <p:spPr>
          <a:xfrm>
            <a:off x="629841"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22" name="Google Shape;122;p34"/>
          <p:cNvSpPr txBox="1"/>
          <p:nvPr>
            <p:ph idx="2" type="body"/>
          </p:nvPr>
        </p:nvSpPr>
        <p:spPr>
          <a:xfrm>
            <a:off x="629841"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3" name="Google Shape;123;p34"/>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24" name="Google Shape;124;p34"/>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5" name="Google Shape;125;p3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128" name="Shape 128"/>
        <p:cNvGrpSpPr/>
        <p:nvPr/>
      </p:nvGrpSpPr>
      <p:grpSpPr>
        <a:xfrm>
          <a:off x="0" y="0"/>
          <a:ext cx="0" cy="0"/>
          <a:chOff x="0" y="0"/>
          <a:chExt cx="0" cy="0"/>
        </a:xfrm>
      </p:grpSpPr>
      <p:sp>
        <p:nvSpPr>
          <p:cNvPr id="129" name="Google Shape;129;p35"/>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3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133" name="Shape 133"/>
        <p:cNvGrpSpPr/>
        <p:nvPr/>
      </p:nvGrpSpPr>
      <p:grpSpPr>
        <a:xfrm>
          <a:off x="0" y="0"/>
          <a:ext cx="0" cy="0"/>
          <a:chOff x="0" y="0"/>
          <a:chExt cx="0" cy="0"/>
        </a:xfrm>
      </p:grpSpPr>
      <p:sp>
        <p:nvSpPr>
          <p:cNvPr id="134" name="Google Shape;134;p36"/>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36"/>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136" name="Google Shape;136;p36"/>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37" name="Google Shape;137;p3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21" name="Shape 21"/>
        <p:cNvGrpSpPr/>
        <p:nvPr/>
      </p:nvGrpSpPr>
      <p:grpSpPr>
        <a:xfrm>
          <a:off x="0" y="0"/>
          <a:ext cx="0" cy="0"/>
          <a:chOff x="0" y="0"/>
          <a:chExt cx="0" cy="0"/>
        </a:xfrm>
      </p:grpSpPr>
      <p:sp>
        <p:nvSpPr>
          <p:cNvPr id="22" name="Google Shape;22;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8"/>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140" name="Shape 140"/>
        <p:cNvGrpSpPr/>
        <p:nvPr/>
      </p:nvGrpSpPr>
      <p:grpSpPr>
        <a:xfrm>
          <a:off x="0" y="0"/>
          <a:ext cx="0" cy="0"/>
          <a:chOff x="0" y="0"/>
          <a:chExt cx="0" cy="0"/>
        </a:xfrm>
      </p:grpSpPr>
      <p:sp>
        <p:nvSpPr>
          <p:cNvPr id="141" name="Google Shape;141;p37"/>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37"/>
          <p:cNvSpPr/>
          <p:nvPr>
            <p:ph idx="2" type="pic"/>
          </p:nvPr>
        </p:nvSpPr>
        <p:spPr>
          <a:xfrm>
            <a:off x="3887391" y="740569"/>
            <a:ext cx="4629150" cy="3655219"/>
          </a:xfrm>
          <a:prstGeom prst="rect">
            <a:avLst/>
          </a:prstGeom>
          <a:noFill/>
          <a:ln>
            <a:noFill/>
          </a:ln>
        </p:spPr>
      </p:sp>
      <p:sp>
        <p:nvSpPr>
          <p:cNvPr id="143" name="Google Shape;143;p37"/>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44" name="Google Shape;144;p3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3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147" name="Shape 147"/>
        <p:cNvGrpSpPr/>
        <p:nvPr/>
      </p:nvGrpSpPr>
      <p:grpSpPr>
        <a:xfrm>
          <a:off x="0" y="0"/>
          <a:ext cx="0" cy="0"/>
          <a:chOff x="0" y="0"/>
          <a:chExt cx="0" cy="0"/>
        </a:xfrm>
      </p:grpSpPr>
      <p:sp>
        <p:nvSpPr>
          <p:cNvPr id="148" name="Google Shape;148;p38"/>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38"/>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0" name="Google Shape;150;p3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3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垂直排列标题与&#10;文本" type="vertTitleAndTx">
  <p:cSld name="VERTICAL_TITLE_AND_VERTICAL_TEXT">
    <p:spTree>
      <p:nvGrpSpPr>
        <p:cNvPr id="153" name="Shape 153"/>
        <p:cNvGrpSpPr/>
        <p:nvPr/>
      </p:nvGrpSpPr>
      <p:grpSpPr>
        <a:xfrm>
          <a:off x="0" y="0"/>
          <a:ext cx="0" cy="0"/>
          <a:chOff x="0" y="0"/>
          <a:chExt cx="0" cy="0"/>
        </a:xfrm>
      </p:grpSpPr>
      <p:sp>
        <p:nvSpPr>
          <p:cNvPr id="154" name="Google Shape;154;p39"/>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39"/>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6" name="Google Shape;156;p3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3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27" name="Shape 27"/>
        <p:cNvGrpSpPr/>
        <p:nvPr/>
      </p:nvGrpSpPr>
      <p:grpSpPr>
        <a:xfrm>
          <a:off x="0" y="0"/>
          <a:ext cx="0" cy="0"/>
          <a:chOff x="0" y="0"/>
          <a:chExt cx="0" cy="0"/>
        </a:xfrm>
      </p:grpSpPr>
      <p:sp>
        <p:nvSpPr>
          <p:cNvPr id="28" name="Google Shape;28;p21"/>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1"/>
          <p:cNvSpPr txBox="1"/>
          <p:nvPr>
            <p:ph idx="1" type="body"/>
          </p:nvPr>
        </p:nvSpPr>
        <p:spPr>
          <a:xfrm>
            <a:off x="623888" y="3442098"/>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400"/>
              <a:buNone/>
              <a:defRPr sz="140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0" name="Google Shape;30;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33" name="Shape 33"/>
        <p:cNvGrpSpPr/>
        <p:nvPr/>
      </p:nvGrpSpPr>
      <p:grpSpPr>
        <a:xfrm>
          <a:off x="0" y="0"/>
          <a:ext cx="0" cy="0"/>
          <a:chOff x="0" y="0"/>
          <a:chExt cx="0" cy="0"/>
        </a:xfrm>
      </p:grpSpPr>
      <p:sp>
        <p:nvSpPr>
          <p:cNvPr id="34" name="Google Shape;34;p2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2"/>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22"/>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 name="Google Shape;37;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40" name="Shape 40"/>
        <p:cNvGrpSpPr/>
        <p:nvPr/>
      </p:nvGrpSpPr>
      <p:grpSpPr>
        <a:xfrm>
          <a:off x="0" y="0"/>
          <a:ext cx="0" cy="0"/>
          <a:chOff x="0" y="0"/>
          <a:chExt cx="0" cy="0"/>
        </a:xfrm>
      </p:grpSpPr>
      <p:sp>
        <p:nvSpPr>
          <p:cNvPr id="41" name="Google Shape;41;p23"/>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3"/>
          <p:cNvSpPr txBox="1"/>
          <p:nvPr>
            <p:ph idx="1" type="body"/>
          </p:nvPr>
        </p:nvSpPr>
        <p:spPr>
          <a:xfrm>
            <a:off x="629842"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400"/>
              <a:buNone/>
              <a:defRPr b="1" sz="140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3" name="Google Shape;43;p23"/>
          <p:cNvSpPr txBox="1"/>
          <p:nvPr>
            <p:ph idx="2" type="body"/>
          </p:nvPr>
        </p:nvSpPr>
        <p:spPr>
          <a:xfrm>
            <a:off x="629842" y="1878806"/>
            <a:ext cx="3868340" cy="2763441"/>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23"/>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400"/>
              <a:buNone/>
              <a:defRPr b="1" sz="140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5" name="Google Shape;45;p23"/>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49" name="Shape 49"/>
        <p:cNvGrpSpPr/>
        <p:nvPr/>
      </p:nvGrpSpPr>
      <p:grpSpPr>
        <a:xfrm>
          <a:off x="0" y="0"/>
          <a:ext cx="0" cy="0"/>
          <a:chOff x="0" y="0"/>
          <a:chExt cx="0" cy="0"/>
        </a:xfrm>
      </p:grpSpPr>
      <p:sp>
        <p:nvSpPr>
          <p:cNvPr id="50" name="Google Shape;50;p2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4" name="Shape 54"/>
        <p:cNvGrpSpPr/>
        <p:nvPr/>
      </p:nvGrpSpPr>
      <p:grpSpPr>
        <a:xfrm>
          <a:off x="0" y="0"/>
          <a:ext cx="0" cy="0"/>
          <a:chOff x="0" y="0"/>
          <a:chExt cx="0" cy="0"/>
        </a:xfrm>
      </p:grpSpPr>
      <p:sp>
        <p:nvSpPr>
          <p:cNvPr id="55" name="Google Shape;55;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58" name="Shape 58"/>
        <p:cNvGrpSpPr/>
        <p:nvPr/>
      </p:nvGrpSpPr>
      <p:grpSpPr>
        <a:xfrm>
          <a:off x="0" y="0"/>
          <a:ext cx="0" cy="0"/>
          <a:chOff x="0" y="0"/>
          <a:chExt cx="0" cy="0"/>
        </a:xfrm>
      </p:grpSpPr>
      <p:sp>
        <p:nvSpPr>
          <p:cNvPr id="59" name="Google Shape;59;p26"/>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6"/>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26"/>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100"/>
              <a:buNone/>
              <a:defRPr sz="110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800"/>
              <a:buNone/>
              <a:defRPr sz="800"/>
            </a:lvl4pPr>
            <a:lvl5pPr indent="-228600" lvl="4" marL="2286000" algn="l">
              <a:lnSpc>
                <a:spcPct val="90000"/>
              </a:lnSpc>
              <a:spcBef>
                <a:spcPts val="375"/>
              </a:spcBef>
              <a:spcAft>
                <a:spcPts val="0"/>
              </a:spcAft>
              <a:buClr>
                <a:schemeClr val="dk1"/>
              </a:buClr>
              <a:buSzPts val="800"/>
              <a:buNone/>
              <a:defRPr sz="800"/>
            </a:lvl5pPr>
            <a:lvl6pPr indent="-228600" lvl="5" marL="2743200" algn="l">
              <a:lnSpc>
                <a:spcPct val="90000"/>
              </a:lnSpc>
              <a:spcBef>
                <a:spcPts val="375"/>
              </a:spcBef>
              <a:spcAft>
                <a:spcPts val="0"/>
              </a:spcAft>
              <a:buClr>
                <a:schemeClr val="dk1"/>
              </a:buClr>
              <a:buSzPts val="800"/>
              <a:buNone/>
              <a:defRPr sz="800"/>
            </a:lvl6pPr>
            <a:lvl7pPr indent="-228600" lvl="6" marL="3200400" algn="l">
              <a:lnSpc>
                <a:spcPct val="90000"/>
              </a:lnSpc>
              <a:spcBef>
                <a:spcPts val="375"/>
              </a:spcBef>
              <a:spcAft>
                <a:spcPts val="0"/>
              </a:spcAft>
              <a:buClr>
                <a:schemeClr val="dk1"/>
              </a:buClr>
              <a:buSzPts val="800"/>
              <a:buNone/>
              <a:defRPr sz="800"/>
            </a:lvl7pPr>
            <a:lvl8pPr indent="-228600" lvl="7" marL="3657600" algn="l">
              <a:lnSpc>
                <a:spcPct val="90000"/>
              </a:lnSpc>
              <a:spcBef>
                <a:spcPts val="375"/>
              </a:spcBef>
              <a:spcAft>
                <a:spcPts val="0"/>
              </a:spcAft>
              <a:buClr>
                <a:schemeClr val="dk1"/>
              </a:buClr>
              <a:buSzPts val="800"/>
              <a:buNone/>
              <a:defRPr sz="800"/>
            </a:lvl8pPr>
            <a:lvl9pPr indent="-228600" lvl="8" marL="4114800" algn="l">
              <a:lnSpc>
                <a:spcPct val="90000"/>
              </a:lnSpc>
              <a:spcBef>
                <a:spcPts val="375"/>
              </a:spcBef>
              <a:spcAft>
                <a:spcPts val="0"/>
              </a:spcAft>
              <a:buClr>
                <a:schemeClr val="dk1"/>
              </a:buClr>
              <a:buSzPts val="800"/>
              <a:buNone/>
              <a:defRPr sz="800"/>
            </a:lvl9pPr>
          </a:lstStyle>
          <a:p/>
        </p:txBody>
      </p:sp>
      <p:sp>
        <p:nvSpPr>
          <p:cNvPr id="62" name="Google Shape;62;p2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7"/>
          <p:cNvSpPr/>
          <p:nvPr>
            <p:ph idx="2" type="pic"/>
          </p:nvPr>
        </p:nvSpPr>
        <p:spPr>
          <a:xfrm>
            <a:off x="3887391" y="740569"/>
            <a:ext cx="4629150" cy="3655219"/>
          </a:xfrm>
          <a:prstGeom prst="rect">
            <a:avLst/>
          </a:prstGeom>
          <a:noFill/>
          <a:ln>
            <a:noFill/>
          </a:ln>
        </p:spPr>
      </p:sp>
      <p:sp>
        <p:nvSpPr>
          <p:cNvPr id="68" name="Google Shape;68;p27"/>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100"/>
              <a:buNone/>
              <a:defRPr sz="110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800"/>
              <a:buNone/>
              <a:defRPr sz="800"/>
            </a:lvl4pPr>
            <a:lvl5pPr indent="-228600" lvl="4" marL="2286000" algn="l">
              <a:lnSpc>
                <a:spcPct val="90000"/>
              </a:lnSpc>
              <a:spcBef>
                <a:spcPts val="375"/>
              </a:spcBef>
              <a:spcAft>
                <a:spcPts val="0"/>
              </a:spcAft>
              <a:buClr>
                <a:schemeClr val="dk1"/>
              </a:buClr>
              <a:buSzPts val="800"/>
              <a:buNone/>
              <a:defRPr sz="800"/>
            </a:lvl5pPr>
            <a:lvl6pPr indent="-228600" lvl="5" marL="2743200" algn="l">
              <a:lnSpc>
                <a:spcPct val="90000"/>
              </a:lnSpc>
              <a:spcBef>
                <a:spcPts val="375"/>
              </a:spcBef>
              <a:spcAft>
                <a:spcPts val="0"/>
              </a:spcAft>
              <a:buClr>
                <a:schemeClr val="dk1"/>
              </a:buClr>
              <a:buSzPts val="800"/>
              <a:buNone/>
              <a:defRPr sz="800"/>
            </a:lvl6pPr>
            <a:lvl7pPr indent="-228600" lvl="6" marL="3200400" algn="l">
              <a:lnSpc>
                <a:spcPct val="90000"/>
              </a:lnSpc>
              <a:spcBef>
                <a:spcPts val="375"/>
              </a:spcBef>
              <a:spcAft>
                <a:spcPts val="0"/>
              </a:spcAft>
              <a:buClr>
                <a:schemeClr val="dk1"/>
              </a:buClr>
              <a:buSzPts val="800"/>
              <a:buNone/>
              <a:defRPr sz="800"/>
            </a:lvl7pPr>
            <a:lvl8pPr indent="-228600" lvl="7" marL="3657600" algn="l">
              <a:lnSpc>
                <a:spcPct val="90000"/>
              </a:lnSpc>
              <a:spcBef>
                <a:spcPts val="375"/>
              </a:spcBef>
              <a:spcAft>
                <a:spcPts val="0"/>
              </a:spcAft>
              <a:buClr>
                <a:schemeClr val="dk1"/>
              </a:buClr>
              <a:buSzPts val="800"/>
              <a:buNone/>
              <a:defRPr sz="800"/>
            </a:lvl8pPr>
            <a:lvl9pPr indent="-228600" lvl="8" marL="4114800" algn="l">
              <a:lnSpc>
                <a:spcPct val="90000"/>
              </a:lnSpc>
              <a:spcBef>
                <a:spcPts val="375"/>
              </a:spcBef>
              <a:spcAft>
                <a:spcPts val="0"/>
              </a:spcAft>
              <a:buClr>
                <a:schemeClr val="dk1"/>
              </a:buClr>
              <a:buSzPts val="800"/>
              <a:buNone/>
              <a:defRPr sz="800"/>
            </a:lvl9pPr>
          </a:lstStyle>
          <a:p/>
        </p:txBody>
      </p:sp>
      <p:sp>
        <p:nvSpPr>
          <p:cNvPr id="69" name="Google Shape;69;p2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 name="Google Shape;12;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13" name="Google Shape;13;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14" name="Google Shape;14;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9"/>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19"/>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7" name="Google Shape;87;p1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88" name="Google Shape;88;p1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89" name="Google Shape;89;p1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5.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1.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0.png"/><Relationship Id="rId4" Type="http://schemas.openxmlformats.org/officeDocument/2006/relationships/image" Target="../media/image36.png"/><Relationship Id="rId5" Type="http://schemas.openxmlformats.org/officeDocument/2006/relationships/image" Target="../media/image3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7.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6.png"/><Relationship Id="rId4" Type="http://schemas.openxmlformats.org/officeDocument/2006/relationships/image" Target="../media/image19.png"/><Relationship Id="rId5"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F:\案例二\394\1.png" id="164" name="Google Shape;164;p1"/>
          <p:cNvPicPr preferRelativeResize="0"/>
          <p:nvPr/>
        </p:nvPicPr>
        <p:blipFill rotWithShape="1">
          <a:blip r:embed="rId3">
            <a:alphaModFix/>
          </a:blip>
          <a:srcRect b="0" l="-168" r="0" t="0"/>
          <a:stretch/>
        </p:blipFill>
        <p:spPr>
          <a:xfrm>
            <a:off x="0" y="0"/>
            <a:ext cx="9144000" cy="5143500"/>
          </a:xfrm>
          <a:prstGeom prst="rect">
            <a:avLst/>
          </a:prstGeom>
          <a:noFill/>
          <a:ln>
            <a:noFill/>
          </a:ln>
          <a:effectLst>
            <a:outerShdw blurRad="342900" sx="102000" rotWithShape="0" algn="tr" dir="12060000" dist="139700" sy="102000">
              <a:srgbClr val="000000">
                <a:alpha val="40000"/>
              </a:srgbClr>
            </a:outerShdw>
          </a:effectLst>
        </p:spPr>
      </p:pic>
      <p:grpSp>
        <p:nvGrpSpPr>
          <p:cNvPr id="165" name="Google Shape;165;p1"/>
          <p:cNvGrpSpPr/>
          <p:nvPr/>
        </p:nvGrpSpPr>
        <p:grpSpPr>
          <a:xfrm>
            <a:off x="288097" y="4158250"/>
            <a:ext cx="4767729" cy="651742"/>
            <a:chOff x="288097" y="4158250"/>
            <a:chExt cx="4767729" cy="651742"/>
          </a:xfrm>
        </p:grpSpPr>
        <p:grpSp>
          <p:nvGrpSpPr>
            <p:cNvPr id="166" name="Google Shape;166;p1"/>
            <p:cNvGrpSpPr/>
            <p:nvPr/>
          </p:nvGrpSpPr>
          <p:grpSpPr>
            <a:xfrm>
              <a:off x="1375426" y="4158250"/>
              <a:ext cx="3680400" cy="651742"/>
              <a:chOff x="1556401" y="4082050"/>
              <a:chExt cx="3680400" cy="651742"/>
            </a:xfrm>
          </p:grpSpPr>
          <p:sp>
            <p:nvSpPr>
              <p:cNvPr id="167" name="Google Shape;167;p1"/>
              <p:cNvSpPr/>
              <p:nvPr/>
            </p:nvSpPr>
            <p:spPr>
              <a:xfrm>
                <a:off x="1596772" y="4529322"/>
                <a:ext cx="2064385" cy="204470"/>
              </a:xfrm>
              <a:prstGeom prst="rect">
                <a:avLst/>
              </a:prstGeom>
              <a:noFill/>
              <a:ln>
                <a:noFill/>
              </a:ln>
            </p:spPr>
            <p:txBody>
              <a:bodyPr anchorCtr="0" anchor="t" bIns="25700" lIns="51425" spcFirstLastPara="1" rIns="51425" wrap="square" tIns="25700">
                <a:spAutoFit/>
              </a:bodyPr>
              <a:lstStyle/>
              <a:p>
                <a:pPr indent="0" lvl="0" marL="0" marR="0" rtl="0" algn="l">
                  <a:spcBef>
                    <a:spcPts val="0"/>
                  </a:spcBef>
                  <a:spcAft>
                    <a:spcPts val="0"/>
                  </a:spcAft>
                  <a:buNone/>
                </a:pPr>
                <a:r>
                  <a:rPr b="0" i="0" lang="en-CA" sz="1000" u="none" cap="none" strike="noStrike">
                    <a:solidFill>
                      <a:srgbClr val="000000"/>
                    </a:solidFill>
                    <a:latin typeface="Calibri"/>
                    <a:ea typeface="Calibri"/>
                    <a:cs typeface="Calibri"/>
                    <a:sym typeface="Calibri"/>
                  </a:rPr>
                  <a:t>Multilingual Families Lab, U of Alberta</a:t>
                </a:r>
                <a:endParaRPr b="0" i="0" sz="1000" u="none" cap="none" strike="noStrike">
                  <a:solidFill>
                    <a:srgbClr val="000000"/>
                  </a:solidFill>
                  <a:latin typeface="Calibri"/>
                  <a:ea typeface="Calibri"/>
                  <a:cs typeface="Calibri"/>
                  <a:sym typeface="Calibri"/>
                </a:endParaRPr>
              </a:p>
            </p:txBody>
          </p:sp>
          <p:sp>
            <p:nvSpPr>
              <p:cNvPr id="168" name="Google Shape;168;p1"/>
              <p:cNvSpPr/>
              <p:nvPr/>
            </p:nvSpPr>
            <p:spPr>
              <a:xfrm>
                <a:off x="1556401" y="4082050"/>
                <a:ext cx="3680400" cy="437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CA" sz="2400">
                    <a:solidFill>
                      <a:srgbClr val="0A4776"/>
                    </a:solidFill>
                    <a:latin typeface="Microsoft Yahei"/>
                    <a:ea typeface="Microsoft Yahei"/>
                    <a:cs typeface="Microsoft Yahei"/>
                    <a:sym typeface="Microsoft Yahei"/>
                  </a:rPr>
                  <a:t>L</a:t>
                </a:r>
                <a:r>
                  <a:rPr b="1" i="0" lang="en-CA" sz="2400" u="none" cap="none" strike="noStrike">
                    <a:solidFill>
                      <a:srgbClr val="0A4776"/>
                    </a:solidFill>
                    <a:latin typeface="Microsoft Yahei"/>
                    <a:ea typeface="Microsoft Yahei"/>
                    <a:cs typeface="Microsoft Yahei"/>
                    <a:sym typeface="Microsoft Yahei"/>
                  </a:rPr>
                  <a:t>inGrow User Manual</a:t>
                </a:r>
                <a:endParaRPr b="1" i="0" sz="2400" u="none" cap="none" strike="noStrike">
                  <a:solidFill>
                    <a:srgbClr val="0A4776"/>
                  </a:solidFill>
                  <a:latin typeface="Microsoft Yahei"/>
                  <a:ea typeface="Microsoft Yahei"/>
                  <a:cs typeface="Microsoft Yahei"/>
                  <a:sym typeface="Microsoft Yahei"/>
                </a:endParaRPr>
              </a:p>
            </p:txBody>
          </p:sp>
        </p:grpSp>
        <p:grpSp>
          <p:nvGrpSpPr>
            <p:cNvPr id="169" name="Google Shape;169;p1"/>
            <p:cNvGrpSpPr/>
            <p:nvPr/>
          </p:nvGrpSpPr>
          <p:grpSpPr>
            <a:xfrm>
              <a:off x="288097" y="4329610"/>
              <a:ext cx="964086" cy="174389"/>
              <a:chOff x="5516605" y="5748635"/>
              <a:chExt cx="1395170" cy="252327"/>
            </a:xfrm>
          </p:grpSpPr>
          <p:sp>
            <p:nvSpPr>
              <p:cNvPr id="170" name="Google Shape;170;p1"/>
              <p:cNvSpPr/>
              <p:nvPr/>
            </p:nvSpPr>
            <p:spPr>
              <a:xfrm>
                <a:off x="5516605" y="5748635"/>
                <a:ext cx="252368" cy="252327"/>
              </a:xfrm>
              <a:prstGeom prst="ellipse">
                <a:avLst/>
              </a:prstGeom>
              <a:noFill/>
              <a:ln cap="flat" cmpd="sng" w="12700">
                <a:solidFill>
                  <a:srgbClr val="0A477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p:txBody>
          </p:sp>
          <p:sp>
            <p:nvSpPr>
              <p:cNvPr id="171" name="Google Shape;171;p1"/>
              <p:cNvSpPr/>
              <p:nvPr/>
            </p:nvSpPr>
            <p:spPr>
              <a:xfrm>
                <a:off x="5800718" y="5748635"/>
                <a:ext cx="250782" cy="252327"/>
              </a:xfrm>
              <a:prstGeom prst="ellipse">
                <a:avLst/>
              </a:prstGeom>
              <a:noFill/>
              <a:ln cap="flat" cmpd="sng" w="12700">
                <a:solidFill>
                  <a:srgbClr val="0A477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p:txBody>
          </p:sp>
          <p:sp>
            <p:nvSpPr>
              <p:cNvPr id="172" name="Google Shape;172;p1"/>
              <p:cNvSpPr/>
              <p:nvPr/>
            </p:nvSpPr>
            <p:spPr>
              <a:xfrm>
                <a:off x="6088006" y="5748635"/>
                <a:ext cx="252368" cy="252327"/>
              </a:xfrm>
              <a:prstGeom prst="ellipse">
                <a:avLst/>
              </a:prstGeom>
              <a:solidFill>
                <a:srgbClr val="0A4776"/>
              </a:solidFill>
              <a:ln cap="flat" cmpd="sng" w="12700">
                <a:solidFill>
                  <a:srgbClr val="0A477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p:txBody>
          </p:sp>
          <p:sp>
            <p:nvSpPr>
              <p:cNvPr id="173" name="Google Shape;173;p1"/>
              <p:cNvSpPr/>
              <p:nvPr/>
            </p:nvSpPr>
            <p:spPr>
              <a:xfrm>
                <a:off x="6375293" y="5748635"/>
                <a:ext cx="252369" cy="252327"/>
              </a:xfrm>
              <a:prstGeom prst="ellipse">
                <a:avLst/>
              </a:prstGeom>
              <a:noFill/>
              <a:ln cap="flat" cmpd="sng" w="12700">
                <a:solidFill>
                  <a:srgbClr val="0A477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p:txBody>
          </p:sp>
          <p:sp>
            <p:nvSpPr>
              <p:cNvPr id="174" name="Google Shape;174;p1"/>
              <p:cNvSpPr/>
              <p:nvPr/>
            </p:nvSpPr>
            <p:spPr>
              <a:xfrm>
                <a:off x="6659407" y="5748635"/>
                <a:ext cx="252368" cy="252327"/>
              </a:xfrm>
              <a:prstGeom prst="ellipse">
                <a:avLst/>
              </a:prstGeom>
              <a:solidFill>
                <a:srgbClr val="0A4776"/>
              </a:solidFill>
              <a:ln cap="flat" cmpd="sng" w="12700">
                <a:solidFill>
                  <a:srgbClr val="0A477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p:txBody>
          </p:sp>
        </p:grpSp>
        <p:cxnSp>
          <p:nvCxnSpPr>
            <p:cNvPr id="175" name="Google Shape;175;p1"/>
            <p:cNvCxnSpPr/>
            <p:nvPr/>
          </p:nvCxnSpPr>
          <p:spPr>
            <a:xfrm>
              <a:off x="1362615" y="4278100"/>
              <a:ext cx="0" cy="424470"/>
            </a:xfrm>
            <a:prstGeom prst="straightConnector1">
              <a:avLst/>
            </a:prstGeom>
            <a:noFill/>
            <a:ln cap="flat" cmpd="sng" w="12700">
              <a:solidFill>
                <a:srgbClr val="0A4776"/>
              </a:solidFill>
              <a:prstDash val="solid"/>
              <a:miter lim="800000"/>
              <a:headEnd len="sm" w="sm" type="none"/>
              <a:tailEnd len="sm" w="sm" type="none"/>
            </a:ln>
          </p:spPr>
        </p:cxnSp>
      </p:grpSp>
      <p:pic>
        <p:nvPicPr>
          <p:cNvPr id="176" name="Google Shape;176;p1"/>
          <p:cNvPicPr preferRelativeResize="0"/>
          <p:nvPr/>
        </p:nvPicPr>
        <p:blipFill>
          <a:blip r:embed="rId4">
            <a:alphaModFix/>
          </a:blip>
          <a:stretch>
            <a:fillRect/>
          </a:stretch>
        </p:blipFill>
        <p:spPr>
          <a:xfrm>
            <a:off x="159926" y="2172075"/>
            <a:ext cx="3205899" cy="23492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par>
                                <p:cTn fill="hold" nodeType="withEffect" presetClass="entr" presetID="10" presetSubtype="0">
                                  <p:stCondLst>
                                    <p:cond delay="30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1a4aaef6170_0_41"/>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8" name="Google Shape;308;g1a4aaef6170_0_41"/>
          <p:cNvSpPr txBox="1"/>
          <p:nvPr/>
        </p:nvSpPr>
        <p:spPr>
          <a:xfrm>
            <a:off x="2349225" y="1130850"/>
            <a:ext cx="42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09" name="Google Shape;309;g1a4aaef6170_0_41"/>
          <p:cNvSpPr/>
          <p:nvPr/>
        </p:nvSpPr>
        <p:spPr>
          <a:xfrm>
            <a:off x="3474000" y="226175"/>
            <a:ext cx="21960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i="0" sz="3600" u="none" cap="none" strike="noStrike">
              <a:solidFill>
                <a:srgbClr val="0A4776"/>
              </a:solidFill>
              <a:latin typeface="Microsoft Yahei"/>
              <a:ea typeface="Microsoft Yahei"/>
              <a:cs typeface="Microsoft Yahei"/>
              <a:sym typeface="Microsoft Yahei"/>
            </a:endParaRPr>
          </a:p>
        </p:txBody>
      </p:sp>
      <p:sp>
        <p:nvSpPr>
          <p:cNvPr id="310" name="Google Shape;310;g1a4aaef6170_0_41"/>
          <p:cNvSpPr/>
          <p:nvPr/>
        </p:nvSpPr>
        <p:spPr>
          <a:xfrm>
            <a:off x="153225" y="145925"/>
            <a:ext cx="87549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CA" sz="3600">
                <a:solidFill>
                  <a:srgbClr val="0A4776"/>
                </a:solidFill>
                <a:latin typeface="Microsoft Yahei"/>
                <a:ea typeface="Microsoft Yahei"/>
                <a:cs typeface="Microsoft Yahei"/>
                <a:sym typeface="Microsoft Yahei"/>
              </a:rPr>
              <a:t>1.5 Profile Features</a:t>
            </a:r>
            <a:endParaRPr b="1" i="0" sz="3600" u="none" cap="none" strike="noStrike">
              <a:solidFill>
                <a:srgbClr val="0A4776"/>
              </a:solidFill>
              <a:latin typeface="Microsoft Yahei"/>
              <a:ea typeface="Microsoft Yahei"/>
              <a:cs typeface="Microsoft Yahei"/>
              <a:sym typeface="Microsoft Yahei"/>
            </a:endParaRPr>
          </a:p>
        </p:txBody>
      </p:sp>
      <p:sp>
        <p:nvSpPr>
          <p:cNvPr id="311" name="Google Shape;311;g1a4aaef6170_0_41"/>
          <p:cNvSpPr txBox="1"/>
          <p:nvPr/>
        </p:nvSpPr>
        <p:spPr>
          <a:xfrm>
            <a:off x="222975" y="918196"/>
            <a:ext cx="51507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The User Profile page hosts all the information regarding a user, specific to that user.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CA">
                <a:latin typeface="Calibri"/>
                <a:ea typeface="Calibri"/>
                <a:cs typeface="Calibri"/>
                <a:sym typeface="Calibri"/>
              </a:rPr>
              <a:t>It shows your </a:t>
            </a:r>
            <a:r>
              <a:rPr b="1" lang="en-CA">
                <a:latin typeface="Calibri"/>
                <a:ea typeface="Calibri"/>
                <a:cs typeface="Calibri"/>
                <a:sym typeface="Calibri"/>
              </a:rPr>
              <a:t>Account Type, Name, </a:t>
            </a:r>
            <a:r>
              <a:rPr lang="en-CA">
                <a:latin typeface="Calibri"/>
                <a:ea typeface="Calibri"/>
                <a:cs typeface="Calibri"/>
                <a:sym typeface="Calibri"/>
              </a:rPr>
              <a:t>and </a:t>
            </a:r>
            <a:r>
              <a:rPr b="1" lang="en-CA">
                <a:latin typeface="Calibri"/>
                <a:ea typeface="Calibri"/>
                <a:cs typeface="Calibri"/>
                <a:sym typeface="Calibri"/>
              </a:rPr>
              <a:t>Email Address. </a:t>
            </a:r>
            <a:r>
              <a:rPr lang="en-CA">
                <a:latin typeface="Calibri"/>
                <a:ea typeface="Calibri"/>
                <a:cs typeface="Calibri"/>
                <a:sym typeface="Calibri"/>
              </a:rPr>
              <a:t>Among other information specific to that user, such as </a:t>
            </a:r>
            <a:r>
              <a:rPr b="1" lang="en-CA">
                <a:latin typeface="Calibri"/>
                <a:ea typeface="Calibri"/>
                <a:cs typeface="Calibri"/>
                <a:sym typeface="Calibri"/>
              </a:rPr>
              <a:t>Child’s Name</a:t>
            </a:r>
            <a:r>
              <a:rPr lang="en-CA">
                <a:latin typeface="Calibri"/>
                <a:ea typeface="Calibri"/>
                <a:cs typeface="Calibri"/>
                <a:sym typeface="Calibri"/>
              </a:rPr>
              <a:t>, associated </a:t>
            </a:r>
            <a:r>
              <a:rPr b="1" lang="en-CA">
                <a:latin typeface="Calibri"/>
                <a:ea typeface="Calibri"/>
                <a:cs typeface="Calibri"/>
                <a:sym typeface="Calibri"/>
              </a:rPr>
              <a:t>Teachers</a:t>
            </a:r>
            <a:r>
              <a:rPr lang="en-CA">
                <a:latin typeface="Calibri"/>
                <a:ea typeface="Calibri"/>
                <a:cs typeface="Calibri"/>
                <a:sym typeface="Calibri"/>
              </a:rPr>
              <a:t>, and </a:t>
            </a:r>
            <a:r>
              <a:rPr b="1" lang="en-CA">
                <a:latin typeface="Calibri"/>
                <a:ea typeface="Calibri"/>
                <a:cs typeface="Calibri"/>
                <a:sym typeface="Calibri"/>
              </a:rPr>
              <a:t>Schools</a:t>
            </a:r>
            <a:r>
              <a:rPr lang="en-CA">
                <a:latin typeface="Calibri"/>
                <a:ea typeface="Calibri"/>
                <a:cs typeface="Calibri"/>
                <a:sym typeface="Calibri"/>
              </a:rPr>
              <a:t> for parents.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CA">
                <a:latin typeface="Calibri"/>
                <a:ea typeface="Calibri"/>
                <a:cs typeface="Calibri"/>
                <a:sym typeface="Calibri"/>
              </a:rPr>
              <a:t>You can edit the information on this page by typing in replacements, in the field across from its title.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CA">
                <a:latin typeface="Calibri"/>
                <a:ea typeface="Calibri"/>
                <a:cs typeface="Calibri"/>
                <a:sym typeface="Calibri"/>
              </a:rPr>
              <a:t>If the information has no field across from it you do not have permission to edit it.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CA">
                <a:latin typeface="Calibri"/>
                <a:ea typeface="Calibri"/>
                <a:cs typeface="Calibri"/>
                <a:sym typeface="Calibri"/>
              </a:rPr>
              <a:t>for example a parent cannot change their </a:t>
            </a:r>
            <a:r>
              <a:rPr b="1" lang="en-CA">
                <a:latin typeface="Calibri"/>
                <a:ea typeface="Calibri"/>
                <a:cs typeface="Calibri"/>
                <a:sym typeface="Calibri"/>
              </a:rPr>
              <a:t>Account Type</a:t>
            </a:r>
            <a:r>
              <a:rPr lang="en-CA">
                <a:latin typeface="Calibri"/>
                <a:ea typeface="Calibri"/>
                <a:cs typeface="Calibri"/>
                <a:sym typeface="Calibri"/>
              </a:rPr>
              <a:t> or what </a:t>
            </a:r>
            <a:r>
              <a:rPr b="1" lang="en-CA">
                <a:latin typeface="Calibri"/>
                <a:ea typeface="Calibri"/>
                <a:cs typeface="Calibri"/>
                <a:sym typeface="Calibri"/>
              </a:rPr>
              <a:t>Teacher</a:t>
            </a:r>
            <a:r>
              <a:rPr lang="en-CA">
                <a:latin typeface="Calibri"/>
                <a:ea typeface="Calibri"/>
                <a:cs typeface="Calibri"/>
                <a:sym typeface="Calibri"/>
              </a:rPr>
              <a:t> is associated with their child. But they can change their </a:t>
            </a:r>
            <a:r>
              <a:rPr b="1" lang="en-CA">
                <a:latin typeface="Calibri"/>
                <a:ea typeface="Calibri"/>
                <a:cs typeface="Calibri"/>
                <a:sym typeface="Calibri"/>
              </a:rPr>
              <a:t>Name</a:t>
            </a:r>
            <a:r>
              <a:rPr lang="en-CA">
                <a:latin typeface="Calibri"/>
                <a:ea typeface="Calibri"/>
                <a:cs typeface="Calibri"/>
                <a:sym typeface="Calibri"/>
              </a:rPr>
              <a:t>, </a:t>
            </a:r>
            <a:r>
              <a:rPr b="1" lang="en-CA">
                <a:latin typeface="Calibri"/>
                <a:ea typeface="Calibri"/>
                <a:cs typeface="Calibri"/>
                <a:sym typeface="Calibri"/>
              </a:rPr>
              <a:t>Email</a:t>
            </a:r>
            <a:r>
              <a:rPr lang="en-CA">
                <a:latin typeface="Calibri"/>
                <a:ea typeface="Calibri"/>
                <a:cs typeface="Calibri"/>
                <a:sym typeface="Calibri"/>
              </a:rPr>
              <a:t>, </a:t>
            </a:r>
            <a:r>
              <a:rPr b="1" lang="en-CA">
                <a:latin typeface="Calibri"/>
                <a:ea typeface="Calibri"/>
                <a:cs typeface="Calibri"/>
                <a:sym typeface="Calibri"/>
              </a:rPr>
              <a:t>Password</a:t>
            </a:r>
            <a:r>
              <a:rPr lang="en-CA">
                <a:latin typeface="Calibri"/>
                <a:ea typeface="Calibri"/>
                <a:cs typeface="Calibri"/>
                <a:sym typeface="Calibri"/>
              </a:rPr>
              <a:t>, and </a:t>
            </a:r>
            <a:r>
              <a:rPr b="1" lang="en-CA">
                <a:latin typeface="Calibri"/>
                <a:ea typeface="Calibri"/>
                <a:cs typeface="Calibri"/>
                <a:sym typeface="Calibri"/>
              </a:rPr>
              <a:t>Child’s name</a:t>
            </a:r>
            <a:r>
              <a:rPr lang="en-CA">
                <a:latin typeface="Calibri"/>
                <a:ea typeface="Calibri"/>
                <a:cs typeface="Calibri"/>
                <a:sym typeface="Calibri"/>
              </a:rPr>
              <a:t>.</a:t>
            </a:r>
            <a:endParaRPr>
              <a:latin typeface="Calibri"/>
              <a:ea typeface="Calibri"/>
              <a:cs typeface="Calibri"/>
              <a:sym typeface="Calibri"/>
            </a:endParaRPr>
          </a:p>
        </p:txBody>
      </p:sp>
      <p:sp>
        <p:nvSpPr>
          <p:cNvPr id="312" name="Google Shape;312;g1a4aaef6170_0_41"/>
          <p:cNvSpPr txBox="1"/>
          <p:nvPr/>
        </p:nvSpPr>
        <p:spPr>
          <a:xfrm>
            <a:off x="5670000" y="3873675"/>
            <a:ext cx="302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An example parents Profile with their information displayed in editable fields to the side.</a:t>
            </a:r>
            <a:endParaRPr sz="900">
              <a:latin typeface="Calibri"/>
              <a:ea typeface="Calibri"/>
              <a:cs typeface="Calibri"/>
              <a:sym typeface="Calibri"/>
            </a:endParaRPr>
          </a:p>
        </p:txBody>
      </p:sp>
      <p:pic>
        <p:nvPicPr>
          <p:cNvPr id="313" name="Google Shape;313;g1a4aaef6170_0_41"/>
          <p:cNvPicPr preferRelativeResize="0"/>
          <p:nvPr/>
        </p:nvPicPr>
        <p:blipFill>
          <a:blip r:embed="rId3">
            <a:alphaModFix/>
          </a:blip>
          <a:stretch>
            <a:fillRect/>
          </a:stretch>
        </p:blipFill>
        <p:spPr>
          <a:xfrm>
            <a:off x="5373676" y="905225"/>
            <a:ext cx="3460249" cy="30419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1a4aaef6170_0_48"/>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9" name="Google Shape;319;g1a4aaef6170_0_48"/>
          <p:cNvSpPr txBox="1"/>
          <p:nvPr/>
        </p:nvSpPr>
        <p:spPr>
          <a:xfrm>
            <a:off x="2349225" y="1130850"/>
            <a:ext cx="42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20" name="Google Shape;320;g1a4aaef6170_0_48"/>
          <p:cNvSpPr/>
          <p:nvPr/>
        </p:nvSpPr>
        <p:spPr>
          <a:xfrm>
            <a:off x="3474000" y="226175"/>
            <a:ext cx="21960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i="0" sz="3600" u="none" cap="none" strike="noStrike">
              <a:solidFill>
                <a:srgbClr val="0A4776"/>
              </a:solidFill>
              <a:latin typeface="Microsoft Yahei"/>
              <a:ea typeface="Microsoft Yahei"/>
              <a:cs typeface="Microsoft Yahei"/>
              <a:sym typeface="Microsoft Yahei"/>
            </a:endParaRPr>
          </a:p>
        </p:txBody>
      </p:sp>
      <p:sp>
        <p:nvSpPr>
          <p:cNvPr id="321" name="Google Shape;321;g1a4aaef6170_0_48"/>
          <p:cNvSpPr/>
          <p:nvPr/>
        </p:nvSpPr>
        <p:spPr>
          <a:xfrm>
            <a:off x="153225" y="145925"/>
            <a:ext cx="87549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CA" sz="3600">
                <a:solidFill>
                  <a:srgbClr val="0A4776"/>
                </a:solidFill>
                <a:latin typeface="Microsoft Yahei"/>
                <a:ea typeface="Microsoft Yahei"/>
                <a:cs typeface="Microsoft Yahei"/>
                <a:sym typeface="Microsoft Yahei"/>
              </a:rPr>
              <a:t>1.6 How To Use the Chat</a:t>
            </a:r>
            <a:endParaRPr b="1" i="0" sz="3600" u="none" cap="none" strike="noStrike">
              <a:solidFill>
                <a:srgbClr val="0A4776"/>
              </a:solidFill>
              <a:latin typeface="Microsoft Yahei"/>
              <a:ea typeface="Microsoft Yahei"/>
              <a:cs typeface="Microsoft Yahei"/>
              <a:sym typeface="Microsoft Yahei"/>
            </a:endParaRPr>
          </a:p>
        </p:txBody>
      </p:sp>
      <p:sp>
        <p:nvSpPr>
          <p:cNvPr id="322" name="Google Shape;322;g1a4aaef6170_0_48"/>
          <p:cNvSpPr txBox="1"/>
          <p:nvPr/>
        </p:nvSpPr>
        <p:spPr>
          <a:xfrm>
            <a:off x="222975" y="918196"/>
            <a:ext cx="515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To chat with someone, click </a:t>
            </a:r>
            <a:r>
              <a:rPr b="1" lang="en-CA">
                <a:latin typeface="Calibri"/>
                <a:ea typeface="Calibri"/>
                <a:cs typeface="Calibri"/>
                <a:sym typeface="Calibri"/>
              </a:rPr>
              <a:t>Chat</a:t>
            </a:r>
            <a:r>
              <a:rPr lang="en-CA">
                <a:latin typeface="Calibri"/>
                <a:ea typeface="Calibri"/>
                <a:cs typeface="Calibri"/>
                <a:sym typeface="Calibri"/>
              </a:rPr>
              <a:t> button in the dashboard.</a:t>
            </a:r>
            <a:endParaRPr>
              <a:latin typeface="Calibri"/>
              <a:ea typeface="Calibri"/>
              <a:cs typeface="Calibri"/>
              <a:sym typeface="Calibri"/>
            </a:endParaRPr>
          </a:p>
        </p:txBody>
      </p:sp>
      <p:sp>
        <p:nvSpPr>
          <p:cNvPr id="323" name="Google Shape;323;g1a4aaef6170_0_48"/>
          <p:cNvSpPr txBox="1"/>
          <p:nvPr/>
        </p:nvSpPr>
        <p:spPr>
          <a:xfrm>
            <a:off x="222975" y="1331375"/>
            <a:ext cx="4418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For direct chat, you have to create a new chat by clicking </a:t>
            </a:r>
            <a:r>
              <a:rPr b="1" lang="en-CA">
                <a:latin typeface="Calibri"/>
                <a:ea typeface="Calibri"/>
                <a:cs typeface="Calibri"/>
                <a:sym typeface="Calibri"/>
              </a:rPr>
              <a:t>New Chat</a:t>
            </a:r>
            <a:r>
              <a:rPr lang="en-CA">
                <a:latin typeface="Calibri"/>
                <a:ea typeface="Calibri"/>
                <a:cs typeface="Calibri"/>
                <a:sym typeface="Calibri"/>
              </a:rPr>
              <a:t> and </a:t>
            </a:r>
            <a:r>
              <a:rPr b="1" lang="en-CA">
                <a:latin typeface="Calibri"/>
                <a:ea typeface="Calibri"/>
                <a:cs typeface="Calibri"/>
                <a:sym typeface="Calibri"/>
              </a:rPr>
              <a:t>Select</a:t>
            </a:r>
            <a:r>
              <a:rPr lang="en-CA">
                <a:latin typeface="Calibri"/>
                <a:ea typeface="Calibri"/>
                <a:cs typeface="Calibri"/>
                <a:sym typeface="Calibri"/>
              </a:rPr>
              <a:t> certain user you want to chat with by clicking them.</a:t>
            </a:r>
            <a:endParaRPr>
              <a:latin typeface="Calibri"/>
              <a:ea typeface="Calibri"/>
              <a:cs typeface="Calibri"/>
              <a:sym typeface="Calibri"/>
            </a:endParaRPr>
          </a:p>
        </p:txBody>
      </p:sp>
      <p:sp>
        <p:nvSpPr>
          <p:cNvPr id="324" name="Google Shape;324;g1a4aaef6170_0_48"/>
          <p:cNvSpPr txBox="1"/>
          <p:nvPr/>
        </p:nvSpPr>
        <p:spPr>
          <a:xfrm>
            <a:off x="222975" y="2072350"/>
            <a:ext cx="407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For group chat, you have to click the </a:t>
            </a:r>
            <a:r>
              <a:rPr b="1" lang="en-CA">
                <a:latin typeface="Calibri"/>
                <a:ea typeface="Calibri"/>
                <a:cs typeface="Calibri"/>
                <a:sym typeface="Calibri"/>
              </a:rPr>
              <a:t>Group Chat</a:t>
            </a:r>
            <a:r>
              <a:rPr lang="en-CA">
                <a:latin typeface="Calibri"/>
                <a:ea typeface="Calibri"/>
                <a:cs typeface="Calibri"/>
                <a:sym typeface="Calibri"/>
              </a:rPr>
              <a:t> button and select the group created.</a:t>
            </a:r>
            <a:endParaRPr>
              <a:latin typeface="Calibri"/>
              <a:ea typeface="Calibri"/>
              <a:cs typeface="Calibri"/>
              <a:sym typeface="Calibri"/>
            </a:endParaRPr>
          </a:p>
        </p:txBody>
      </p:sp>
      <p:sp>
        <p:nvSpPr>
          <p:cNvPr id="325" name="Google Shape;325;g1a4aaef6170_0_48"/>
          <p:cNvSpPr txBox="1"/>
          <p:nvPr/>
        </p:nvSpPr>
        <p:spPr>
          <a:xfrm>
            <a:off x="222975" y="2645550"/>
            <a:ext cx="407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After </a:t>
            </a:r>
            <a:r>
              <a:rPr lang="en-CA">
                <a:latin typeface="Calibri"/>
                <a:ea typeface="Calibri"/>
                <a:cs typeface="Calibri"/>
                <a:sym typeface="Calibri"/>
              </a:rPr>
              <a:t>editing messages, click </a:t>
            </a:r>
            <a:r>
              <a:rPr b="1" lang="en-CA">
                <a:latin typeface="Calibri"/>
                <a:ea typeface="Calibri"/>
                <a:cs typeface="Calibri"/>
                <a:sym typeface="Calibri"/>
              </a:rPr>
              <a:t>Send</a:t>
            </a:r>
            <a:r>
              <a:rPr lang="en-CA">
                <a:latin typeface="Calibri"/>
                <a:ea typeface="Calibri"/>
                <a:cs typeface="Calibri"/>
                <a:sym typeface="Calibri"/>
              </a:rPr>
              <a:t> to let everyone in the group to see your message.</a:t>
            </a:r>
            <a:endParaRPr>
              <a:latin typeface="Calibri"/>
              <a:ea typeface="Calibri"/>
              <a:cs typeface="Calibri"/>
              <a:sym typeface="Calibri"/>
            </a:endParaRPr>
          </a:p>
        </p:txBody>
      </p:sp>
      <p:pic>
        <p:nvPicPr>
          <p:cNvPr id="326" name="Google Shape;326;g1a4aaef6170_0_48"/>
          <p:cNvPicPr preferRelativeResize="0"/>
          <p:nvPr/>
        </p:nvPicPr>
        <p:blipFill rotWithShape="1">
          <a:blip r:embed="rId3">
            <a:alphaModFix/>
          </a:blip>
          <a:srcRect b="0" l="0" r="8650" t="0"/>
          <a:stretch/>
        </p:blipFill>
        <p:spPr>
          <a:xfrm>
            <a:off x="4535400" y="794748"/>
            <a:ext cx="2196000" cy="2474852"/>
          </a:xfrm>
          <a:prstGeom prst="rect">
            <a:avLst/>
          </a:prstGeom>
          <a:noFill/>
          <a:ln>
            <a:noFill/>
          </a:ln>
        </p:spPr>
      </p:pic>
      <p:cxnSp>
        <p:nvCxnSpPr>
          <p:cNvPr id="327" name="Google Shape;327;g1a4aaef6170_0_48"/>
          <p:cNvCxnSpPr/>
          <p:nvPr/>
        </p:nvCxnSpPr>
        <p:spPr>
          <a:xfrm flipH="1" rot="10800000">
            <a:off x="4397175" y="2252925"/>
            <a:ext cx="891900" cy="332400"/>
          </a:xfrm>
          <a:prstGeom prst="straightConnector1">
            <a:avLst/>
          </a:prstGeom>
          <a:noFill/>
          <a:ln cap="flat" cmpd="sng" w="76200">
            <a:solidFill>
              <a:schemeClr val="dk2"/>
            </a:solidFill>
            <a:prstDash val="solid"/>
            <a:round/>
            <a:headEnd len="med" w="med" type="none"/>
            <a:tailEnd len="med" w="med" type="stealth"/>
          </a:ln>
        </p:spPr>
      </p:cxnSp>
      <p:pic>
        <p:nvPicPr>
          <p:cNvPr id="328" name="Google Shape;328;g1a4aaef6170_0_48"/>
          <p:cNvPicPr preferRelativeResize="0"/>
          <p:nvPr/>
        </p:nvPicPr>
        <p:blipFill rotWithShape="1">
          <a:blip r:embed="rId4">
            <a:alphaModFix/>
          </a:blip>
          <a:srcRect b="0" l="0" r="0" t="24817"/>
          <a:stretch/>
        </p:blipFill>
        <p:spPr>
          <a:xfrm>
            <a:off x="6847875" y="794750"/>
            <a:ext cx="2196000" cy="2406025"/>
          </a:xfrm>
          <a:prstGeom prst="rect">
            <a:avLst/>
          </a:prstGeom>
          <a:noFill/>
          <a:ln>
            <a:noFill/>
          </a:ln>
        </p:spPr>
      </p:pic>
      <p:cxnSp>
        <p:nvCxnSpPr>
          <p:cNvPr id="329" name="Google Shape;329;g1a4aaef6170_0_48"/>
          <p:cNvCxnSpPr/>
          <p:nvPr/>
        </p:nvCxnSpPr>
        <p:spPr>
          <a:xfrm>
            <a:off x="6266800" y="1531038"/>
            <a:ext cx="1124100" cy="386100"/>
          </a:xfrm>
          <a:prstGeom prst="straightConnector1">
            <a:avLst/>
          </a:prstGeom>
          <a:noFill/>
          <a:ln cap="flat" cmpd="sng" w="76200">
            <a:solidFill>
              <a:schemeClr val="dk2"/>
            </a:solidFill>
            <a:prstDash val="solid"/>
            <a:round/>
            <a:headEnd len="med" w="med" type="none"/>
            <a:tailEnd len="med" w="med" type="stealth"/>
          </a:ln>
        </p:spPr>
      </p:cxnSp>
      <p:pic>
        <p:nvPicPr>
          <p:cNvPr id="330" name="Google Shape;330;g1a4aaef6170_0_48"/>
          <p:cNvPicPr preferRelativeResize="0"/>
          <p:nvPr/>
        </p:nvPicPr>
        <p:blipFill>
          <a:blip r:embed="rId5">
            <a:alphaModFix/>
          </a:blip>
          <a:stretch>
            <a:fillRect/>
          </a:stretch>
        </p:blipFill>
        <p:spPr>
          <a:xfrm>
            <a:off x="434421" y="3331146"/>
            <a:ext cx="2533950" cy="1422450"/>
          </a:xfrm>
          <a:prstGeom prst="rect">
            <a:avLst/>
          </a:prstGeom>
          <a:noFill/>
          <a:ln>
            <a:noFill/>
          </a:ln>
        </p:spPr>
      </p:pic>
      <p:cxnSp>
        <p:nvCxnSpPr>
          <p:cNvPr id="331" name="Google Shape;331;g1a4aaef6170_0_48"/>
          <p:cNvCxnSpPr/>
          <p:nvPr/>
        </p:nvCxnSpPr>
        <p:spPr>
          <a:xfrm flipH="1" rot="10800000">
            <a:off x="95350" y="4474250"/>
            <a:ext cx="1061100" cy="370800"/>
          </a:xfrm>
          <a:prstGeom prst="straightConnector1">
            <a:avLst/>
          </a:prstGeom>
          <a:noFill/>
          <a:ln cap="flat" cmpd="sng" w="76200">
            <a:solidFill>
              <a:schemeClr val="dk2"/>
            </a:solidFill>
            <a:prstDash val="solid"/>
            <a:round/>
            <a:headEnd len="med" w="med" type="none"/>
            <a:tailEnd len="med" w="med" type="stealth"/>
          </a:ln>
        </p:spPr>
      </p:cxnSp>
      <p:sp>
        <p:nvSpPr>
          <p:cNvPr id="332" name="Google Shape;332;g1a4aaef6170_0_48"/>
          <p:cNvSpPr txBox="1"/>
          <p:nvPr/>
        </p:nvSpPr>
        <p:spPr>
          <a:xfrm>
            <a:off x="3570725" y="3581300"/>
            <a:ext cx="515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Next time when you want to chat with that user again, click direct chat to see the chat you created. </a:t>
            </a:r>
            <a:endParaRPr>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1a4db975f38_0_6"/>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8" name="Google Shape;338;g1a4db975f38_0_6"/>
          <p:cNvSpPr txBox="1"/>
          <p:nvPr/>
        </p:nvSpPr>
        <p:spPr>
          <a:xfrm>
            <a:off x="2349225" y="1130850"/>
            <a:ext cx="42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39" name="Google Shape;339;g1a4db975f38_0_6"/>
          <p:cNvSpPr/>
          <p:nvPr/>
        </p:nvSpPr>
        <p:spPr>
          <a:xfrm>
            <a:off x="3474000" y="226175"/>
            <a:ext cx="21960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i="0" sz="3600" u="none" cap="none" strike="noStrike">
              <a:solidFill>
                <a:srgbClr val="0A4776"/>
              </a:solidFill>
              <a:latin typeface="Microsoft Yahei"/>
              <a:ea typeface="Microsoft Yahei"/>
              <a:cs typeface="Microsoft Yahei"/>
              <a:sym typeface="Microsoft Yahei"/>
            </a:endParaRPr>
          </a:p>
        </p:txBody>
      </p:sp>
      <p:sp>
        <p:nvSpPr>
          <p:cNvPr id="340" name="Google Shape;340;g1a4db975f38_0_6"/>
          <p:cNvSpPr/>
          <p:nvPr/>
        </p:nvSpPr>
        <p:spPr>
          <a:xfrm>
            <a:off x="153225" y="145925"/>
            <a:ext cx="87549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CA" sz="3600">
                <a:solidFill>
                  <a:srgbClr val="0A4776"/>
                </a:solidFill>
                <a:latin typeface="Microsoft Yahei"/>
                <a:ea typeface="Microsoft Yahei"/>
                <a:cs typeface="Microsoft Yahei"/>
                <a:sym typeface="Microsoft Yahei"/>
              </a:rPr>
              <a:t>1.6 How To Use the Chat</a:t>
            </a:r>
            <a:endParaRPr b="1" i="0" sz="3600" u="none" cap="none" strike="noStrike">
              <a:solidFill>
                <a:srgbClr val="0A4776"/>
              </a:solidFill>
              <a:latin typeface="Microsoft Yahei"/>
              <a:ea typeface="Microsoft Yahei"/>
              <a:cs typeface="Microsoft Yahei"/>
              <a:sym typeface="Microsoft Yahei"/>
            </a:endParaRPr>
          </a:p>
        </p:txBody>
      </p:sp>
      <p:sp>
        <p:nvSpPr>
          <p:cNvPr id="341" name="Google Shape;341;g1a4db975f38_0_6"/>
          <p:cNvSpPr txBox="1"/>
          <p:nvPr/>
        </p:nvSpPr>
        <p:spPr>
          <a:xfrm>
            <a:off x="349650" y="858250"/>
            <a:ext cx="298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This is how you enter the group chat:</a:t>
            </a:r>
            <a:endParaRPr>
              <a:latin typeface="Calibri"/>
              <a:ea typeface="Calibri"/>
              <a:cs typeface="Calibri"/>
              <a:sym typeface="Calibri"/>
            </a:endParaRPr>
          </a:p>
        </p:txBody>
      </p:sp>
      <p:pic>
        <p:nvPicPr>
          <p:cNvPr id="342" name="Google Shape;342;g1a4db975f38_0_6"/>
          <p:cNvPicPr preferRelativeResize="0"/>
          <p:nvPr/>
        </p:nvPicPr>
        <p:blipFill rotWithShape="1">
          <a:blip r:embed="rId3">
            <a:alphaModFix/>
          </a:blip>
          <a:srcRect b="0" l="0" r="0" t="24817"/>
          <a:stretch/>
        </p:blipFill>
        <p:spPr>
          <a:xfrm>
            <a:off x="1322000" y="1410737"/>
            <a:ext cx="2196000" cy="2406025"/>
          </a:xfrm>
          <a:prstGeom prst="rect">
            <a:avLst/>
          </a:prstGeom>
          <a:noFill/>
          <a:ln>
            <a:noFill/>
          </a:ln>
        </p:spPr>
      </p:pic>
      <p:cxnSp>
        <p:nvCxnSpPr>
          <p:cNvPr id="343" name="Google Shape;343;g1a4db975f38_0_6"/>
          <p:cNvCxnSpPr/>
          <p:nvPr/>
        </p:nvCxnSpPr>
        <p:spPr>
          <a:xfrm>
            <a:off x="752325" y="1759900"/>
            <a:ext cx="1124100" cy="386100"/>
          </a:xfrm>
          <a:prstGeom prst="straightConnector1">
            <a:avLst/>
          </a:prstGeom>
          <a:noFill/>
          <a:ln cap="flat" cmpd="sng" w="76200">
            <a:solidFill>
              <a:schemeClr val="dk2"/>
            </a:solidFill>
            <a:prstDash val="solid"/>
            <a:round/>
            <a:headEnd len="med" w="med" type="none"/>
            <a:tailEnd len="med" w="med" type="stealth"/>
          </a:ln>
        </p:spPr>
      </p:cxnSp>
      <p:pic>
        <p:nvPicPr>
          <p:cNvPr id="344" name="Google Shape;344;g1a4db975f38_0_6"/>
          <p:cNvPicPr preferRelativeResize="0"/>
          <p:nvPr/>
        </p:nvPicPr>
        <p:blipFill>
          <a:blip r:embed="rId4">
            <a:alphaModFix/>
          </a:blip>
          <a:stretch>
            <a:fillRect/>
          </a:stretch>
        </p:blipFill>
        <p:spPr>
          <a:xfrm>
            <a:off x="4821748" y="1938998"/>
            <a:ext cx="3036850" cy="1096425"/>
          </a:xfrm>
          <a:prstGeom prst="rect">
            <a:avLst/>
          </a:prstGeom>
          <a:noFill/>
          <a:ln>
            <a:noFill/>
          </a:ln>
        </p:spPr>
      </p:pic>
      <p:cxnSp>
        <p:nvCxnSpPr>
          <p:cNvPr id="345" name="Google Shape;345;g1a4db975f38_0_6"/>
          <p:cNvCxnSpPr/>
          <p:nvPr/>
        </p:nvCxnSpPr>
        <p:spPr>
          <a:xfrm>
            <a:off x="3968625" y="1939000"/>
            <a:ext cx="1124100" cy="386100"/>
          </a:xfrm>
          <a:prstGeom prst="straightConnector1">
            <a:avLst/>
          </a:prstGeom>
          <a:noFill/>
          <a:ln cap="flat" cmpd="sng" w="76200">
            <a:solidFill>
              <a:schemeClr val="dk2"/>
            </a:solidFill>
            <a:prstDash val="solid"/>
            <a:round/>
            <a:headEnd len="med" w="med" type="none"/>
            <a:tailEnd len="med" w="med" type="stealth"/>
          </a:ln>
        </p:spPr>
      </p:cxnSp>
      <p:sp>
        <p:nvSpPr>
          <p:cNvPr id="346" name="Google Shape;346;g1a4db975f38_0_6"/>
          <p:cNvSpPr txBox="1"/>
          <p:nvPr/>
        </p:nvSpPr>
        <p:spPr>
          <a:xfrm>
            <a:off x="908600" y="3884275"/>
            <a:ext cx="3022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Click group chat, then select the group you want to chat</a:t>
            </a:r>
            <a:endParaRPr sz="900">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1a4aaef6170_0_55"/>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2" name="Google Shape;352;g1a4aaef6170_0_55"/>
          <p:cNvSpPr txBox="1"/>
          <p:nvPr/>
        </p:nvSpPr>
        <p:spPr>
          <a:xfrm>
            <a:off x="2349225" y="1130850"/>
            <a:ext cx="42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53" name="Google Shape;353;g1a4aaef6170_0_55"/>
          <p:cNvSpPr/>
          <p:nvPr/>
        </p:nvSpPr>
        <p:spPr>
          <a:xfrm>
            <a:off x="3474000" y="226175"/>
            <a:ext cx="21960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i="0" sz="3600" u="none" cap="none" strike="noStrike">
              <a:solidFill>
                <a:srgbClr val="0A4776"/>
              </a:solidFill>
              <a:latin typeface="Microsoft Yahei"/>
              <a:ea typeface="Microsoft Yahei"/>
              <a:cs typeface="Microsoft Yahei"/>
              <a:sym typeface="Microsoft Yahei"/>
            </a:endParaRPr>
          </a:p>
        </p:txBody>
      </p:sp>
      <p:sp>
        <p:nvSpPr>
          <p:cNvPr id="354" name="Google Shape;354;g1a4aaef6170_0_55"/>
          <p:cNvSpPr/>
          <p:nvPr/>
        </p:nvSpPr>
        <p:spPr>
          <a:xfrm>
            <a:off x="153225" y="145925"/>
            <a:ext cx="87549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CA" sz="3600">
                <a:solidFill>
                  <a:srgbClr val="0A4776"/>
                </a:solidFill>
                <a:latin typeface="Microsoft Yahei"/>
                <a:ea typeface="Microsoft Yahei"/>
                <a:cs typeface="Microsoft Yahei"/>
                <a:sym typeface="Microsoft Yahei"/>
              </a:rPr>
              <a:t>1.7 Logging Out of the Website</a:t>
            </a:r>
            <a:endParaRPr b="1" i="0" sz="3600" u="none" cap="none" strike="noStrike">
              <a:solidFill>
                <a:srgbClr val="0A4776"/>
              </a:solidFill>
              <a:latin typeface="Microsoft Yahei"/>
              <a:ea typeface="Microsoft Yahei"/>
              <a:cs typeface="Microsoft Yahei"/>
              <a:sym typeface="Microsoft Yahei"/>
            </a:endParaRPr>
          </a:p>
        </p:txBody>
      </p:sp>
      <p:sp>
        <p:nvSpPr>
          <p:cNvPr id="355" name="Google Shape;355;g1a4aaef6170_0_55"/>
          <p:cNvSpPr txBox="1"/>
          <p:nvPr/>
        </p:nvSpPr>
        <p:spPr>
          <a:xfrm>
            <a:off x="222975" y="918196"/>
            <a:ext cx="5150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Logging out of the website is the easiest task but is only accessible when logged in from the Home Dashboard Page, As shown below. On other pages logout is not available.</a:t>
            </a:r>
            <a:endParaRPr>
              <a:latin typeface="Calibri"/>
              <a:ea typeface="Calibri"/>
              <a:cs typeface="Calibri"/>
              <a:sym typeface="Calibri"/>
            </a:endParaRPr>
          </a:p>
        </p:txBody>
      </p:sp>
      <p:pic>
        <p:nvPicPr>
          <p:cNvPr id="356" name="Google Shape;356;g1a4aaef6170_0_55"/>
          <p:cNvPicPr preferRelativeResize="0"/>
          <p:nvPr/>
        </p:nvPicPr>
        <p:blipFill>
          <a:blip r:embed="rId3">
            <a:alphaModFix/>
          </a:blip>
          <a:stretch>
            <a:fillRect/>
          </a:stretch>
        </p:blipFill>
        <p:spPr>
          <a:xfrm>
            <a:off x="5630176" y="918200"/>
            <a:ext cx="3104525" cy="2729250"/>
          </a:xfrm>
          <a:prstGeom prst="rect">
            <a:avLst/>
          </a:prstGeom>
          <a:noFill/>
          <a:ln>
            <a:noFill/>
          </a:ln>
        </p:spPr>
      </p:pic>
      <p:pic>
        <p:nvPicPr>
          <p:cNvPr id="357" name="Google Shape;357;g1a4aaef6170_0_55"/>
          <p:cNvPicPr preferRelativeResize="0"/>
          <p:nvPr/>
        </p:nvPicPr>
        <p:blipFill>
          <a:blip r:embed="rId4">
            <a:alphaModFix/>
          </a:blip>
          <a:stretch>
            <a:fillRect/>
          </a:stretch>
        </p:blipFill>
        <p:spPr>
          <a:xfrm>
            <a:off x="773300" y="2366225"/>
            <a:ext cx="3812800" cy="2007700"/>
          </a:xfrm>
          <a:prstGeom prst="rect">
            <a:avLst/>
          </a:prstGeom>
          <a:noFill/>
          <a:ln>
            <a:noFill/>
          </a:ln>
        </p:spPr>
      </p:pic>
      <p:sp>
        <p:nvSpPr>
          <p:cNvPr id="358" name="Google Shape;358;g1a4aaef6170_0_55"/>
          <p:cNvSpPr txBox="1"/>
          <p:nvPr/>
        </p:nvSpPr>
        <p:spPr>
          <a:xfrm>
            <a:off x="5968048" y="3631438"/>
            <a:ext cx="2428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User profile page with no logout button present</a:t>
            </a:r>
            <a:endParaRPr sz="900">
              <a:latin typeface="Calibri"/>
              <a:ea typeface="Calibri"/>
              <a:cs typeface="Calibri"/>
              <a:sym typeface="Calibri"/>
            </a:endParaRPr>
          </a:p>
        </p:txBody>
      </p:sp>
      <p:cxnSp>
        <p:nvCxnSpPr>
          <p:cNvPr id="359" name="Google Shape;359;g1a4aaef6170_0_55"/>
          <p:cNvCxnSpPr/>
          <p:nvPr/>
        </p:nvCxnSpPr>
        <p:spPr>
          <a:xfrm rot="10800000">
            <a:off x="3125600" y="4092300"/>
            <a:ext cx="557400" cy="479700"/>
          </a:xfrm>
          <a:prstGeom prst="straightConnector1">
            <a:avLst/>
          </a:prstGeom>
          <a:noFill/>
          <a:ln cap="flat" cmpd="sng" w="76200">
            <a:solidFill>
              <a:schemeClr val="dk2"/>
            </a:solidFill>
            <a:prstDash val="solid"/>
            <a:round/>
            <a:headEnd len="med" w="med" type="none"/>
            <a:tailEnd len="med" w="med" type="stealth"/>
          </a:ln>
        </p:spPr>
      </p:cxnSp>
      <p:sp>
        <p:nvSpPr>
          <p:cNvPr id="360" name="Google Shape;360;g1a4aaef6170_0_55"/>
          <p:cNvSpPr/>
          <p:nvPr/>
        </p:nvSpPr>
        <p:spPr>
          <a:xfrm>
            <a:off x="2243675" y="3866450"/>
            <a:ext cx="882000" cy="225900"/>
          </a:xfrm>
          <a:prstGeom prst="rect">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361" name="Google Shape;361;g1a4aaef6170_0_55"/>
          <p:cNvSpPr txBox="1"/>
          <p:nvPr/>
        </p:nvSpPr>
        <p:spPr>
          <a:xfrm>
            <a:off x="879325" y="4275150"/>
            <a:ext cx="195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User Home Dashboard with Logout Button highlighted</a:t>
            </a:r>
            <a:endParaRPr sz="900">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1a4aaef6170_0_4"/>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descr="F:\案例二\394\1.png" id="367" name="Google Shape;367;g1a4aaef6170_0_4"/>
          <p:cNvPicPr preferRelativeResize="0"/>
          <p:nvPr/>
        </p:nvPicPr>
        <p:blipFill rotWithShape="1">
          <a:blip r:embed="rId3">
            <a:alphaModFix/>
          </a:blip>
          <a:srcRect b="0" l="0" r="0" t="0"/>
          <a:stretch/>
        </p:blipFill>
        <p:spPr>
          <a:xfrm>
            <a:off x="771468" y="-30"/>
            <a:ext cx="8372534" cy="5143500"/>
          </a:xfrm>
          <a:prstGeom prst="rect">
            <a:avLst/>
          </a:prstGeom>
          <a:noFill/>
          <a:ln>
            <a:noFill/>
          </a:ln>
          <a:effectLst>
            <a:outerShdw blurRad="342900" sx="102000" rotWithShape="0" algn="tr" dir="12060000" dist="139700" sy="102000">
              <a:srgbClr val="000000">
                <a:alpha val="40000"/>
              </a:srgbClr>
            </a:outerShdw>
          </a:effectLst>
        </p:spPr>
      </p:pic>
      <p:pic>
        <p:nvPicPr>
          <p:cNvPr descr="F:\案例二\394\1.png" id="368" name="Google Shape;368;g1a4aaef6170_0_4"/>
          <p:cNvPicPr preferRelativeResize="0"/>
          <p:nvPr/>
        </p:nvPicPr>
        <p:blipFill rotWithShape="1">
          <a:blip r:embed="rId4">
            <a:alphaModFix/>
          </a:blip>
          <a:srcRect b="0" l="0" r="0" t="0"/>
          <a:stretch/>
        </p:blipFill>
        <p:spPr>
          <a:xfrm rot="10800000">
            <a:off x="1" y="1"/>
            <a:ext cx="8429621" cy="5143500"/>
          </a:xfrm>
          <a:prstGeom prst="rect">
            <a:avLst/>
          </a:prstGeom>
          <a:noFill/>
          <a:ln>
            <a:noFill/>
          </a:ln>
          <a:effectLst>
            <a:outerShdw blurRad="342900" sx="102000" rotWithShape="0" algn="tr" dir="12060000" dist="139700" sy="102000">
              <a:srgbClr val="000000">
                <a:alpha val="40000"/>
              </a:srgbClr>
            </a:outerShdw>
          </a:effectLst>
        </p:spPr>
      </p:pic>
      <p:sp>
        <p:nvSpPr>
          <p:cNvPr id="369" name="Google Shape;369;g1a4aaef6170_0_4"/>
          <p:cNvSpPr/>
          <p:nvPr/>
        </p:nvSpPr>
        <p:spPr>
          <a:xfrm>
            <a:off x="2917050" y="1793300"/>
            <a:ext cx="3309900" cy="1569600"/>
          </a:xfrm>
          <a:prstGeom prst="rect">
            <a:avLst/>
          </a:prstGeom>
          <a:noFill/>
          <a:ln>
            <a:noFill/>
          </a:ln>
        </p:spPr>
        <p:txBody>
          <a:bodyPr anchorCtr="0" anchor="t" bIns="45700" lIns="91425" spcFirstLastPara="1" rIns="91425" wrap="square" tIns="45700">
            <a:noAutofit/>
          </a:bodyPr>
          <a:lstStyle/>
          <a:p>
            <a:pPr indent="0" lvl="0" marL="457200" marR="0" rtl="0" algn="l">
              <a:spcBef>
                <a:spcPts val="0"/>
              </a:spcBef>
              <a:spcAft>
                <a:spcPts val="0"/>
              </a:spcAft>
              <a:buNone/>
            </a:pPr>
            <a:r>
              <a:rPr b="1" lang="en-CA" sz="3200">
                <a:solidFill>
                  <a:srgbClr val="0A4776"/>
                </a:solidFill>
                <a:latin typeface="Microsoft Yahei"/>
                <a:ea typeface="Microsoft Yahei"/>
                <a:cs typeface="Microsoft Yahei"/>
                <a:sym typeface="Microsoft Yahei"/>
              </a:rPr>
              <a:t>2.  Teacher Researcher</a:t>
            </a:r>
            <a:r>
              <a:rPr b="1" lang="en-CA" sz="3200">
                <a:solidFill>
                  <a:srgbClr val="0A4776"/>
                </a:solidFill>
                <a:latin typeface="Microsoft Yahei"/>
                <a:ea typeface="Microsoft Yahei"/>
                <a:cs typeface="Microsoft Yahei"/>
                <a:sym typeface="Microsoft Yahei"/>
              </a:rPr>
              <a:t> Usage</a:t>
            </a:r>
            <a:endParaRPr b="1" sz="2800">
              <a:solidFill>
                <a:srgbClr val="0A4776"/>
              </a:solidFill>
              <a:latin typeface="Microsoft Yahei"/>
              <a:ea typeface="Microsoft Yahei"/>
              <a:cs typeface="Microsoft Yahei"/>
              <a:sym typeface="Microsoft Yahe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500"/>
                                        <p:tgtEl>
                                          <p:spTgt spid="368"/>
                                        </p:tgtEl>
                                      </p:cBhvr>
                                    </p:animEffect>
                                  </p:childTnLst>
                                </p:cTn>
                              </p:par>
                              <p:par>
                                <p:cTn fill="hold" nodeType="with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500"/>
                                        <p:tgtEl>
                                          <p:spTgt spid="367"/>
                                        </p:tgtEl>
                                      </p:cBhvr>
                                    </p:animEffect>
                                  </p:childTnLst>
                                </p:cTn>
                              </p:par>
                              <p:par>
                                <p:cTn fill="hold" nodeType="withEffect" presetClass="entr" presetID="23" presetSubtype="16">
                                  <p:stCondLst>
                                    <p:cond delay="300"/>
                                  </p:stCondLst>
                                  <p:childTnLst>
                                    <p:set>
                                      <p:cBhvr>
                                        <p:cTn dur="1" fill="hold">
                                          <p:stCondLst>
                                            <p:cond delay="0"/>
                                          </p:stCondLst>
                                        </p:cTn>
                                        <p:tgtEl>
                                          <p:spTgt spid="369"/>
                                        </p:tgtEl>
                                        <p:attrNameLst>
                                          <p:attrName>style.visibility</p:attrName>
                                        </p:attrNameLst>
                                      </p:cBhvr>
                                      <p:to>
                                        <p:strVal val="visible"/>
                                      </p:to>
                                    </p:set>
                                    <p:anim calcmode="lin" valueType="num">
                                      <p:cBhvr additive="base">
                                        <p:cTn dur="500"/>
                                        <p:tgtEl>
                                          <p:spTgt spid="369"/>
                                        </p:tgtEl>
                                        <p:attrNameLst>
                                          <p:attrName>ppt_w</p:attrName>
                                        </p:attrNameLst>
                                      </p:cBhvr>
                                      <p:tavLst>
                                        <p:tav fmla="" tm="0">
                                          <p:val>
                                            <p:strVal val="0"/>
                                          </p:val>
                                        </p:tav>
                                        <p:tav fmla="" tm="100000">
                                          <p:val>
                                            <p:strVal val="#ppt_w"/>
                                          </p:val>
                                        </p:tav>
                                      </p:tavLst>
                                    </p:anim>
                                    <p:anim calcmode="lin" valueType="num">
                                      <p:cBhvr additive="base">
                                        <p:cTn dur="500"/>
                                        <p:tgtEl>
                                          <p:spTgt spid="36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1a4aaef6170_0_69"/>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5" name="Google Shape;375;g1a4aaef6170_0_69"/>
          <p:cNvSpPr/>
          <p:nvPr/>
        </p:nvSpPr>
        <p:spPr>
          <a:xfrm>
            <a:off x="3474000" y="226175"/>
            <a:ext cx="21960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i="0" sz="3600" u="none" cap="none" strike="noStrike">
              <a:solidFill>
                <a:srgbClr val="0A4776"/>
              </a:solidFill>
              <a:latin typeface="Microsoft Yahei"/>
              <a:ea typeface="Microsoft Yahei"/>
              <a:cs typeface="Microsoft Yahei"/>
              <a:sym typeface="Microsoft Yahei"/>
            </a:endParaRPr>
          </a:p>
        </p:txBody>
      </p:sp>
      <p:sp>
        <p:nvSpPr>
          <p:cNvPr id="376" name="Google Shape;376;g1a4aaef6170_0_69"/>
          <p:cNvSpPr/>
          <p:nvPr/>
        </p:nvSpPr>
        <p:spPr>
          <a:xfrm>
            <a:off x="153225" y="145925"/>
            <a:ext cx="8754900" cy="1115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CA" sz="3600">
                <a:solidFill>
                  <a:srgbClr val="0A4776"/>
                </a:solidFill>
                <a:latin typeface="Microsoft Yahei"/>
                <a:ea typeface="Microsoft Yahei"/>
                <a:cs typeface="Microsoft Yahei"/>
                <a:sym typeface="Microsoft Yahei"/>
              </a:rPr>
              <a:t>2.1</a:t>
            </a:r>
            <a:r>
              <a:rPr b="1" lang="en-CA" sz="3600">
                <a:solidFill>
                  <a:srgbClr val="0A4776"/>
                </a:solidFill>
                <a:latin typeface="Microsoft Yahei"/>
                <a:ea typeface="Microsoft Yahei"/>
                <a:cs typeface="Microsoft Yahei"/>
                <a:sym typeface="Microsoft Yahei"/>
              </a:rPr>
              <a:t> Searching for Users </a:t>
            </a:r>
            <a:endParaRPr b="1" sz="3600">
              <a:solidFill>
                <a:srgbClr val="0A4776"/>
              </a:solidFill>
              <a:latin typeface="Microsoft Yahei"/>
              <a:ea typeface="Microsoft Yahei"/>
              <a:cs typeface="Microsoft Yahei"/>
              <a:sym typeface="Microsoft Yahei"/>
            </a:endParaRPr>
          </a:p>
          <a:p>
            <a:pPr indent="0" lvl="0" marL="0" marR="0" rtl="0" algn="l">
              <a:spcBef>
                <a:spcPts val="0"/>
              </a:spcBef>
              <a:spcAft>
                <a:spcPts val="0"/>
              </a:spcAft>
              <a:buNone/>
            </a:pPr>
            <a:r>
              <a:rPr b="1" lang="en-CA" sz="2500">
                <a:solidFill>
                  <a:srgbClr val="0A4776"/>
                </a:solidFill>
                <a:latin typeface="Microsoft Yahei"/>
                <a:ea typeface="Microsoft Yahei"/>
                <a:cs typeface="Microsoft Yahei"/>
                <a:sym typeface="Microsoft Yahei"/>
              </a:rPr>
              <a:t>(</a:t>
            </a:r>
            <a:r>
              <a:rPr b="1" lang="en-CA" sz="1600">
                <a:solidFill>
                  <a:srgbClr val="0A4776"/>
                </a:solidFill>
                <a:latin typeface="Microsoft Yahei"/>
                <a:ea typeface="Microsoft Yahei"/>
                <a:cs typeface="Microsoft Yahei"/>
                <a:sym typeface="Microsoft Yahei"/>
              </a:rPr>
              <a:t>only for teachers, researchers and administrators</a:t>
            </a:r>
            <a:r>
              <a:rPr b="1" lang="en-CA" sz="2400">
                <a:solidFill>
                  <a:srgbClr val="0A4776"/>
                </a:solidFill>
                <a:latin typeface="Microsoft Yahei"/>
                <a:ea typeface="Microsoft Yahei"/>
                <a:cs typeface="Microsoft Yahei"/>
                <a:sym typeface="Microsoft Yahei"/>
              </a:rPr>
              <a:t>)</a:t>
            </a:r>
            <a:endParaRPr b="1" i="0" sz="2400" u="none" cap="none" strike="noStrike">
              <a:solidFill>
                <a:srgbClr val="0A4776"/>
              </a:solidFill>
              <a:latin typeface="Microsoft Yahei"/>
              <a:ea typeface="Microsoft Yahei"/>
              <a:cs typeface="Microsoft Yahei"/>
              <a:sym typeface="Microsoft Yahei"/>
            </a:endParaRPr>
          </a:p>
        </p:txBody>
      </p:sp>
      <p:pic>
        <p:nvPicPr>
          <p:cNvPr id="377" name="Google Shape;377;g1a4aaef6170_0_69"/>
          <p:cNvPicPr preferRelativeResize="0"/>
          <p:nvPr/>
        </p:nvPicPr>
        <p:blipFill>
          <a:blip r:embed="rId3">
            <a:alphaModFix/>
          </a:blip>
          <a:stretch>
            <a:fillRect/>
          </a:stretch>
        </p:blipFill>
        <p:spPr>
          <a:xfrm>
            <a:off x="6463500" y="1803575"/>
            <a:ext cx="2444625" cy="2444625"/>
          </a:xfrm>
          <a:prstGeom prst="rect">
            <a:avLst/>
          </a:prstGeom>
          <a:noFill/>
          <a:ln>
            <a:noFill/>
          </a:ln>
        </p:spPr>
      </p:pic>
      <p:sp>
        <p:nvSpPr>
          <p:cNvPr id="378" name="Google Shape;378;g1a4aaef6170_0_69"/>
          <p:cNvSpPr txBox="1"/>
          <p:nvPr/>
        </p:nvSpPr>
        <p:spPr>
          <a:xfrm>
            <a:off x="243700" y="1261025"/>
            <a:ext cx="340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To search users,  you have to login as a teacher, </a:t>
            </a:r>
            <a:r>
              <a:rPr lang="en-CA">
                <a:latin typeface="Calibri"/>
                <a:ea typeface="Calibri"/>
                <a:cs typeface="Calibri"/>
                <a:sym typeface="Calibri"/>
              </a:rPr>
              <a:t>researcher</a:t>
            </a:r>
            <a:r>
              <a:rPr lang="en-CA">
                <a:latin typeface="Calibri"/>
                <a:ea typeface="Calibri"/>
                <a:cs typeface="Calibri"/>
                <a:sym typeface="Calibri"/>
              </a:rPr>
              <a:t> or admin.</a:t>
            </a:r>
            <a:endParaRPr>
              <a:latin typeface="Calibri"/>
              <a:ea typeface="Calibri"/>
              <a:cs typeface="Calibri"/>
              <a:sym typeface="Calibri"/>
            </a:endParaRPr>
          </a:p>
        </p:txBody>
      </p:sp>
      <p:pic>
        <p:nvPicPr>
          <p:cNvPr id="379" name="Google Shape;379;g1a4aaef6170_0_69"/>
          <p:cNvPicPr preferRelativeResize="0"/>
          <p:nvPr/>
        </p:nvPicPr>
        <p:blipFill>
          <a:blip r:embed="rId4">
            <a:alphaModFix/>
          </a:blip>
          <a:stretch>
            <a:fillRect/>
          </a:stretch>
        </p:blipFill>
        <p:spPr>
          <a:xfrm>
            <a:off x="3896592" y="1531050"/>
            <a:ext cx="2126158" cy="2786000"/>
          </a:xfrm>
          <a:prstGeom prst="rect">
            <a:avLst/>
          </a:prstGeom>
          <a:noFill/>
          <a:ln>
            <a:noFill/>
          </a:ln>
        </p:spPr>
      </p:pic>
      <p:cxnSp>
        <p:nvCxnSpPr>
          <p:cNvPr id="380" name="Google Shape;380;g1a4aaef6170_0_69"/>
          <p:cNvCxnSpPr/>
          <p:nvPr/>
        </p:nvCxnSpPr>
        <p:spPr>
          <a:xfrm>
            <a:off x="3687275" y="2288650"/>
            <a:ext cx="743400" cy="289500"/>
          </a:xfrm>
          <a:prstGeom prst="straightConnector1">
            <a:avLst/>
          </a:prstGeom>
          <a:noFill/>
          <a:ln cap="flat" cmpd="sng" w="76200">
            <a:solidFill>
              <a:schemeClr val="dk2"/>
            </a:solidFill>
            <a:prstDash val="solid"/>
            <a:round/>
            <a:headEnd len="med" w="med" type="none"/>
            <a:tailEnd len="med" w="med" type="stealth"/>
          </a:ln>
        </p:spPr>
      </p:cxnSp>
      <p:cxnSp>
        <p:nvCxnSpPr>
          <p:cNvPr id="381" name="Google Shape;381;g1a4aaef6170_0_69"/>
          <p:cNvCxnSpPr/>
          <p:nvPr/>
        </p:nvCxnSpPr>
        <p:spPr>
          <a:xfrm flipH="1" rot="10800000">
            <a:off x="6664625" y="3429900"/>
            <a:ext cx="758100" cy="162000"/>
          </a:xfrm>
          <a:prstGeom prst="straightConnector1">
            <a:avLst/>
          </a:prstGeom>
          <a:noFill/>
          <a:ln cap="flat" cmpd="sng" w="76200">
            <a:solidFill>
              <a:schemeClr val="dk2"/>
            </a:solidFill>
            <a:prstDash val="solid"/>
            <a:round/>
            <a:headEnd len="med" w="med" type="none"/>
            <a:tailEnd len="med" w="med" type="stealth"/>
          </a:ln>
        </p:spPr>
      </p:cxnSp>
      <p:sp>
        <p:nvSpPr>
          <p:cNvPr id="382" name="Google Shape;382;g1a4aaef6170_0_69"/>
          <p:cNvSpPr txBox="1"/>
          <p:nvPr/>
        </p:nvSpPr>
        <p:spPr>
          <a:xfrm>
            <a:off x="4147125" y="4248200"/>
            <a:ext cx="1625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An example admin dashboard</a:t>
            </a:r>
            <a:endParaRPr sz="900">
              <a:latin typeface="Calibri"/>
              <a:ea typeface="Calibri"/>
              <a:cs typeface="Calibri"/>
              <a:sym typeface="Calibri"/>
            </a:endParaRPr>
          </a:p>
        </p:txBody>
      </p:sp>
      <p:sp>
        <p:nvSpPr>
          <p:cNvPr id="383" name="Google Shape;383;g1a4aaef6170_0_69"/>
          <p:cNvSpPr txBox="1"/>
          <p:nvPr/>
        </p:nvSpPr>
        <p:spPr>
          <a:xfrm>
            <a:off x="243700" y="1876625"/>
            <a:ext cx="3401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Once you logged in as above user type, click</a:t>
            </a:r>
            <a:endParaRPr>
              <a:latin typeface="Calibri"/>
              <a:ea typeface="Calibri"/>
              <a:cs typeface="Calibri"/>
              <a:sym typeface="Calibri"/>
            </a:endParaRPr>
          </a:p>
          <a:p>
            <a:pPr indent="0" lvl="0" marL="0" rtl="0" algn="l">
              <a:spcBef>
                <a:spcPts val="0"/>
              </a:spcBef>
              <a:spcAft>
                <a:spcPts val="0"/>
              </a:spcAft>
              <a:buNone/>
            </a:pPr>
            <a:r>
              <a:rPr b="1" lang="en-CA">
                <a:latin typeface="Calibri"/>
                <a:ea typeface="Calibri"/>
                <a:cs typeface="Calibri"/>
                <a:sym typeface="Calibri"/>
              </a:rPr>
              <a:t>Search Users</a:t>
            </a:r>
            <a:r>
              <a:rPr lang="en-CA">
                <a:latin typeface="Calibri"/>
                <a:ea typeface="Calibri"/>
                <a:cs typeface="Calibri"/>
                <a:sym typeface="Calibri"/>
              </a:rPr>
              <a:t>, and </a:t>
            </a:r>
            <a:r>
              <a:rPr lang="en-CA">
                <a:latin typeface="Calibri"/>
                <a:ea typeface="Calibri"/>
                <a:cs typeface="Calibri"/>
                <a:sym typeface="Calibri"/>
              </a:rPr>
              <a:t>type the name (first or last name are fine) then click </a:t>
            </a:r>
            <a:r>
              <a:rPr b="1" lang="en-CA">
                <a:latin typeface="Calibri"/>
                <a:ea typeface="Calibri"/>
                <a:cs typeface="Calibri"/>
                <a:sym typeface="Calibri"/>
              </a:rPr>
              <a:t>Search</a:t>
            </a:r>
            <a:endParaRPr b="1">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1a4aaef6170_0_76"/>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9" name="Google Shape;389;g1a4aaef6170_0_76"/>
          <p:cNvSpPr txBox="1"/>
          <p:nvPr/>
        </p:nvSpPr>
        <p:spPr>
          <a:xfrm>
            <a:off x="2349225" y="1130850"/>
            <a:ext cx="42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90" name="Google Shape;390;g1a4aaef6170_0_76"/>
          <p:cNvSpPr/>
          <p:nvPr/>
        </p:nvSpPr>
        <p:spPr>
          <a:xfrm>
            <a:off x="3474000" y="226175"/>
            <a:ext cx="21960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i="0" sz="3600" u="none" cap="none" strike="noStrike">
              <a:solidFill>
                <a:srgbClr val="0A4776"/>
              </a:solidFill>
              <a:latin typeface="Microsoft Yahei"/>
              <a:ea typeface="Microsoft Yahei"/>
              <a:cs typeface="Microsoft Yahei"/>
              <a:sym typeface="Microsoft Yahei"/>
            </a:endParaRPr>
          </a:p>
        </p:txBody>
      </p:sp>
      <p:sp>
        <p:nvSpPr>
          <p:cNvPr id="391" name="Google Shape;391;g1a4aaef6170_0_76"/>
          <p:cNvSpPr/>
          <p:nvPr/>
        </p:nvSpPr>
        <p:spPr>
          <a:xfrm>
            <a:off x="153225" y="145925"/>
            <a:ext cx="8754900" cy="984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CA" sz="3600">
                <a:solidFill>
                  <a:srgbClr val="0A4776"/>
                </a:solidFill>
                <a:latin typeface="Microsoft Yahei"/>
                <a:ea typeface="Microsoft Yahei"/>
                <a:cs typeface="Microsoft Yahei"/>
                <a:sym typeface="Microsoft Yahei"/>
              </a:rPr>
              <a:t>2.2 Group Management</a:t>
            </a:r>
            <a:endParaRPr b="1" sz="3600">
              <a:solidFill>
                <a:srgbClr val="0A4776"/>
              </a:solidFill>
              <a:latin typeface="Microsoft Yahei"/>
              <a:ea typeface="Microsoft Yahei"/>
              <a:cs typeface="Microsoft Yahei"/>
              <a:sym typeface="Microsoft Yahei"/>
            </a:endParaRPr>
          </a:p>
          <a:p>
            <a:pPr indent="0" lvl="0" marL="0" rtl="0" algn="l">
              <a:spcBef>
                <a:spcPts val="0"/>
              </a:spcBef>
              <a:spcAft>
                <a:spcPts val="0"/>
              </a:spcAft>
              <a:buClr>
                <a:schemeClr val="dk1"/>
              </a:buClr>
              <a:buFont typeface="Arial"/>
              <a:buNone/>
            </a:pPr>
            <a:r>
              <a:rPr b="1" lang="en-CA" sz="2500">
                <a:solidFill>
                  <a:schemeClr val="hlink"/>
                </a:solidFill>
                <a:latin typeface="Microsoft Yahei"/>
                <a:ea typeface="Microsoft Yahei"/>
                <a:cs typeface="Microsoft Yahei"/>
                <a:sym typeface="Microsoft Yahei"/>
              </a:rPr>
              <a:t>(</a:t>
            </a:r>
            <a:r>
              <a:rPr b="1" lang="en-CA" sz="1600">
                <a:solidFill>
                  <a:schemeClr val="hlink"/>
                </a:solidFill>
                <a:latin typeface="Microsoft Yahei"/>
                <a:ea typeface="Microsoft Yahei"/>
                <a:cs typeface="Microsoft Yahei"/>
                <a:sym typeface="Microsoft Yahei"/>
              </a:rPr>
              <a:t>only for teachers, researchers and administrators</a:t>
            </a:r>
            <a:r>
              <a:rPr b="1" lang="en-CA" sz="2400">
                <a:solidFill>
                  <a:schemeClr val="hlink"/>
                </a:solidFill>
                <a:latin typeface="Microsoft Yahei"/>
                <a:ea typeface="Microsoft Yahei"/>
                <a:cs typeface="Microsoft Yahei"/>
                <a:sym typeface="Microsoft Yahei"/>
              </a:rPr>
              <a:t>)</a:t>
            </a:r>
            <a:endParaRPr b="1" sz="3600">
              <a:solidFill>
                <a:srgbClr val="0A4776"/>
              </a:solidFill>
              <a:latin typeface="Microsoft Yahei"/>
              <a:ea typeface="Microsoft Yahei"/>
              <a:cs typeface="Microsoft Yahei"/>
              <a:sym typeface="Microsoft Yahei"/>
            </a:endParaRPr>
          </a:p>
        </p:txBody>
      </p:sp>
      <p:sp>
        <p:nvSpPr>
          <p:cNvPr id="392" name="Google Shape;392;g1a4aaef6170_0_76"/>
          <p:cNvSpPr txBox="1"/>
          <p:nvPr/>
        </p:nvSpPr>
        <p:spPr>
          <a:xfrm>
            <a:off x="243700" y="1261025"/>
            <a:ext cx="340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To either create, delete </a:t>
            </a:r>
            <a:r>
              <a:rPr lang="en-CA">
                <a:latin typeface="Calibri"/>
                <a:ea typeface="Calibri"/>
                <a:cs typeface="Calibri"/>
                <a:sym typeface="Calibri"/>
              </a:rPr>
              <a:t>groups, </a:t>
            </a:r>
            <a:r>
              <a:rPr lang="en-CA">
                <a:solidFill>
                  <a:schemeClr val="dk1"/>
                </a:solidFill>
                <a:latin typeface="Calibri"/>
                <a:ea typeface="Calibri"/>
                <a:cs typeface="Calibri"/>
                <a:sym typeface="Calibri"/>
              </a:rPr>
              <a:t>you have to login as a teacher, researcher or admin.</a:t>
            </a:r>
            <a:endParaRPr>
              <a:latin typeface="Calibri"/>
              <a:ea typeface="Calibri"/>
              <a:cs typeface="Calibri"/>
              <a:sym typeface="Calibri"/>
            </a:endParaRPr>
          </a:p>
        </p:txBody>
      </p:sp>
      <p:sp>
        <p:nvSpPr>
          <p:cNvPr id="393" name="Google Shape;393;g1a4aaef6170_0_76"/>
          <p:cNvSpPr txBox="1"/>
          <p:nvPr/>
        </p:nvSpPr>
        <p:spPr>
          <a:xfrm>
            <a:off x="243700" y="1876625"/>
            <a:ext cx="340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CA">
                <a:solidFill>
                  <a:schemeClr val="dk1"/>
                </a:solidFill>
                <a:latin typeface="Calibri"/>
                <a:ea typeface="Calibri"/>
                <a:cs typeface="Calibri"/>
                <a:sym typeface="Calibri"/>
              </a:rPr>
              <a:t>Once you logged in as above user type, click</a:t>
            </a:r>
            <a:endParaRPr>
              <a:solidFill>
                <a:schemeClr val="dk1"/>
              </a:solidFill>
              <a:latin typeface="Calibri"/>
              <a:ea typeface="Calibri"/>
              <a:cs typeface="Calibri"/>
              <a:sym typeface="Calibri"/>
            </a:endParaRPr>
          </a:p>
          <a:p>
            <a:pPr indent="0" lvl="0" marL="0" rtl="0" algn="l">
              <a:spcBef>
                <a:spcPts val="0"/>
              </a:spcBef>
              <a:spcAft>
                <a:spcPts val="0"/>
              </a:spcAft>
              <a:buNone/>
            </a:pPr>
            <a:r>
              <a:rPr b="1" lang="en-CA">
                <a:solidFill>
                  <a:schemeClr val="dk1"/>
                </a:solidFill>
                <a:latin typeface="Calibri"/>
                <a:ea typeface="Calibri"/>
                <a:cs typeface="Calibri"/>
                <a:sym typeface="Calibri"/>
              </a:rPr>
              <a:t>Group Manager. </a:t>
            </a:r>
            <a:endParaRPr>
              <a:latin typeface="Calibri"/>
              <a:ea typeface="Calibri"/>
              <a:cs typeface="Calibri"/>
              <a:sym typeface="Calibri"/>
            </a:endParaRPr>
          </a:p>
        </p:txBody>
      </p:sp>
      <p:pic>
        <p:nvPicPr>
          <p:cNvPr id="394" name="Google Shape;394;g1a4aaef6170_0_76"/>
          <p:cNvPicPr preferRelativeResize="0"/>
          <p:nvPr/>
        </p:nvPicPr>
        <p:blipFill>
          <a:blip r:embed="rId3">
            <a:alphaModFix/>
          </a:blip>
          <a:stretch>
            <a:fillRect/>
          </a:stretch>
        </p:blipFill>
        <p:spPr>
          <a:xfrm>
            <a:off x="5275775" y="1130850"/>
            <a:ext cx="2493150" cy="3266875"/>
          </a:xfrm>
          <a:prstGeom prst="rect">
            <a:avLst/>
          </a:prstGeom>
          <a:noFill/>
          <a:ln>
            <a:noFill/>
          </a:ln>
        </p:spPr>
      </p:pic>
      <p:sp>
        <p:nvSpPr>
          <p:cNvPr id="395" name="Google Shape;395;g1a4aaef6170_0_76"/>
          <p:cNvSpPr txBox="1"/>
          <p:nvPr/>
        </p:nvSpPr>
        <p:spPr>
          <a:xfrm>
            <a:off x="5709800" y="4417750"/>
            <a:ext cx="1625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An example admin dashboard</a:t>
            </a:r>
            <a:endParaRPr sz="900">
              <a:latin typeface="Calibri"/>
              <a:ea typeface="Calibri"/>
              <a:cs typeface="Calibri"/>
              <a:sym typeface="Calibri"/>
            </a:endParaRPr>
          </a:p>
        </p:txBody>
      </p:sp>
      <p:cxnSp>
        <p:nvCxnSpPr>
          <p:cNvPr id="396" name="Google Shape;396;g1a4aaef6170_0_76"/>
          <p:cNvCxnSpPr/>
          <p:nvPr/>
        </p:nvCxnSpPr>
        <p:spPr>
          <a:xfrm>
            <a:off x="5206900" y="2829638"/>
            <a:ext cx="743400" cy="289500"/>
          </a:xfrm>
          <a:prstGeom prst="straightConnector1">
            <a:avLst/>
          </a:prstGeom>
          <a:noFill/>
          <a:ln cap="flat" cmpd="sng" w="76200">
            <a:solidFill>
              <a:schemeClr val="dk2"/>
            </a:solidFill>
            <a:prstDash val="solid"/>
            <a:round/>
            <a:headEnd len="med" w="med" type="none"/>
            <a:tailEnd len="med" w="med" type="stealth"/>
          </a:ln>
        </p:spPr>
      </p:cxnSp>
      <p:sp>
        <p:nvSpPr>
          <p:cNvPr id="397" name="Google Shape;397;g1a4aaef6170_0_76"/>
          <p:cNvSpPr txBox="1"/>
          <p:nvPr/>
        </p:nvSpPr>
        <p:spPr>
          <a:xfrm>
            <a:off x="243700" y="2544875"/>
            <a:ext cx="325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To check the group detail, click the group in the group list</a:t>
            </a:r>
            <a:endParaRPr>
              <a:latin typeface="Calibri"/>
              <a:ea typeface="Calibri"/>
              <a:cs typeface="Calibri"/>
              <a:sym typeface="Calibri"/>
            </a:endParaRPr>
          </a:p>
        </p:txBody>
      </p:sp>
      <p:sp>
        <p:nvSpPr>
          <p:cNvPr id="398" name="Google Shape;398;g1a4aaef6170_0_76"/>
          <p:cNvSpPr txBox="1"/>
          <p:nvPr/>
        </p:nvSpPr>
        <p:spPr>
          <a:xfrm>
            <a:off x="243700" y="3213125"/>
            <a:ext cx="3252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To create a new group, click Create New Group, after filling in group name and id, selecting users you would like to invite, click Create group.</a:t>
            </a:r>
            <a:endParaRPr>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1a4db975f38_0_58"/>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4" name="Google Shape;404;g1a4db975f38_0_58"/>
          <p:cNvSpPr txBox="1"/>
          <p:nvPr/>
        </p:nvSpPr>
        <p:spPr>
          <a:xfrm>
            <a:off x="2349225" y="1130850"/>
            <a:ext cx="42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05" name="Google Shape;405;g1a4db975f38_0_58"/>
          <p:cNvSpPr/>
          <p:nvPr/>
        </p:nvSpPr>
        <p:spPr>
          <a:xfrm>
            <a:off x="3474000" y="226175"/>
            <a:ext cx="21960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i="0" sz="3600" u="none" cap="none" strike="noStrike">
              <a:solidFill>
                <a:srgbClr val="0A4776"/>
              </a:solidFill>
              <a:latin typeface="Microsoft Yahei"/>
              <a:ea typeface="Microsoft Yahei"/>
              <a:cs typeface="Microsoft Yahei"/>
              <a:sym typeface="Microsoft Yahei"/>
            </a:endParaRPr>
          </a:p>
        </p:txBody>
      </p:sp>
      <p:sp>
        <p:nvSpPr>
          <p:cNvPr id="406" name="Google Shape;406;g1a4db975f38_0_58"/>
          <p:cNvSpPr/>
          <p:nvPr/>
        </p:nvSpPr>
        <p:spPr>
          <a:xfrm>
            <a:off x="153225" y="145925"/>
            <a:ext cx="8754900" cy="984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CA" sz="3600">
                <a:solidFill>
                  <a:srgbClr val="0A4776"/>
                </a:solidFill>
                <a:latin typeface="Microsoft Yahei"/>
                <a:ea typeface="Microsoft Yahei"/>
                <a:cs typeface="Microsoft Yahei"/>
                <a:sym typeface="Microsoft Yahei"/>
              </a:rPr>
              <a:t>2.2 Group Management</a:t>
            </a:r>
            <a:endParaRPr b="1" sz="3600">
              <a:solidFill>
                <a:srgbClr val="0A4776"/>
              </a:solidFill>
              <a:latin typeface="Microsoft Yahei"/>
              <a:ea typeface="Microsoft Yahei"/>
              <a:cs typeface="Microsoft Yahei"/>
              <a:sym typeface="Microsoft Yahei"/>
            </a:endParaRPr>
          </a:p>
          <a:p>
            <a:pPr indent="0" lvl="0" marL="0" rtl="0" algn="l">
              <a:spcBef>
                <a:spcPts val="0"/>
              </a:spcBef>
              <a:spcAft>
                <a:spcPts val="0"/>
              </a:spcAft>
              <a:buNone/>
            </a:pPr>
            <a:r>
              <a:rPr b="1" lang="en-CA" sz="2500">
                <a:solidFill>
                  <a:schemeClr val="hlink"/>
                </a:solidFill>
                <a:latin typeface="Microsoft Yahei"/>
                <a:ea typeface="Microsoft Yahei"/>
                <a:cs typeface="Microsoft Yahei"/>
                <a:sym typeface="Microsoft Yahei"/>
              </a:rPr>
              <a:t>(</a:t>
            </a:r>
            <a:r>
              <a:rPr b="1" lang="en-CA" sz="1600">
                <a:solidFill>
                  <a:schemeClr val="hlink"/>
                </a:solidFill>
                <a:latin typeface="Microsoft Yahei"/>
                <a:ea typeface="Microsoft Yahei"/>
                <a:cs typeface="Microsoft Yahei"/>
                <a:sym typeface="Microsoft Yahei"/>
              </a:rPr>
              <a:t>only for teachers, researchers and</a:t>
            </a:r>
            <a:r>
              <a:rPr b="1" lang="en-CA" sz="1600">
                <a:solidFill>
                  <a:schemeClr val="hlink"/>
                </a:solidFill>
                <a:latin typeface="Microsoft Yahei"/>
                <a:ea typeface="Microsoft Yahei"/>
                <a:cs typeface="Microsoft Yahei"/>
                <a:sym typeface="Microsoft Yahei"/>
              </a:rPr>
              <a:t> administrators</a:t>
            </a:r>
            <a:r>
              <a:rPr b="1" lang="en-CA" sz="2400">
                <a:solidFill>
                  <a:schemeClr val="hlink"/>
                </a:solidFill>
                <a:latin typeface="Microsoft Yahei"/>
                <a:ea typeface="Microsoft Yahei"/>
                <a:cs typeface="Microsoft Yahei"/>
                <a:sym typeface="Microsoft Yahei"/>
              </a:rPr>
              <a:t>)</a:t>
            </a:r>
            <a:endParaRPr b="1" sz="3600">
              <a:solidFill>
                <a:srgbClr val="0A4776"/>
              </a:solidFill>
              <a:latin typeface="Microsoft Yahei"/>
              <a:ea typeface="Microsoft Yahei"/>
              <a:cs typeface="Microsoft Yahei"/>
              <a:sym typeface="Microsoft Yahei"/>
            </a:endParaRPr>
          </a:p>
        </p:txBody>
      </p:sp>
      <p:sp>
        <p:nvSpPr>
          <p:cNvPr id="407" name="Google Shape;407;g1a4db975f38_0_58"/>
          <p:cNvSpPr txBox="1"/>
          <p:nvPr/>
        </p:nvSpPr>
        <p:spPr>
          <a:xfrm>
            <a:off x="243700" y="1261025"/>
            <a:ext cx="340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This is how you create a new group:</a:t>
            </a:r>
            <a:endParaRPr>
              <a:latin typeface="Calibri"/>
              <a:ea typeface="Calibri"/>
              <a:cs typeface="Calibri"/>
              <a:sym typeface="Calibri"/>
            </a:endParaRPr>
          </a:p>
        </p:txBody>
      </p:sp>
      <p:pic>
        <p:nvPicPr>
          <p:cNvPr id="408" name="Google Shape;408;g1a4db975f38_0_58"/>
          <p:cNvPicPr preferRelativeResize="0"/>
          <p:nvPr/>
        </p:nvPicPr>
        <p:blipFill>
          <a:blip r:embed="rId3">
            <a:alphaModFix/>
          </a:blip>
          <a:stretch>
            <a:fillRect/>
          </a:stretch>
        </p:blipFill>
        <p:spPr>
          <a:xfrm>
            <a:off x="5422225" y="1261025"/>
            <a:ext cx="2347050" cy="3229649"/>
          </a:xfrm>
          <a:prstGeom prst="rect">
            <a:avLst/>
          </a:prstGeom>
          <a:noFill/>
          <a:ln>
            <a:noFill/>
          </a:ln>
        </p:spPr>
      </p:pic>
      <p:pic>
        <p:nvPicPr>
          <p:cNvPr id="409" name="Google Shape;409;g1a4db975f38_0_58"/>
          <p:cNvPicPr preferRelativeResize="0"/>
          <p:nvPr/>
        </p:nvPicPr>
        <p:blipFill>
          <a:blip r:embed="rId4">
            <a:alphaModFix/>
          </a:blip>
          <a:stretch>
            <a:fillRect/>
          </a:stretch>
        </p:blipFill>
        <p:spPr>
          <a:xfrm>
            <a:off x="709900" y="1936775"/>
            <a:ext cx="2934900" cy="2506425"/>
          </a:xfrm>
          <a:prstGeom prst="rect">
            <a:avLst/>
          </a:prstGeom>
          <a:noFill/>
          <a:ln>
            <a:noFill/>
          </a:ln>
        </p:spPr>
      </p:pic>
      <p:cxnSp>
        <p:nvCxnSpPr>
          <p:cNvPr id="410" name="Google Shape;410;g1a4db975f38_0_58"/>
          <p:cNvCxnSpPr/>
          <p:nvPr/>
        </p:nvCxnSpPr>
        <p:spPr>
          <a:xfrm>
            <a:off x="5276625" y="4111100"/>
            <a:ext cx="950100" cy="83700"/>
          </a:xfrm>
          <a:prstGeom prst="straightConnector1">
            <a:avLst/>
          </a:prstGeom>
          <a:noFill/>
          <a:ln cap="flat" cmpd="sng" w="76200">
            <a:solidFill>
              <a:schemeClr val="dk2"/>
            </a:solidFill>
            <a:prstDash val="solid"/>
            <a:round/>
            <a:headEnd len="med" w="med" type="none"/>
            <a:tailEnd len="med" w="med" type="stealth"/>
          </a:ln>
        </p:spPr>
      </p:cxnSp>
      <p:cxnSp>
        <p:nvCxnSpPr>
          <p:cNvPr id="411" name="Google Shape;411;g1a4db975f38_0_58"/>
          <p:cNvCxnSpPr/>
          <p:nvPr/>
        </p:nvCxnSpPr>
        <p:spPr>
          <a:xfrm>
            <a:off x="512650" y="2783000"/>
            <a:ext cx="991800" cy="185700"/>
          </a:xfrm>
          <a:prstGeom prst="straightConnector1">
            <a:avLst/>
          </a:prstGeom>
          <a:noFill/>
          <a:ln cap="flat" cmpd="sng" w="76200">
            <a:solidFill>
              <a:schemeClr val="dk2"/>
            </a:solidFill>
            <a:prstDash val="solid"/>
            <a:round/>
            <a:headEnd len="med" w="med" type="none"/>
            <a:tailEnd len="med" w="med" type="stealth"/>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1a4aaef6170_0_11"/>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descr="F:\案例二\394\1.png" id="417" name="Google Shape;417;g1a4aaef6170_0_11"/>
          <p:cNvPicPr preferRelativeResize="0"/>
          <p:nvPr/>
        </p:nvPicPr>
        <p:blipFill rotWithShape="1">
          <a:blip r:embed="rId3">
            <a:alphaModFix/>
          </a:blip>
          <a:srcRect b="0" l="0" r="0" t="0"/>
          <a:stretch/>
        </p:blipFill>
        <p:spPr>
          <a:xfrm>
            <a:off x="771468" y="-30"/>
            <a:ext cx="8372534" cy="5143500"/>
          </a:xfrm>
          <a:prstGeom prst="rect">
            <a:avLst/>
          </a:prstGeom>
          <a:noFill/>
          <a:ln>
            <a:noFill/>
          </a:ln>
          <a:effectLst>
            <a:outerShdw blurRad="342900" sx="102000" rotWithShape="0" algn="tr" dir="12060000" dist="139700" sy="102000">
              <a:srgbClr val="000000">
                <a:alpha val="40000"/>
              </a:srgbClr>
            </a:outerShdw>
          </a:effectLst>
        </p:spPr>
      </p:pic>
      <p:pic>
        <p:nvPicPr>
          <p:cNvPr descr="F:\案例二\394\1.png" id="418" name="Google Shape;418;g1a4aaef6170_0_11"/>
          <p:cNvPicPr preferRelativeResize="0"/>
          <p:nvPr/>
        </p:nvPicPr>
        <p:blipFill rotWithShape="1">
          <a:blip r:embed="rId4">
            <a:alphaModFix/>
          </a:blip>
          <a:srcRect b="0" l="0" r="0" t="0"/>
          <a:stretch/>
        </p:blipFill>
        <p:spPr>
          <a:xfrm rot="10800000">
            <a:off x="1" y="1"/>
            <a:ext cx="8429621" cy="5143500"/>
          </a:xfrm>
          <a:prstGeom prst="rect">
            <a:avLst/>
          </a:prstGeom>
          <a:noFill/>
          <a:ln>
            <a:noFill/>
          </a:ln>
          <a:effectLst>
            <a:outerShdw blurRad="342900" sx="102000" rotWithShape="0" algn="tr" dir="12060000" dist="139700" sy="102000">
              <a:srgbClr val="000000">
                <a:alpha val="40000"/>
              </a:srgbClr>
            </a:outerShdw>
          </a:effectLst>
        </p:spPr>
      </p:pic>
      <p:sp>
        <p:nvSpPr>
          <p:cNvPr id="419" name="Google Shape;419;g1a4aaef6170_0_11"/>
          <p:cNvSpPr/>
          <p:nvPr/>
        </p:nvSpPr>
        <p:spPr>
          <a:xfrm>
            <a:off x="2568300" y="2282825"/>
            <a:ext cx="4007400" cy="57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3200">
                <a:solidFill>
                  <a:srgbClr val="0A4776"/>
                </a:solidFill>
                <a:latin typeface="Microsoft Yahei"/>
                <a:ea typeface="Microsoft Yahei"/>
                <a:cs typeface="Microsoft Yahei"/>
                <a:sym typeface="Microsoft Yahei"/>
              </a:rPr>
              <a:t> 3.  </a:t>
            </a:r>
            <a:r>
              <a:rPr b="1" lang="en-CA" sz="3200">
                <a:solidFill>
                  <a:srgbClr val="0A4776"/>
                </a:solidFill>
                <a:latin typeface="Microsoft Yahei"/>
                <a:ea typeface="Microsoft Yahei"/>
                <a:cs typeface="Microsoft Yahei"/>
                <a:sym typeface="Microsoft Yahei"/>
              </a:rPr>
              <a:t>Admin Usage</a:t>
            </a:r>
            <a:endParaRPr b="1" sz="2800">
              <a:solidFill>
                <a:srgbClr val="0A4776"/>
              </a:solidFill>
              <a:latin typeface="Microsoft Yahei"/>
              <a:ea typeface="Microsoft Yahei"/>
              <a:cs typeface="Microsoft Yahei"/>
              <a:sym typeface="Microsoft Yahe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500"/>
                                        <p:tgtEl>
                                          <p:spTgt spid="418"/>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500"/>
                                        <p:tgtEl>
                                          <p:spTgt spid="417"/>
                                        </p:tgtEl>
                                      </p:cBhvr>
                                    </p:animEffect>
                                  </p:childTnLst>
                                </p:cTn>
                              </p:par>
                              <p:par>
                                <p:cTn fill="hold" nodeType="withEffect" presetClass="entr" presetID="23" presetSubtype="16">
                                  <p:stCondLst>
                                    <p:cond delay="300"/>
                                  </p:stCondLst>
                                  <p:childTnLst>
                                    <p:set>
                                      <p:cBhvr>
                                        <p:cTn dur="1" fill="hold">
                                          <p:stCondLst>
                                            <p:cond delay="0"/>
                                          </p:stCondLst>
                                        </p:cTn>
                                        <p:tgtEl>
                                          <p:spTgt spid="419"/>
                                        </p:tgtEl>
                                        <p:attrNameLst>
                                          <p:attrName>style.visibility</p:attrName>
                                        </p:attrNameLst>
                                      </p:cBhvr>
                                      <p:to>
                                        <p:strVal val="visible"/>
                                      </p:to>
                                    </p:set>
                                    <p:anim calcmode="lin" valueType="num">
                                      <p:cBhvr additive="base">
                                        <p:cTn dur="500"/>
                                        <p:tgtEl>
                                          <p:spTgt spid="419"/>
                                        </p:tgtEl>
                                        <p:attrNameLst>
                                          <p:attrName>ppt_w</p:attrName>
                                        </p:attrNameLst>
                                      </p:cBhvr>
                                      <p:tavLst>
                                        <p:tav fmla="" tm="0">
                                          <p:val>
                                            <p:strVal val="0"/>
                                          </p:val>
                                        </p:tav>
                                        <p:tav fmla="" tm="100000">
                                          <p:val>
                                            <p:strVal val="#ppt_w"/>
                                          </p:val>
                                        </p:tav>
                                      </p:tavLst>
                                    </p:anim>
                                    <p:anim calcmode="lin" valueType="num">
                                      <p:cBhvr additive="base">
                                        <p:cTn dur="500"/>
                                        <p:tgtEl>
                                          <p:spTgt spid="41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1a4aaef6170_0_83"/>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5" name="Google Shape;425;g1a4aaef6170_0_83"/>
          <p:cNvSpPr txBox="1"/>
          <p:nvPr/>
        </p:nvSpPr>
        <p:spPr>
          <a:xfrm>
            <a:off x="2349225" y="1130850"/>
            <a:ext cx="42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26" name="Google Shape;426;g1a4aaef6170_0_83"/>
          <p:cNvSpPr/>
          <p:nvPr/>
        </p:nvSpPr>
        <p:spPr>
          <a:xfrm>
            <a:off x="3474000" y="226175"/>
            <a:ext cx="21960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i="0" sz="3600" u="none" cap="none" strike="noStrike">
              <a:solidFill>
                <a:srgbClr val="0A4776"/>
              </a:solidFill>
              <a:latin typeface="Microsoft Yahei"/>
              <a:ea typeface="Microsoft Yahei"/>
              <a:cs typeface="Microsoft Yahei"/>
              <a:sym typeface="Microsoft Yahei"/>
            </a:endParaRPr>
          </a:p>
        </p:txBody>
      </p:sp>
      <p:sp>
        <p:nvSpPr>
          <p:cNvPr id="427" name="Google Shape;427;g1a4aaef6170_0_83"/>
          <p:cNvSpPr/>
          <p:nvPr/>
        </p:nvSpPr>
        <p:spPr>
          <a:xfrm>
            <a:off x="153225" y="145925"/>
            <a:ext cx="87549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CA" sz="3600">
                <a:solidFill>
                  <a:srgbClr val="0A4776"/>
                </a:solidFill>
                <a:latin typeface="Microsoft Yahei"/>
                <a:ea typeface="Microsoft Yahei"/>
                <a:cs typeface="Microsoft Yahei"/>
                <a:sym typeface="Microsoft Yahei"/>
              </a:rPr>
              <a:t>3</a:t>
            </a:r>
            <a:r>
              <a:rPr b="1" lang="en-CA" sz="3600">
                <a:solidFill>
                  <a:srgbClr val="0A4776"/>
                </a:solidFill>
                <a:latin typeface="Microsoft Yahei"/>
                <a:ea typeface="Microsoft Yahei"/>
                <a:cs typeface="Microsoft Yahei"/>
                <a:sym typeface="Microsoft Yahei"/>
              </a:rPr>
              <a:t>.1 School Management</a:t>
            </a:r>
            <a:endParaRPr b="1" i="0" sz="3600" u="none" cap="none" strike="noStrike">
              <a:solidFill>
                <a:srgbClr val="0A4776"/>
              </a:solidFill>
              <a:latin typeface="Microsoft Yahei"/>
              <a:ea typeface="Microsoft Yahei"/>
              <a:cs typeface="Microsoft Yahei"/>
              <a:sym typeface="Microsoft Yahei"/>
            </a:endParaRPr>
          </a:p>
        </p:txBody>
      </p:sp>
      <p:pic>
        <p:nvPicPr>
          <p:cNvPr id="428" name="Google Shape;428;g1a4aaef6170_0_83"/>
          <p:cNvPicPr preferRelativeResize="0"/>
          <p:nvPr/>
        </p:nvPicPr>
        <p:blipFill>
          <a:blip r:embed="rId3">
            <a:alphaModFix/>
          </a:blip>
          <a:stretch>
            <a:fillRect/>
          </a:stretch>
        </p:blipFill>
        <p:spPr>
          <a:xfrm>
            <a:off x="3867525" y="1375350"/>
            <a:ext cx="2493150" cy="3105951"/>
          </a:xfrm>
          <a:prstGeom prst="rect">
            <a:avLst/>
          </a:prstGeom>
          <a:noFill/>
          <a:ln>
            <a:noFill/>
          </a:ln>
        </p:spPr>
      </p:pic>
      <p:sp>
        <p:nvSpPr>
          <p:cNvPr id="429" name="Google Shape;429;g1a4aaef6170_0_83"/>
          <p:cNvSpPr txBox="1"/>
          <p:nvPr/>
        </p:nvSpPr>
        <p:spPr>
          <a:xfrm>
            <a:off x="4301550" y="4481300"/>
            <a:ext cx="1625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An example admin dashboard</a:t>
            </a:r>
            <a:endParaRPr sz="900">
              <a:latin typeface="Calibri"/>
              <a:ea typeface="Calibri"/>
              <a:cs typeface="Calibri"/>
              <a:sym typeface="Calibri"/>
            </a:endParaRPr>
          </a:p>
        </p:txBody>
      </p:sp>
      <p:sp>
        <p:nvSpPr>
          <p:cNvPr id="430" name="Google Shape;430;g1a4aaef6170_0_83"/>
          <p:cNvSpPr txBox="1"/>
          <p:nvPr/>
        </p:nvSpPr>
        <p:spPr>
          <a:xfrm>
            <a:off x="275475" y="905225"/>
            <a:ext cx="4577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To create/delete a school or classroom, you have to login as an administrator.</a:t>
            </a:r>
            <a:endParaRPr>
              <a:latin typeface="Calibri"/>
              <a:ea typeface="Calibri"/>
              <a:cs typeface="Calibri"/>
              <a:sym typeface="Calibri"/>
            </a:endParaRPr>
          </a:p>
        </p:txBody>
      </p:sp>
      <p:sp>
        <p:nvSpPr>
          <p:cNvPr id="431" name="Google Shape;431;g1a4aaef6170_0_83"/>
          <p:cNvSpPr txBox="1"/>
          <p:nvPr/>
        </p:nvSpPr>
        <p:spPr>
          <a:xfrm>
            <a:off x="275475" y="1531050"/>
            <a:ext cx="340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solidFill>
                  <a:schemeClr val="dk1"/>
                </a:solidFill>
                <a:latin typeface="Calibri"/>
                <a:ea typeface="Calibri"/>
                <a:cs typeface="Calibri"/>
                <a:sym typeface="Calibri"/>
              </a:rPr>
              <a:t>Once you logged in as above user type, click</a:t>
            </a:r>
            <a:endParaRPr>
              <a:solidFill>
                <a:schemeClr val="dk1"/>
              </a:solidFill>
              <a:latin typeface="Calibri"/>
              <a:ea typeface="Calibri"/>
              <a:cs typeface="Calibri"/>
              <a:sym typeface="Calibri"/>
            </a:endParaRPr>
          </a:p>
          <a:p>
            <a:pPr indent="0" lvl="0" marL="0" rtl="0" algn="l">
              <a:spcBef>
                <a:spcPts val="0"/>
              </a:spcBef>
              <a:spcAft>
                <a:spcPts val="0"/>
              </a:spcAft>
              <a:buNone/>
            </a:pPr>
            <a:r>
              <a:rPr b="1" lang="en-CA">
                <a:solidFill>
                  <a:schemeClr val="dk1"/>
                </a:solidFill>
                <a:latin typeface="Calibri"/>
                <a:ea typeface="Calibri"/>
                <a:cs typeface="Calibri"/>
                <a:sym typeface="Calibri"/>
              </a:rPr>
              <a:t>Manage Schools.</a:t>
            </a:r>
            <a:r>
              <a:rPr b="1" lang="en-CA">
                <a:solidFill>
                  <a:schemeClr val="dk1"/>
                </a:solidFill>
                <a:latin typeface="Calibri"/>
                <a:ea typeface="Calibri"/>
                <a:cs typeface="Calibri"/>
                <a:sym typeface="Calibri"/>
              </a:rPr>
              <a:t> </a:t>
            </a:r>
            <a:endParaRPr>
              <a:latin typeface="Calibri"/>
              <a:ea typeface="Calibri"/>
              <a:cs typeface="Calibri"/>
              <a:sym typeface="Calibri"/>
            </a:endParaRPr>
          </a:p>
        </p:txBody>
      </p:sp>
      <p:cxnSp>
        <p:nvCxnSpPr>
          <p:cNvPr id="432" name="Google Shape;432;g1a4aaef6170_0_83"/>
          <p:cNvCxnSpPr/>
          <p:nvPr/>
        </p:nvCxnSpPr>
        <p:spPr>
          <a:xfrm>
            <a:off x="3787075" y="1857138"/>
            <a:ext cx="743400" cy="289500"/>
          </a:xfrm>
          <a:prstGeom prst="straightConnector1">
            <a:avLst/>
          </a:prstGeom>
          <a:noFill/>
          <a:ln cap="flat" cmpd="sng" w="76200">
            <a:solidFill>
              <a:schemeClr val="dk2"/>
            </a:solidFill>
            <a:prstDash val="solid"/>
            <a:round/>
            <a:headEnd len="med" w="med" type="none"/>
            <a:tailEnd len="med" w="med" type="stealth"/>
          </a:ln>
        </p:spPr>
      </p:cxnSp>
      <p:sp>
        <p:nvSpPr>
          <p:cNvPr id="433" name="Google Shape;433;g1a4aaef6170_0_83"/>
          <p:cNvSpPr txBox="1"/>
          <p:nvPr/>
        </p:nvSpPr>
        <p:spPr>
          <a:xfrm>
            <a:off x="275475" y="2146650"/>
            <a:ext cx="3401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solidFill>
                  <a:schemeClr val="dk1"/>
                </a:solidFill>
                <a:latin typeface="Calibri"/>
                <a:ea typeface="Calibri"/>
                <a:cs typeface="Calibri"/>
                <a:sym typeface="Calibri"/>
              </a:rPr>
              <a:t>After filling up </a:t>
            </a:r>
            <a:r>
              <a:rPr b="1" lang="en-CA">
                <a:solidFill>
                  <a:schemeClr val="dk1"/>
                </a:solidFill>
                <a:latin typeface="Calibri"/>
                <a:ea typeface="Calibri"/>
                <a:cs typeface="Calibri"/>
                <a:sym typeface="Calibri"/>
              </a:rPr>
              <a:t>School Name</a:t>
            </a:r>
            <a:r>
              <a:rPr lang="en-CA">
                <a:solidFill>
                  <a:schemeClr val="dk1"/>
                </a:solidFill>
                <a:latin typeface="Calibri"/>
                <a:ea typeface="Calibri"/>
                <a:cs typeface="Calibri"/>
                <a:sym typeface="Calibri"/>
              </a:rPr>
              <a:t>, </a:t>
            </a:r>
            <a:r>
              <a:rPr b="1" lang="en-CA">
                <a:solidFill>
                  <a:schemeClr val="dk1"/>
                </a:solidFill>
                <a:latin typeface="Calibri"/>
                <a:ea typeface="Calibri"/>
                <a:cs typeface="Calibri"/>
                <a:sym typeface="Calibri"/>
              </a:rPr>
              <a:t>School Email</a:t>
            </a:r>
            <a:r>
              <a:rPr lang="en-CA">
                <a:solidFill>
                  <a:schemeClr val="dk1"/>
                </a:solidFill>
                <a:latin typeface="Calibri"/>
                <a:ea typeface="Calibri"/>
                <a:cs typeface="Calibri"/>
                <a:sym typeface="Calibri"/>
              </a:rPr>
              <a:t> (to identify school </a:t>
            </a:r>
            <a:r>
              <a:rPr lang="en-CA">
                <a:solidFill>
                  <a:schemeClr val="dk1"/>
                </a:solidFill>
                <a:latin typeface="Calibri"/>
                <a:ea typeface="Calibri"/>
                <a:cs typeface="Calibri"/>
                <a:sym typeface="Calibri"/>
              </a:rPr>
              <a:t>members</a:t>
            </a:r>
            <a:r>
              <a:rPr lang="en-CA">
                <a:solidFill>
                  <a:schemeClr val="dk1"/>
                </a:solidFill>
                <a:latin typeface="Calibri"/>
                <a:ea typeface="Calibri"/>
                <a:cs typeface="Calibri"/>
                <a:sym typeface="Calibri"/>
              </a:rPr>
              <a:t>) </a:t>
            </a:r>
            <a:r>
              <a:rPr lang="en-CA">
                <a:solidFill>
                  <a:schemeClr val="dk1"/>
                </a:solidFill>
                <a:latin typeface="Calibri"/>
                <a:ea typeface="Calibri"/>
                <a:cs typeface="Calibri"/>
                <a:sym typeface="Calibri"/>
              </a:rPr>
              <a:t>and</a:t>
            </a:r>
            <a:r>
              <a:rPr lang="en-CA">
                <a:solidFill>
                  <a:schemeClr val="dk1"/>
                </a:solidFill>
                <a:latin typeface="Calibri"/>
                <a:ea typeface="Calibri"/>
                <a:cs typeface="Calibri"/>
                <a:sym typeface="Calibri"/>
              </a:rPr>
              <a:t> </a:t>
            </a:r>
            <a:r>
              <a:rPr b="1" lang="en-CA">
                <a:solidFill>
                  <a:schemeClr val="dk1"/>
                </a:solidFill>
                <a:latin typeface="Calibri"/>
                <a:ea typeface="Calibri"/>
                <a:cs typeface="Calibri"/>
                <a:sym typeface="Calibri"/>
              </a:rPr>
              <a:t>School ID</a:t>
            </a:r>
            <a:r>
              <a:rPr lang="en-CA">
                <a:solidFill>
                  <a:schemeClr val="dk1"/>
                </a:solidFill>
                <a:latin typeface="Calibri"/>
                <a:ea typeface="Calibri"/>
                <a:cs typeface="Calibri"/>
                <a:sym typeface="Calibri"/>
              </a:rPr>
              <a:t>, click Create School to create a school.</a:t>
            </a:r>
            <a:endParaRPr>
              <a:latin typeface="Calibri"/>
              <a:ea typeface="Calibri"/>
              <a:cs typeface="Calibri"/>
              <a:sym typeface="Calibri"/>
            </a:endParaRPr>
          </a:p>
        </p:txBody>
      </p:sp>
      <p:pic>
        <p:nvPicPr>
          <p:cNvPr id="434" name="Google Shape;434;g1a4aaef6170_0_83"/>
          <p:cNvPicPr preferRelativeResize="0"/>
          <p:nvPr/>
        </p:nvPicPr>
        <p:blipFill>
          <a:blip r:embed="rId4">
            <a:alphaModFix/>
          </a:blip>
          <a:stretch>
            <a:fillRect/>
          </a:stretch>
        </p:blipFill>
        <p:spPr>
          <a:xfrm>
            <a:off x="6551625" y="1611220"/>
            <a:ext cx="2493150" cy="2634204"/>
          </a:xfrm>
          <a:prstGeom prst="rect">
            <a:avLst/>
          </a:prstGeom>
          <a:noFill/>
          <a:ln>
            <a:noFill/>
          </a:ln>
        </p:spPr>
      </p:pic>
      <p:cxnSp>
        <p:nvCxnSpPr>
          <p:cNvPr id="435" name="Google Shape;435;g1a4aaef6170_0_83"/>
          <p:cNvCxnSpPr/>
          <p:nvPr/>
        </p:nvCxnSpPr>
        <p:spPr>
          <a:xfrm flipH="1" rot="10800000">
            <a:off x="6685800" y="3882950"/>
            <a:ext cx="762600" cy="111600"/>
          </a:xfrm>
          <a:prstGeom prst="straightConnector1">
            <a:avLst/>
          </a:prstGeom>
          <a:noFill/>
          <a:ln cap="flat" cmpd="sng" w="76200">
            <a:solidFill>
              <a:schemeClr val="dk2"/>
            </a:solidFill>
            <a:prstDash val="solid"/>
            <a:round/>
            <a:headEnd len="med" w="med" type="none"/>
            <a:tailEnd len="med" w="med" type="stealth"/>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F:\案例二\394\1.png" id="182" name="Google Shape;182;p2"/>
          <p:cNvPicPr preferRelativeResize="0"/>
          <p:nvPr/>
        </p:nvPicPr>
        <p:blipFill rotWithShape="1">
          <a:blip r:embed="rId3">
            <a:alphaModFix/>
          </a:blip>
          <a:srcRect b="0" l="-11997" r="0" t="0"/>
          <a:stretch/>
        </p:blipFill>
        <p:spPr>
          <a:xfrm rot="-6772319">
            <a:off x="-1649910" y="492026"/>
            <a:ext cx="6678992" cy="4947401"/>
          </a:xfrm>
          <a:prstGeom prst="rect">
            <a:avLst/>
          </a:prstGeom>
          <a:noFill/>
          <a:ln>
            <a:noFill/>
          </a:ln>
          <a:effectLst>
            <a:outerShdw blurRad="342900" rotWithShape="0" algn="tl" dir="2700000" dist="139700">
              <a:srgbClr val="000000">
                <a:alpha val="40000"/>
              </a:srgbClr>
            </a:outerShdw>
          </a:effectLst>
        </p:spPr>
      </p:pic>
      <p:sp>
        <p:nvSpPr>
          <p:cNvPr id="183" name="Google Shape;183;p2"/>
          <p:cNvSpPr/>
          <p:nvPr/>
        </p:nvSpPr>
        <p:spPr>
          <a:xfrm>
            <a:off x="1663425" y="1393500"/>
            <a:ext cx="2196000" cy="759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CA" sz="3600">
                <a:solidFill>
                  <a:srgbClr val="0A4776"/>
                </a:solidFill>
                <a:latin typeface="Microsoft Yahei"/>
                <a:ea typeface="Microsoft Yahei"/>
                <a:cs typeface="Microsoft Yahei"/>
                <a:sym typeface="Microsoft Yahei"/>
              </a:rPr>
              <a:t>Chapters</a:t>
            </a:r>
            <a:endParaRPr b="1" i="0" sz="3600" u="none" cap="none" strike="noStrike">
              <a:solidFill>
                <a:srgbClr val="0A4776"/>
              </a:solidFill>
              <a:latin typeface="Microsoft Yahei"/>
              <a:ea typeface="Microsoft Yahei"/>
              <a:cs typeface="Microsoft Yahei"/>
              <a:sym typeface="Microsoft Yahei"/>
            </a:endParaRPr>
          </a:p>
        </p:txBody>
      </p:sp>
      <p:sp>
        <p:nvSpPr>
          <p:cNvPr id="184" name="Google Shape;184;p2"/>
          <p:cNvSpPr/>
          <p:nvPr/>
        </p:nvSpPr>
        <p:spPr>
          <a:xfrm>
            <a:off x="4508775" y="371125"/>
            <a:ext cx="4319100" cy="4670100"/>
          </a:xfrm>
          <a:prstGeom prst="rect">
            <a:avLst/>
          </a:prstGeom>
          <a:noFill/>
          <a:ln>
            <a:noFill/>
          </a:ln>
        </p:spPr>
        <p:txBody>
          <a:bodyPr anchorCtr="0" anchor="t" bIns="45700" lIns="91425" spcFirstLastPara="1" rIns="91425" wrap="square" tIns="45700">
            <a:spAutoFit/>
          </a:bodyPr>
          <a:lstStyle/>
          <a:p>
            <a:pPr indent="-355600" lvl="0" marL="457200" marR="0" rtl="0" algn="l">
              <a:spcBef>
                <a:spcPts val="0"/>
              </a:spcBef>
              <a:spcAft>
                <a:spcPts val="0"/>
              </a:spcAft>
              <a:buClr>
                <a:srgbClr val="0A4776"/>
              </a:buClr>
              <a:buSzPts val="2000"/>
              <a:buFont typeface="Microsoft Yahei"/>
              <a:buAutoNum type="arabicPeriod"/>
            </a:pPr>
            <a:r>
              <a:rPr b="1" lang="en-CA" sz="2000">
                <a:solidFill>
                  <a:srgbClr val="0A4776"/>
                </a:solidFill>
                <a:latin typeface="Microsoft Yahei"/>
                <a:ea typeface="Microsoft Yahei"/>
                <a:cs typeface="Microsoft Yahei"/>
                <a:sym typeface="Microsoft Yahei"/>
              </a:rPr>
              <a:t>Basic Usage</a:t>
            </a:r>
            <a:endParaRPr b="1" sz="2000">
              <a:solidFill>
                <a:srgbClr val="0A4776"/>
              </a:solidFill>
              <a:latin typeface="Microsoft Yahei"/>
              <a:ea typeface="Microsoft Yahei"/>
              <a:cs typeface="Microsoft Yahei"/>
              <a:sym typeface="Microsoft Yahei"/>
            </a:endParaRPr>
          </a:p>
          <a:p>
            <a:pPr indent="-355600" lvl="1" marL="914400" marR="0" rtl="0" algn="l">
              <a:spcBef>
                <a:spcPts val="0"/>
              </a:spcBef>
              <a:spcAft>
                <a:spcPts val="0"/>
              </a:spcAft>
              <a:buClr>
                <a:srgbClr val="0A4776"/>
              </a:buClr>
              <a:buSzPts val="2000"/>
              <a:buFont typeface="Microsoft Yahei"/>
              <a:buAutoNum type="arabicPeriod"/>
            </a:pPr>
            <a:r>
              <a:rPr lang="en-CA" sz="2000">
                <a:solidFill>
                  <a:srgbClr val="0A4776"/>
                </a:solidFill>
                <a:latin typeface="Microsoft Yahei"/>
                <a:ea typeface="Microsoft Yahei"/>
                <a:cs typeface="Microsoft Yahei"/>
                <a:sym typeface="Microsoft Yahei"/>
              </a:rPr>
              <a:t>Translation</a:t>
            </a:r>
            <a:endParaRPr sz="2000">
              <a:solidFill>
                <a:srgbClr val="0A4776"/>
              </a:solidFill>
              <a:latin typeface="Microsoft Yahei"/>
              <a:ea typeface="Microsoft Yahei"/>
              <a:cs typeface="Microsoft Yahei"/>
              <a:sym typeface="Microsoft Yahei"/>
            </a:endParaRPr>
          </a:p>
          <a:p>
            <a:pPr indent="-355600" lvl="1" marL="914400" marR="0" rtl="0" algn="l">
              <a:spcBef>
                <a:spcPts val="0"/>
              </a:spcBef>
              <a:spcAft>
                <a:spcPts val="0"/>
              </a:spcAft>
              <a:buClr>
                <a:srgbClr val="0A4776"/>
              </a:buClr>
              <a:buSzPts val="2000"/>
              <a:buFont typeface="Microsoft Yahei"/>
              <a:buAutoNum type="arabicPeriod"/>
            </a:pPr>
            <a:r>
              <a:rPr lang="en-CA" sz="2000">
                <a:solidFill>
                  <a:srgbClr val="0A4776"/>
                </a:solidFill>
                <a:latin typeface="Microsoft Yahei"/>
                <a:ea typeface="Microsoft Yahei"/>
                <a:cs typeface="Microsoft Yahei"/>
                <a:sym typeface="Microsoft Yahei"/>
              </a:rPr>
              <a:t>Parent Self Signup</a:t>
            </a:r>
            <a:endParaRPr sz="2000">
              <a:solidFill>
                <a:srgbClr val="0A4776"/>
              </a:solidFill>
              <a:latin typeface="Microsoft Yahei"/>
              <a:ea typeface="Microsoft Yahei"/>
              <a:cs typeface="Microsoft Yahei"/>
              <a:sym typeface="Microsoft Yahei"/>
            </a:endParaRPr>
          </a:p>
          <a:p>
            <a:pPr indent="-355600" lvl="1" marL="914400" marR="0" rtl="0" algn="l">
              <a:spcBef>
                <a:spcPts val="0"/>
              </a:spcBef>
              <a:spcAft>
                <a:spcPts val="0"/>
              </a:spcAft>
              <a:buClr>
                <a:srgbClr val="0A4776"/>
              </a:buClr>
              <a:buSzPts val="2000"/>
              <a:buFont typeface="Microsoft Yahei"/>
              <a:buAutoNum type="arabicPeriod"/>
            </a:pPr>
            <a:r>
              <a:rPr lang="en-CA" sz="2000">
                <a:solidFill>
                  <a:srgbClr val="0A4776"/>
                </a:solidFill>
                <a:latin typeface="Microsoft Yahei"/>
                <a:ea typeface="Microsoft Yahei"/>
                <a:cs typeface="Microsoft Yahei"/>
                <a:sym typeface="Microsoft Yahei"/>
              </a:rPr>
              <a:t>Login</a:t>
            </a:r>
            <a:endParaRPr sz="2000">
              <a:solidFill>
                <a:srgbClr val="0A4776"/>
              </a:solidFill>
              <a:latin typeface="Microsoft Yahei"/>
              <a:ea typeface="Microsoft Yahei"/>
              <a:cs typeface="Microsoft Yahei"/>
              <a:sym typeface="Microsoft Yahei"/>
            </a:endParaRPr>
          </a:p>
          <a:p>
            <a:pPr indent="-355600" lvl="1" marL="914400" marR="0" rtl="0" algn="l">
              <a:spcBef>
                <a:spcPts val="0"/>
              </a:spcBef>
              <a:spcAft>
                <a:spcPts val="0"/>
              </a:spcAft>
              <a:buClr>
                <a:srgbClr val="0A4776"/>
              </a:buClr>
              <a:buSzPts val="2000"/>
              <a:buFont typeface="Microsoft Yahei"/>
              <a:buAutoNum type="arabicPeriod"/>
            </a:pPr>
            <a:r>
              <a:rPr lang="en-CA" sz="2000">
                <a:solidFill>
                  <a:srgbClr val="0A4776"/>
                </a:solidFill>
                <a:latin typeface="Microsoft Yahei"/>
                <a:ea typeface="Microsoft Yahei"/>
                <a:cs typeface="Microsoft Yahei"/>
                <a:sym typeface="Microsoft Yahei"/>
              </a:rPr>
              <a:t>Dashboard</a:t>
            </a:r>
            <a:endParaRPr sz="2000">
              <a:solidFill>
                <a:srgbClr val="0A4776"/>
              </a:solidFill>
              <a:latin typeface="Microsoft Yahei"/>
              <a:ea typeface="Microsoft Yahei"/>
              <a:cs typeface="Microsoft Yahei"/>
              <a:sym typeface="Microsoft Yahei"/>
            </a:endParaRPr>
          </a:p>
          <a:p>
            <a:pPr indent="-355600" lvl="1" marL="914400" marR="0" rtl="0" algn="l">
              <a:spcBef>
                <a:spcPts val="0"/>
              </a:spcBef>
              <a:spcAft>
                <a:spcPts val="0"/>
              </a:spcAft>
              <a:buClr>
                <a:srgbClr val="0A4776"/>
              </a:buClr>
              <a:buSzPts val="2000"/>
              <a:buFont typeface="Microsoft Yahei"/>
              <a:buAutoNum type="arabicPeriod"/>
            </a:pPr>
            <a:r>
              <a:rPr lang="en-CA" sz="2000">
                <a:solidFill>
                  <a:srgbClr val="0A4776"/>
                </a:solidFill>
                <a:latin typeface="Microsoft Yahei"/>
                <a:ea typeface="Microsoft Yahei"/>
                <a:cs typeface="Microsoft Yahei"/>
                <a:sym typeface="Microsoft Yahei"/>
              </a:rPr>
              <a:t>Profile</a:t>
            </a:r>
            <a:endParaRPr sz="2000">
              <a:solidFill>
                <a:srgbClr val="0A4776"/>
              </a:solidFill>
              <a:latin typeface="Microsoft Yahei"/>
              <a:ea typeface="Microsoft Yahei"/>
              <a:cs typeface="Microsoft Yahei"/>
              <a:sym typeface="Microsoft Yahei"/>
            </a:endParaRPr>
          </a:p>
          <a:p>
            <a:pPr indent="-355600" lvl="1" marL="914400" marR="0" rtl="0" algn="l">
              <a:spcBef>
                <a:spcPts val="0"/>
              </a:spcBef>
              <a:spcAft>
                <a:spcPts val="0"/>
              </a:spcAft>
              <a:buClr>
                <a:srgbClr val="0A4776"/>
              </a:buClr>
              <a:buSzPts val="2000"/>
              <a:buFont typeface="Microsoft Yahei"/>
              <a:buAutoNum type="arabicPeriod"/>
            </a:pPr>
            <a:r>
              <a:rPr lang="en-CA" sz="2000">
                <a:solidFill>
                  <a:srgbClr val="0A4776"/>
                </a:solidFill>
                <a:latin typeface="Microsoft Yahei"/>
                <a:ea typeface="Microsoft Yahei"/>
                <a:cs typeface="Microsoft Yahei"/>
                <a:sym typeface="Microsoft Yahei"/>
              </a:rPr>
              <a:t>Chat</a:t>
            </a:r>
            <a:endParaRPr sz="2000">
              <a:solidFill>
                <a:srgbClr val="0A4776"/>
              </a:solidFill>
              <a:latin typeface="Microsoft Yahei"/>
              <a:ea typeface="Microsoft Yahei"/>
              <a:cs typeface="Microsoft Yahei"/>
              <a:sym typeface="Microsoft Yahei"/>
            </a:endParaRPr>
          </a:p>
          <a:p>
            <a:pPr indent="-355600" lvl="1" marL="914400" marR="0" rtl="0" algn="l">
              <a:spcBef>
                <a:spcPts val="0"/>
              </a:spcBef>
              <a:spcAft>
                <a:spcPts val="0"/>
              </a:spcAft>
              <a:buClr>
                <a:srgbClr val="0A4776"/>
              </a:buClr>
              <a:buSzPts val="2000"/>
              <a:buFont typeface="Microsoft Yahei"/>
              <a:buAutoNum type="arabicPeriod"/>
            </a:pPr>
            <a:r>
              <a:rPr lang="en-CA" sz="2000">
                <a:solidFill>
                  <a:srgbClr val="0A4776"/>
                </a:solidFill>
                <a:latin typeface="Microsoft Yahei"/>
                <a:ea typeface="Microsoft Yahei"/>
                <a:cs typeface="Microsoft Yahei"/>
                <a:sym typeface="Microsoft Yahei"/>
              </a:rPr>
              <a:t>Logout</a:t>
            </a:r>
            <a:endParaRPr sz="2000">
              <a:solidFill>
                <a:srgbClr val="0A4776"/>
              </a:solidFill>
              <a:latin typeface="Microsoft Yahei"/>
              <a:ea typeface="Microsoft Yahei"/>
              <a:cs typeface="Microsoft Yahei"/>
              <a:sym typeface="Microsoft Yahei"/>
            </a:endParaRPr>
          </a:p>
          <a:p>
            <a:pPr indent="-355600" lvl="0" marL="457200" marR="0" rtl="0" algn="l">
              <a:spcBef>
                <a:spcPts val="0"/>
              </a:spcBef>
              <a:spcAft>
                <a:spcPts val="0"/>
              </a:spcAft>
              <a:buClr>
                <a:srgbClr val="0A4776"/>
              </a:buClr>
              <a:buSzPts val="2000"/>
              <a:buFont typeface="Microsoft Yahei"/>
              <a:buAutoNum type="arabicPeriod"/>
            </a:pPr>
            <a:r>
              <a:rPr b="1" lang="en-CA" sz="2000">
                <a:solidFill>
                  <a:srgbClr val="0A4776"/>
                </a:solidFill>
                <a:latin typeface="Microsoft Yahei"/>
                <a:ea typeface="Microsoft Yahei"/>
                <a:cs typeface="Microsoft Yahei"/>
                <a:sym typeface="Microsoft Yahei"/>
              </a:rPr>
              <a:t>Teacher Researcher Usage</a:t>
            </a:r>
            <a:endParaRPr b="1" sz="2000">
              <a:solidFill>
                <a:srgbClr val="0A4776"/>
              </a:solidFill>
              <a:latin typeface="Microsoft Yahei"/>
              <a:ea typeface="Microsoft Yahei"/>
              <a:cs typeface="Microsoft Yahei"/>
              <a:sym typeface="Microsoft Yahei"/>
            </a:endParaRPr>
          </a:p>
          <a:p>
            <a:pPr indent="-355600" lvl="1" marL="914400" marR="0" rtl="0" algn="l">
              <a:spcBef>
                <a:spcPts val="0"/>
              </a:spcBef>
              <a:spcAft>
                <a:spcPts val="0"/>
              </a:spcAft>
              <a:buClr>
                <a:srgbClr val="0A4776"/>
              </a:buClr>
              <a:buSzPts val="2000"/>
              <a:buFont typeface="Microsoft Yahei"/>
              <a:buAutoNum type="arabicPeriod"/>
            </a:pPr>
            <a:r>
              <a:rPr lang="en-CA" sz="2000">
                <a:solidFill>
                  <a:srgbClr val="0A4776"/>
                </a:solidFill>
                <a:latin typeface="Microsoft Yahei"/>
                <a:ea typeface="Microsoft Yahei"/>
                <a:cs typeface="Microsoft Yahei"/>
                <a:sym typeface="Microsoft Yahei"/>
              </a:rPr>
              <a:t>Search User</a:t>
            </a:r>
            <a:endParaRPr sz="2000">
              <a:solidFill>
                <a:srgbClr val="0A4776"/>
              </a:solidFill>
              <a:latin typeface="Microsoft Yahei"/>
              <a:ea typeface="Microsoft Yahei"/>
              <a:cs typeface="Microsoft Yahei"/>
              <a:sym typeface="Microsoft Yahei"/>
            </a:endParaRPr>
          </a:p>
          <a:p>
            <a:pPr indent="-355600" lvl="1" marL="914400" marR="0" rtl="0" algn="l">
              <a:spcBef>
                <a:spcPts val="0"/>
              </a:spcBef>
              <a:spcAft>
                <a:spcPts val="0"/>
              </a:spcAft>
              <a:buClr>
                <a:srgbClr val="0A4776"/>
              </a:buClr>
              <a:buSzPts val="2000"/>
              <a:buFont typeface="Microsoft Yahei"/>
              <a:buAutoNum type="arabicPeriod"/>
            </a:pPr>
            <a:r>
              <a:rPr lang="en-CA" sz="2000">
                <a:solidFill>
                  <a:srgbClr val="0A4776"/>
                </a:solidFill>
                <a:latin typeface="Microsoft Yahei"/>
                <a:ea typeface="Microsoft Yahei"/>
                <a:cs typeface="Microsoft Yahei"/>
                <a:sym typeface="Microsoft Yahei"/>
              </a:rPr>
              <a:t>Group Management</a:t>
            </a:r>
            <a:endParaRPr sz="2000">
              <a:solidFill>
                <a:srgbClr val="0A4776"/>
              </a:solidFill>
              <a:latin typeface="Microsoft Yahei"/>
              <a:ea typeface="Microsoft Yahei"/>
              <a:cs typeface="Microsoft Yahei"/>
              <a:sym typeface="Microsoft Yahei"/>
            </a:endParaRPr>
          </a:p>
          <a:p>
            <a:pPr indent="-355600" lvl="0" marL="457200" marR="0" rtl="0" algn="l">
              <a:spcBef>
                <a:spcPts val="0"/>
              </a:spcBef>
              <a:spcAft>
                <a:spcPts val="0"/>
              </a:spcAft>
              <a:buClr>
                <a:srgbClr val="0A4776"/>
              </a:buClr>
              <a:buSzPts val="2000"/>
              <a:buFont typeface="Microsoft Yahei"/>
              <a:buAutoNum type="arabicPeriod"/>
            </a:pPr>
            <a:r>
              <a:rPr b="1" lang="en-CA" sz="2000">
                <a:solidFill>
                  <a:srgbClr val="0A4776"/>
                </a:solidFill>
                <a:latin typeface="Microsoft Yahei"/>
                <a:ea typeface="Microsoft Yahei"/>
                <a:cs typeface="Microsoft Yahei"/>
                <a:sym typeface="Microsoft Yahei"/>
              </a:rPr>
              <a:t>Admin Usage</a:t>
            </a:r>
            <a:endParaRPr b="1" sz="2000">
              <a:solidFill>
                <a:srgbClr val="0A4776"/>
              </a:solidFill>
              <a:latin typeface="Microsoft Yahei"/>
              <a:ea typeface="Microsoft Yahei"/>
              <a:cs typeface="Microsoft Yahei"/>
              <a:sym typeface="Microsoft Yahei"/>
            </a:endParaRPr>
          </a:p>
          <a:p>
            <a:pPr indent="-355600" lvl="1" marL="914400" marR="0" rtl="0" algn="l">
              <a:spcBef>
                <a:spcPts val="0"/>
              </a:spcBef>
              <a:spcAft>
                <a:spcPts val="0"/>
              </a:spcAft>
              <a:buClr>
                <a:srgbClr val="0A4776"/>
              </a:buClr>
              <a:buSzPts val="2000"/>
              <a:buFont typeface="Microsoft Yahei"/>
              <a:buAutoNum type="arabicPeriod"/>
            </a:pPr>
            <a:r>
              <a:rPr lang="en-CA" sz="2000">
                <a:solidFill>
                  <a:srgbClr val="0A4776"/>
                </a:solidFill>
                <a:latin typeface="Microsoft Yahei"/>
                <a:ea typeface="Microsoft Yahei"/>
                <a:cs typeface="Microsoft Yahei"/>
                <a:sym typeface="Microsoft Yahei"/>
              </a:rPr>
              <a:t>Manage Schools</a:t>
            </a:r>
            <a:endParaRPr sz="2000">
              <a:solidFill>
                <a:srgbClr val="0A4776"/>
              </a:solidFill>
              <a:latin typeface="Microsoft Yahei"/>
              <a:ea typeface="Microsoft Yahei"/>
              <a:cs typeface="Microsoft Yahei"/>
              <a:sym typeface="Microsoft Yahei"/>
            </a:endParaRPr>
          </a:p>
          <a:p>
            <a:pPr indent="-355600" lvl="1" marL="914400" marR="0" rtl="0" algn="l">
              <a:spcBef>
                <a:spcPts val="0"/>
              </a:spcBef>
              <a:spcAft>
                <a:spcPts val="0"/>
              </a:spcAft>
              <a:buClr>
                <a:srgbClr val="0A4776"/>
              </a:buClr>
              <a:buSzPts val="2000"/>
              <a:buFont typeface="Microsoft Yahei"/>
              <a:buAutoNum type="arabicPeriod"/>
            </a:pPr>
            <a:r>
              <a:rPr lang="en-CA" sz="2000">
                <a:solidFill>
                  <a:srgbClr val="0A4776"/>
                </a:solidFill>
                <a:latin typeface="Microsoft Yahei"/>
                <a:ea typeface="Microsoft Yahei"/>
                <a:cs typeface="Microsoft Yahei"/>
                <a:sym typeface="Microsoft Yahei"/>
              </a:rPr>
              <a:t>Manage Classrooms</a:t>
            </a:r>
            <a:endParaRPr sz="2000">
              <a:solidFill>
                <a:srgbClr val="0A4776"/>
              </a:solidFill>
              <a:latin typeface="Microsoft Yahei"/>
              <a:ea typeface="Microsoft Yahei"/>
              <a:cs typeface="Microsoft Yahei"/>
              <a:sym typeface="Microsoft Yahei"/>
            </a:endParaRPr>
          </a:p>
          <a:p>
            <a:pPr indent="-355600" lvl="1" marL="914400" marR="0" rtl="0" algn="l">
              <a:spcBef>
                <a:spcPts val="0"/>
              </a:spcBef>
              <a:spcAft>
                <a:spcPts val="0"/>
              </a:spcAft>
              <a:buClr>
                <a:srgbClr val="0A4776"/>
              </a:buClr>
              <a:buSzPts val="2000"/>
              <a:buFont typeface="Microsoft Yahei"/>
              <a:buAutoNum type="arabicPeriod"/>
            </a:pPr>
            <a:r>
              <a:rPr lang="en-CA" sz="2000">
                <a:solidFill>
                  <a:srgbClr val="0A4776"/>
                </a:solidFill>
                <a:latin typeface="Microsoft Yahei"/>
                <a:ea typeface="Microsoft Yahei"/>
                <a:cs typeface="Microsoft Yahei"/>
                <a:sym typeface="Microsoft Yahei"/>
              </a:rPr>
              <a:t>Manage Users</a:t>
            </a:r>
            <a:endParaRPr sz="2000">
              <a:solidFill>
                <a:srgbClr val="0A4776"/>
              </a:solidFill>
              <a:latin typeface="Microsoft Yahei"/>
              <a:ea typeface="Microsoft Yahei"/>
              <a:cs typeface="Microsoft Yahei"/>
              <a:sym typeface="Microsoft Yahei"/>
            </a:endParaRPr>
          </a:p>
        </p:txBody>
      </p:sp>
      <p:pic>
        <p:nvPicPr>
          <p:cNvPr descr="F:\案例二\394\1.png" id="185" name="Google Shape;185;p2"/>
          <p:cNvPicPr preferRelativeResize="0"/>
          <p:nvPr/>
        </p:nvPicPr>
        <p:blipFill rotWithShape="1">
          <a:blip r:embed="rId4">
            <a:alphaModFix/>
          </a:blip>
          <a:srcRect b="0" l="-22180" r="0" t="0"/>
          <a:stretch/>
        </p:blipFill>
        <p:spPr>
          <a:xfrm flipH="1" rot="9082816">
            <a:off x="7321732" y="3938055"/>
            <a:ext cx="2267319" cy="1580922"/>
          </a:xfrm>
          <a:prstGeom prst="rect">
            <a:avLst/>
          </a:prstGeom>
          <a:noFill/>
          <a:ln>
            <a:noFill/>
          </a:ln>
          <a:effectLst>
            <a:outerShdw blurRad="342900" sx="102000" rotWithShape="0" algn="br" dir="13500000" dist="139700" sy="102000">
              <a:srgbClr val="000000">
                <a:alpha val="40000"/>
              </a:srgbClr>
            </a:outerShdw>
          </a:effectLst>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g1a4aaef6170_0_90"/>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1" name="Google Shape;441;g1a4aaef6170_0_90"/>
          <p:cNvSpPr txBox="1"/>
          <p:nvPr/>
        </p:nvSpPr>
        <p:spPr>
          <a:xfrm>
            <a:off x="2349225" y="1130850"/>
            <a:ext cx="42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42" name="Google Shape;442;g1a4aaef6170_0_90"/>
          <p:cNvSpPr/>
          <p:nvPr/>
        </p:nvSpPr>
        <p:spPr>
          <a:xfrm>
            <a:off x="3474000" y="226175"/>
            <a:ext cx="21960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i="0" sz="3600" u="none" cap="none" strike="noStrike">
              <a:solidFill>
                <a:srgbClr val="0A4776"/>
              </a:solidFill>
              <a:latin typeface="Microsoft Yahei"/>
              <a:ea typeface="Microsoft Yahei"/>
              <a:cs typeface="Microsoft Yahei"/>
              <a:sym typeface="Microsoft Yahei"/>
            </a:endParaRPr>
          </a:p>
        </p:txBody>
      </p:sp>
      <p:sp>
        <p:nvSpPr>
          <p:cNvPr id="443" name="Google Shape;443;g1a4aaef6170_0_90"/>
          <p:cNvSpPr/>
          <p:nvPr/>
        </p:nvSpPr>
        <p:spPr>
          <a:xfrm>
            <a:off x="153225" y="145925"/>
            <a:ext cx="87549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CA" sz="3600">
                <a:solidFill>
                  <a:srgbClr val="0A4776"/>
                </a:solidFill>
                <a:latin typeface="Microsoft Yahei"/>
                <a:ea typeface="Microsoft Yahei"/>
                <a:cs typeface="Microsoft Yahei"/>
                <a:sym typeface="Microsoft Yahei"/>
              </a:rPr>
              <a:t>3</a:t>
            </a:r>
            <a:r>
              <a:rPr b="1" lang="en-CA" sz="3600">
                <a:solidFill>
                  <a:srgbClr val="0A4776"/>
                </a:solidFill>
                <a:latin typeface="Microsoft Yahei"/>
                <a:ea typeface="Microsoft Yahei"/>
                <a:cs typeface="Microsoft Yahei"/>
                <a:sym typeface="Microsoft Yahei"/>
              </a:rPr>
              <a:t>.2 Classroom Management</a:t>
            </a:r>
            <a:endParaRPr b="1" i="0" sz="3600" u="none" cap="none" strike="noStrike">
              <a:solidFill>
                <a:srgbClr val="0A4776"/>
              </a:solidFill>
              <a:latin typeface="Microsoft Yahei"/>
              <a:ea typeface="Microsoft Yahei"/>
              <a:cs typeface="Microsoft Yahei"/>
              <a:sym typeface="Microsoft Yahei"/>
            </a:endParaRPr>
          </a:p>
        </p:txBody>
      </p:sp>
      <p:sp>
        <p:nvSpPr>
          <p:cNvPr id="444" name="Google Shape;444;g1a4aaef6170_0_90"/>
          <p:cNvSpPr txBox="1"/>
          <p:nvPr/>
        </p:nvSpPr>
        <p:spPr>
          <a:xfrm>
            <a:off x="275475" y="905225"/>
            <a:ext cx="353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To create/delete a classroom, click an </a:t>
            </a:r>
            <a:r>
              <a:rPr b="1" lang="en-CA">
                <a:latin typeface="Calibri"/>
                <a:ea typeface="Calibri"/>
                <a:cs typeface="Calibri"/>
                <a:sym typeface="Calibri"/>
              </a:rPr>
              <a:t>school</a:t>
            </a:r>
            <a:r>
              <a:rPr lang="en-CA">
                <a:latin typeface="Calibri"/>
                <a:ea typeface="Calibri"/>
                <a:cs typeface="Calibri"/>
                <a:sym typeface="Calibri"/>
              </a:rPr>
              <a:t> in the school list</a:t>
            </a:r>
            <a:endParaRPr>
              <a:latin typeface="Calibri"/>
              <a:ea typeface="Calibri"/>
              <a:cs typeface="Calibri"/>
              <a:sym typeface="Calibri"/>
            </a:endParaRPr>
          </a:p>
        </p:txBody>
      </p:sp>
      <p:pic>
        <p:nvPicPr>
          <p:cNvPr id="445" name="Google Shape;445;g1a4aaef6170_0_90"/>
          <p:cNvPicPr preferRelativeResize="0"/>
          <p:nvPr/>
        </p:nvPicPr>
        <p:blipFill>
          <a:blip r:embed="rId3">
            <a:alphaModFix/>
          </a:blip>
          <a:stretch>
            <a:fillRect/>
          </a:stretch>
        </p:blipFill>
        <p:spPr>
          <a:xfrm>
            <a:off x="3994525" y="905225"/>
            <a:ext cx="2508375" cy="1911350"/>
          </a:xfrm>
          <a:prstGeom prst="rect">
            <a:avLst/>
          </a:prstGeom>
          <a:noFill/>
          <a:ln>
            <a:noFill/>
          </a:ln>
        </p:spPr>
      </p:pic>
      <p:pic>
        <p:nvPicPr>
          <p:cNvPr id="446" name="Google Shape;446;g1a4aaef6170_0_90"/>
          <p:cNvPicPr preferRelativeResize="0"/>
          <p:nvPr/>
        </p:nvPicPr>
        <p:blipFill>
          <a:blip r:embed="rId4">
            <a:alphaModFix/>
          </a:blip>
          <a:stretch>
            <a:fillRect/>
          </a:stretch>
        </p:blipFill>
        <p:spPr>
          <a:xfrm>
            <a:off x="5282875" y="2890150"/>
            <a:ext cx="2776050" cy="2156950"/>
          </a:xfrm>
          <a:prstGeom prst="rect">
            <a:avLst/>
          </a:prstGeom>
          <a:noFill/>
          <a:ln>
            <a:noFill/>
          </a:ln>
        </p:spPr>
      </p:pic>
      <p:cxnSp>
        <p:nvCxnSpPr>
          <p:cNvPr id="447" name="Google Shape;447;g1a4aaef6170_0_90"/>
          <p:cNvCxnSpPr/>
          <p:nvPr/>
        </p:nvCxnSpPr>
        <p:spPr>
          <a:xfrm>
            <a:off x="3994525" y="1756675"/>
            <a:ext cx="827700" cy="105000"/>
          </a:xfrm>
          <a:prstGeom prst="straightConnector1">
            <a:avLst/>
          </a:prstGeom>
          <a:noFill/>
          <a:ln cap="flat" cmpd="sng" w="76200">
            <a:solidFill>
              <a:schemeClr val="dk2"/>
            </a:solidFill>
            <a:prstDash val="solid"/>
            <a:round/>
            <a:headEnd len="med" w="med" type="none"/>
            <a:tailEnd len="med" w="med" type="stealth"/>
          </a:ln>
        </p:spPr>
      </p:cxnSp>
      <p:cxnSp>
        <p:nvCxnSpPr>
          <p:cNvPr id="448" name="Google Shape;448;g1a4aaef6170_0_90"/>
          <p:cNvCxnSpPr/>
          <p:nvPr/>
        </p:nvCxnSpPr>
        <p:spPr>
          <a:xfrm flipH="1" rot="10800000">
            <a:off x="5170650" y="4859675"/>
            <a:ext cx="891900" cy="56700"/>
          </a:xfrm>
          <a:prstGeom prst="straightConnector1">
            <a:avLst/>
          </a:prstGeom>
          <a:noFill/>
          <a:ln cap="flat" cmpd="sng" w="76200">
            <a:solidFill>
              <a:schemeClr val="dk2"/>
            </a:solidFill>
            <a:prstDash val="solid"/>
            <a:round/>
            <a:headEnd len="med" w="med" type="none"/>
            <a:tailEnd len="med" w="med" type="stealth"/>
          </a:ln>
        </p:spPr>
      </p:cxnSp>
      <p:sp>
        <p:nvSpPr>
          <p:cNvPr id="449" name="Google Shape;449;g1a4aaef6170_0_90"/>
          <p:cNvSpPr txBox="1"/>
          <p:nvPr/>
        </p:nvSpPr>
        <p:spPr>
          <a:xfrm>
            <a:off x="293100" y="1553100"/>
            <a:ext cx="3539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Click </a:t>
            </a:r>
            <a:r>
              <a:rPr b="1" lang="en-CA">
                <a:latin typeface="Calibri"/>
                <a:ea typeface="Calibri"/>
                <a:cs typeface="Calibri"/>
                <a:sym typeface="Calibri"/>
              </a:rPr>
              <a:t>Create New Class</a:t>
            </a:r>
            <a:r>
              <a:rPr lang="en-CA">
                <a:latin typeface="Calibri"/>
                <a:ea typeface="Calibri"/>
                <a:cs typeface="Calibri"/>
                <a:sym typeface="Calibri"/>
              </a:rPr>
              <a:t>, after filling up the </a:t>
            </a:r>
            <a:r>
              <a:rPr b="1" lang="en-CA">
                <a:latin typeface="Calibri"/>
                <a:ea typeface="Calibri"/>
                <a:cs typeface="Calibri"/>
                <a:sym typeface="Calibri"/>
              </a:rPr>
              <a:t>Classroom</a:t>
            </a:r>
            <a:r>
              <a:rPr lang="en-CA">
                <a:latin typeface="Calibri"/>
                <a:ea typeface="Calibri"/>
                <a:cs typeface="Calibri"/>
                <a:sym typeface="Calibri"/>
              </a:rPr>
              <a:t> and </a:t>
            </a:r>
            <a:r>
              <a:rPr b="1" lang="en-CA">
                <a:latin typeface="Calibri"/>
                <a:ea typeface="Calibri"/>
                <a:cs typeface="Calibri"/>
                <a:sym typeface="Calibri"/>
              </a:rPr>
              <a:t>Classroom ID</a:t>
            </a:r>
            <a:r>
              <a:rPr lang="en-CA">
                <a:latin typeface="Calibri"/>
                <a:ea typeface="Calibri"/>
                <a:cs typeface="Calibri"/>
                <a:sym typeface="Calibri"/>
              </a:rPr>
              <a:t>, selecting </a:t>
            </a:r>
            <a:r>
              <a:rPr b="1" lang="en-CA">
                <a:latin typeface="Calibri"/>
                <a:ea typeface="Calibri"/>
                <a:cs typeface="Calibri"/>
                <a:sym typeface="Calibri"/>
              </a:rPr>
              <a:t>users in user list</a:t>
            </a:r>
            <a:r>
              <a:rPr lang="en-CA">
                <a:latin typeface="Calibri"/>
                <a:ea typeface="Calibri"/>
                <a:cs typeface="Calibri"/>
                <a:sym typeface="Calibri"/>
              </a:rPr>
              <a:t> you would like to invite, click </a:t>
            </a:r>
            <a:r>
              <a:rPr b="1" lang="en-CA">
                <a:latin typeface="Calibri"/>
                <a:ea typeface="Calibri"/>
                <a:cs typeface="Calibri"/>
                <a:sym typeface="Calibri"/>
              </a:rPr>
              <a:t>Create Classroom.</a:t>
            </a:r>
            <a:endParaRPr b="1">
              <a:latin typeface="Calibri"/>
              <a:ea typeface="Calibri"/>
              <a:cs typeface="Calibri"/>
              <a:sym typeface="Calibri"/>
            </a:endParaRPr>
          </a:p>
        </p:txBody>
      </p:sp>
      <p:pic>
        <p:nvPicPr>
          <p:cNvPr id="450" name="Google Shape;450;g1a4aaef6170_0_90"/>
          <p:cNvPicPr preferRelativeResize="0"/>
          <p:nvPr/>
        </p:nvPicPr>
        <p:blipFill>
          <a:blip r:embed="rId5">
            <a:alphaModFix/>
          </a:blip>
          <a:stretch>
            <a:fillRect/>
          </a:stretch>
        </p:blipFill>
        <p:spPr>
          <a:xfrm>
            <a:off x="6604603" y="1260000"/>
            <a:ext cx="2410222" cy="1275375"/>
          </a:xfrm>
          <a:prstGeom prst="rect">
            <a:avLst/>
          </a:prstGeom>
          <a:noFill/>
          <a:ln>
            <a:noFill/>
          </a:ln>
        </p:spPr>
      </p:pic>
      <p:cxnSp>
        <p:nvCxnSpPr>
          <p:cNvPr id="451" name="Google Shape;451;g1a4aaef6170_0_90"/>
          <p:cNvCxnSpPr/>
          <p:nvPr/>
        </p:nvCxnSpPr>
        <p:spPr>
          <a:xfrm flipH="1" rot="10800000">
            <a:off x="6604600" y="1822200"/>
            <a:ext cx="751800" cy="77400"/>
          </a:xfrm>
          <a:prstGeom prst="straightConnector1">
            <a:avLst/>
          </a:prstGeom>
          <a:noFill/>
          <a:ln cap="flat" cmpd="sng" w="76200">
            <a:solidFill>
              <a:schemeClr val="dk2"/>
            </a:solidFill>
            <a:prstDash val="solid"/>
            <a:round/>
            <a:headEnd len="med" w="med" type="none"/>
            <a:tailEnd len="med" w="med" type="stealth"/>
          </a:ln>
        </p:spPr>
      </p:cxnSp>
      <p:cxnSp>
        <p:nvCxnSpPr>
          <p:cNvPr id="452" name="Google Shape;452;g1a4aaef6170_0_90"/>
          <p:cNvCxnSpPr/>
          <p:nvPr/>
        </p:nvCxnSpPr>
        <p:spPr>
          <a:xfrm>
            <a:off x="3394625" y="2430375"/>
            <a:ext cx="827700" cy="105000"/>
          </a:xfrm>
          <a:prstGeom prst="straightConnector1">
            <a:avLst/>
          </a:prstGeom>
          <a:noFill/>
          <a:ln cap="flat" cmpd="sng" w="76200">
            <a:solidFill>
              <a:schemeClr val="dk2"/>
            </a:solidFill>
            <a:prstDash val="solid"/>
            <a:round/>
            <a:headEnd len="med" w="med" type="none"/>
            <a:tailEnd len="med" w="med" type="stealth"/>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1a4aaef6170_0_97"/>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8" name="Google Shape;458;g1a4aaef6170_0_97"/>
          <p:cNvSpPr txBox="1"/>
          <p:nvPr/>
        </p:nvSpPr>
        <p:spPr>
          <a:xfrm>
            <a:off x="2349225" y="1130850"/>
            <a:ext cx="42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59" name="Google Shape;459;g1a4aaef6170_0_97"/>
          <p:cNvSpPr/>
          <p:nvPr/>
        </p:nvSpPr>
        <p:spPr>
          <a:xfrm>
            <a:off x="3474000" y="226175"/>
            <a:ext cx="21960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i="0" sz="3600" u="none" cap="none" strike="noStrike">
              <a:solidFill>
                <a:srgbClr val="0A4776"/>
              </a:solidFill>
              <a:latin typeface="Microsoft Yahei"/>
              <a:ea typeface="Microsoft Yahei"/>
              <a:cs typeface="Microsoft Yahei"/>
              <a:sym typeface="Microsoft Yahei"/>
            </a:endParaRPr>
          </a:p>
        </p:txBody>
      </p:sp>
      <p:sp>
        <p:nvSpPr>
          <p:cNvPr id="460" name="Google Shape;460;g1a4aaef6170_0_97"/>
          <p:cNvSpPr/>
          <p:nvPr/>
        </p:nvSpPr>
        <p:spPr>
          <a:xfrm>
            <a:off x="153225" y="145925"/>
            <a:ext cx="87549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CA" sz="3600">
                <a:solidFill>
                  <a:srgbClr val="0A4776"/>
                </a:solidFill>
                <a:latin typeface="Microsoft Yahei"/>
                <a:ea typeface="Microsoft Yahei"/>
                <a:cs typeface="Microsoft Yahei"/>
                <a:sym typeface="Microsoft Yahei"/>
              </a:rPr>
              <a:t>3.3 User Management</a:t>
            </a:r>
            <a:endParaRPr b="1" i="0" sz="3600" u="none" cap="none" strike="noStrike">
              <a:solidFill>
                <a:srgbClr val="0A4776"/>
              </a:solidFill>
              <a:latin typeface="Microsoft Yahei"/>
              <a:ea typeface="Microsoft Yahei"/>
              <a:cs typeface="Microsoft Yahei"/>
              <a:sym typeface="Microsoft Yahei"/>
            </a:endParaRPr>
          </a:p>
        </p:txBody>
      </p:sp>
      <p:pic>
        <p:nvPicPr>
          <p:cNvPr id="461" name="Google Shape;461;g1a4aaef6170_0_97"/>
          <p:cNvPicPr preferRelativeResize="0"/>
          <p:nvPr/>
        </p:nvPicPr>
        <p:blipFill>
          <a:blip r:embed="rId3">
            <a:alphaModFix/>
          </a:blip>
          <a:stretch>
            <a:fillRect/>
          </a:stretch>
        </p:blipFill>
        <p:spPr>
          <a:xfrm>
            <a:off x="3613100" y="1025600"/>
            <a:ext cx="2448450" cy="2188000"/>
          </a:xfrm>
          <a:prstGeom prst="rect">
            <a:avLst/>
          </a:prstGeom>
          <a:noFill/>
          <a:ln>
            <a:noFill/>
          </a:ln>
        </p:spPr>
      </p:pic>
      <p:sp>
        <p:nvSpPr>
          <p:cNvPr id="462" name="Google Shape;462;g1a4aaef6170_0_97"/>
          <p:cNvSpPr txBox="1"/>
          <p:nvPr/>
        </p:nvSpPr>
        <p:spPr>
          <a:xfrm>
            <a:off x="153225" y="905225"/>
            <a:ext cx="353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To add/delete a user, click </a:t>
            </a:r>
            <a:r>
              <a:rPr b="1" lang="en-CA">
                <a:latin typeface="Calibri"/>
                <a:ea typeface="Calibri"/>
                <a:cs typeface="Calibri"/>
                <a:sym typeface="Calibri"/>
              </a:rPr>
              <a:t>Manage Users</a:t>
            </a:r>
            <a:endParaRPr b="1">
              <a:latin typeface="Calibri"/>
              <a:ea typeface="Calibri"/>
              <a:cs typeface="Calibri"/>
              <a:sym typeface="Calibri"/>
            </a:endParaRPr>
          </a:p>
        </p:txBody>
      </p:sp>
      <p:sp>
        <p:nvSpPr>
          <p:cNvPr id="463" name="Google Shape;463;g1a4aaef6170_0_97"/>
          <p:cNvSpPr txBox="1"/>
          <p:nvPr/>
        </p:nvSpPr>
        <p:spPr>
          <a:xfrm>
            <a:off x="153225" y="1330950"/>
            <a:ext cx="353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Click </a:t>
            </a:r>
            <a:r>
              <a:rPr b="1" lang="en-CA">
                <a:latin typeface="Calibri"/>
                <a:ea typeface="Calibri"/>
                <a:cs typeface="Calibri"/>
                <a:sym typeface="Calibri"/>
              </a:rPr>
              <a:t>Add New Users</a:t>
            </a:r>
            <a:r>
              <a:rPr lang="en-CA">
                <a:latin typeface="Calibri"/>
                <a:ea typeface="Calibri"/>
                <a:cs typeface="Calibri"/>
                <a:sym typeface="Calibri"/>
              </a:rPr>
              <a:t> to add a new user</a:t>
            </a:r>
            <a:endParaRPr>
              <a:latin typeface="Calibri"/>
              <a:ea typeface="Calibri"/>
              <a:cs typeface="Calibri"/>
              <a:sym typeface="Calibri"/>
            </a:endParaRPr>
          </a:p>
        </p:txBody>
      </p:sp>
      <p:pic>
        <p:nvPicPr>
          <p:cNvPr id="464" name="Google Shape;464;g1a4aaef6170_0_97"/>
          <p:cNvPicPr preferRelativeResize="0"/>
          <p:nvPr/>
        </p:nvPicPr>
        <p:blipFill>
          <a:blip r:embed="rId4">
            <a:alphaModFix/>
          </a:blip>
          <a:stretch>
            <a:fillRect/>
          </a:stretch>
        </p:blipFill>
        <p:spPr>
          <a:xfrm>
            <a:off x="6156950" y="207425"/>
            <a:ext cx="2751176" cy="4728651"/>
          </a:xfrm>
          <a:prstGeom prst="rect">
            <a:avLst/>
          </a:prstGeom>
          <a:noFill/>
          <a:ln>
            <a:noFill/>
          </a:ln>
        </p:spPr>
      </p:pic>
      <p:cxnSp>
        <p:nvCxnSpPr>
          <p:cNvPr id="465" name="Google Shape;465;g1a4aaef6170_0_97"/>
          <p:cNvCxnSpPr/>
          <p:nvPr/>
        </p:nvCxnSpPr>
        <p:spPr>
          <a:xfrm>
            <a:off x="3401200" y="1756663"/>
            <a:ext cx="964500" cy="154200"/>
          </a:xfrm>
          <a:prstGeom prst="straightConnector1">
            <a:avLst/>
          </a:prstGeom>
          <a:noFill/>
          <a:ln cap="flat" cmpd="sng" w="76200">
            <a:solidFill>
              <a:schemeClr val="dk2"/>
            </a:solidFill>
            <a:prstDash val="solid"/>
            <a:round/>
            <a:headEnd len="med" w="med" type="none"/>
            <a:tailEnd len="med" w="med" type="stealth"/>
          </a:ln>
        </p:spPr>
      </p:cxnSp>
      <p:cxnSp>
        <p:nvCxnSpPr>
          <p:cNvPr id="466" name="Google Shape;466;g1a4aaef6170_0_97"/>
          <p:cNvCxnSpPr/>
          <p:nvPr/>
        </p:nvCxnSpPr>
        <p:spPr>
          <a:xfrm>
            <a:off x="6482425" y="4319363"/>
            <a:ext cx="743400" cy="289500"/>
          </a:xfrm>
          <a:prstGeom prst="straightConnector1">
            <a:avLst/>
          </a:prstGeom>
          <a:noFill/>
          <a:ln cap="flat" cmpd="sng" w="76200">
            <a:solidFill>
              <a:schemeClr val="dk2"/>
            </a:solidFill>
            <a:prstDash val="solid"/>
            <a:round/>
            <a:headEnd len="med" w="med" type="none"/>
            <a:tailEnd len="med" w="med" type="stealth"/>
          </a:ln>
        </p:spPr>
      </p:cxnSp>
      <p:sp>
        <p:nvSpPr>
          <p:cNvPr id="467" name="Google Shape;467;g1a4aaef6170_0_97"/>
          <p:cNvSpPr txBox="1"/>
          <p:nvPr/>
        </p:nvSpPr>
        <p:spPr>
          <a:xfrm>
            <a:off x="153225" y="1813575"/>
            <a:ext cx="353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To add a </a:t>
            </a:r>
            <a:r>
              <a:rPr b="1" lang="en-CA">
                <a:latin typeface="Calibri"/>
                <a:ea typeface="Calibri"/>
                <a:cs typeface="Calibri"/>
                <a:sym typeface="Calibri"/>
              </a:rPr>
              <a:t>teacher</a:t>
            </a:r>
            <a:r>
              <a:rPr lang="en-CA">
                <a:latin typeface="Calibri"/>
                <a:ea typeface="Calibri"/>
                <a:cs typeface="Calibri"/>
                <a:sym typeface="Calibri"/>
              </a:rPr>
              <a:t>, you will </a:t>
            </a:r>
            <a:r>
              <a:rPr lang="en-CA">
                <a:latin typeface="Calibri"/>
                <a:ea typeface="Calibri"/>
                <a:cs typeface="Calibri"/>
                <a:sym typeface="Calibri"/>
              </a:rPr>
              <a:t>need to select the</a:t>
            </a:r>
            <a:endParaRPr>
              <a:latin typeface="Calibri"/>
              <a:ea typeface="Calibri"/>
              <a:cs typeface="Calibri"/>
              <a:sym typeface="Calibri"/>
            </a:endParaRPr>
          </a:p>
          <a:p>
            <a:pPr indent="0" lvl="0" marL="0" rtl="0" algn="l">
              <a:spcBef>
                <a:spcPts val="0"/>
              </a:spcBef>
              <a:spcAft>
                <a:spcPts val="0"/>
              </a:spcAft>
              <a:buNone/>
            </a:pPr>
            <a:r>
              <a:rPr b="1" lang="en-CA">
                <a:latin typeface="Calibri"/>
                <a:ea typeface="Calibri"/>
                <a:cs typeface="Calibri"/>
                <a:sym typeface="Calibri"/>
              </a:rPr>
              <a:t>School</a:t>
            </a:r>
            <a:r>
              <a:rPr lang="en-CA">
                <a:latin typeface="Calibri"/>
                <a:ea typeface="Calibri"/>
                <a:cs typeface="Calibri"/>
                <a:sym typeface="Calibri"/>
              </a:rPr>
              <a:t> and </a:t>
            </a:r>
            <a:r>
              <a:rPr b="1" lang="en-CA">
                <a:latin typeface="Calibri"/>
                <a:ea typeface="Calibri"/>
                <a:cs typeface="Calibri"/>
                <a:sym typeface="Calibri"/>
              </a:rPr>
              <a:t>classroom</a:t>
            </a:r>
            <a:r>
              <a:rPr lang="en-CA">
                <a:latin typeface="Calibri"/>
                <a:ea typeface="Calibri"/>
                <a:cs typeface="Calibri"/>
                <a:sym typeface="Calibri"/>
              </a:rPr>
              <a:t> for that teacher.</a:t>
            </a:r>
            <a:endParaRPr>
              <a:latin typeface="Calibri"/>
              <a:ea typeface="Calibri"/>
              <a:cs typeface="Calibri"/>
              <a:sym typeface="Calibri"/>
            </a:endParaRPr>
          </a:p>
        </p:txBody>
      </p:sp>
      <p:sp>
        <p:nvSpPr>
          <p:cNvPr id="468" name="Google Shape;468;g1a4aaef6170_0_97"/>
          <p:cNvSpPr txBox="1"/>
          <p:nvPr/>
        </p:nvSpPr>
        <p:spPr>
          <a:xfrm>
            <a:off x="153225" y="2511600"/>
            <a:ext cx="353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After filling up the</a:t>
            </a:r>
            <a:r>
              <a:rPr b="1" lang="en-CA">
                <a:latin typeface="Calibri"/>
                <a:ea typeface="Calibri"/>
                <a:cs typeface="Calibri"/>
                <a:sym typeface="Calibri"/>
              </a:rPr>
              <a:t> Email Address</a:t>
            </a:r>
            <a:r>
              <a:rPr lang="en-CA">
                <a:latin typeface="Calibri"/>
                <a:ea typeface="Calibri"/>
                <a:cs typeface="Calibri"/>
                <a:sym typeface="Calibri"/>
              </a:rPr>
              <a:t>, </a:t>
            </a:r>
            <a:r>
              <a:rPr b="1" lang="en-CA">
                <a:latin typeface="Calibri"/>
                <a:ea typeface="Calibri"/>
                <a:cs typeface="Calibri"/>
                <a:sym typeface="Calibri"/>
              </a:rPr>
              <a:t>User Type</a:t>
            </a:r>
            <a:r>
              <a:rPr lang="en-CA">
                <a:latin typeface="Calibri"/>
                <a:ea typeface="Calibri"/>
                <a:cs typeface="Calibri"/>
                <a:sym typeface="Calibri"/>
              </a:rPr>
              <a:t>,</a:t>
            </a:r>
            <a:endParaRPr>
              <a:latin typeface="Calibri"/>
              <a:ea typeface="Calibri"/>
              <a:cs typeface="Calibri"/>
              <a:sym typeface="Calibri"/>
            </a:endParaRPr>
          </a:p>
          <a:p>
            <a:pPr indent="0" lvl="0" marL="0" rtl="0" algn="l">
              <a:spcBef>
                <a:spcPts val="0"/>
              </a:spcBef>
              <a:spcAft>
                <a:spcPts val="0"/>
              </a:spcAft>
              <a:buNone/>
            </a:pPr>
            <a:r>
              <a:rPr b="1" lang="en-CA">
                <a:latin typeface="Calibri"/>
                <a:ea typeface="Calibri"/>
                <a:cs typeface="Calibri"/>
                <a:sym typeface="Calibri"/>
              </a:rPr>
              <a:t>Names</a:t>
            </a:r>
            <a:r>
              <a:rPr lang="en-CA">
                <a:latin typeface="Calibri"/>
                <a:ea typeface="Calibri"/>
                <a:cs typeface="Calibri"/>
                <a:sym typeface="Calibri"/>
              </a:rPr>
              <a:t>, click </a:t>
            </a:r>
            <a:r>
              <a:rPr b="1" lang="en-CA">
                <a:latin typeface="Calibri"/>
                <a:ea typeface="Calibri"/>
                <a:cs typeface="Calibri"/>
                <a:sym typeface="Calibri"/>
              </a:rPr>
              <a:t>Add users</a:t>
            </a:r>
            <a:r>
              <a:rPr lang="en-CA">
                <a:latin typeface="Calibri"/>
                <a:ea typeface="Calibri"/>
                <a:cs typeface="Calibri"/>
                <a:sym typeface="Calibri"/>
              </a:rPr>
              <a:t> to finished creating.</a:t>
            </a:r>
            <a:endParaRPr>
              <a:latin typeface="Calibri"/>
              <a:ea typeface="Calibri"/>
              <a:cs typeface="Calibri"/>
              <a:sym typeface="Calibri"/>
            </a:endParaRPr>
          </a:p>
        </p:txBody>
      </p:sp>
      <p:sp>
        <p:nvSpPr>
          <p:cNvPr id="469" name="Google Shape;469;g1a4aaef6170_0_97"/>
          <p:cNvSpPr txBox="1"/>
          <p:nvPr/>
        </p:nvSpPr>
        <p:spPr>
          <a:xfrm>
            <a:off x="153225" y="3253725"/>
            <a:ext cx="3539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You could also drop a </a:t>
            </a:r>
            <a:r>
              <a:rPr b="1" lang="en-CA">
                <a:latin typeface="Calibri"/>
                <a:ea typeface="Calibri"/>
                <a:cs typeface="Calibri"/>
                <a:sym typeface="Calibri"/>
              </a:rPr>
              <a:t>.csv</a:t>
            </a:r>
            <a:r>
              <a:rPr lang="en-CA">
                <a:latin typeface="Calibri"/>
                <a:ea typeface="Calibri"/>
                <a:cs typeface="Calibri"/>
                <a:sym typeface="Calibri"/>
              </a:rPr>
              <a:t> file in the dropbox with information of users you wanted to create. To see more information about a .csv file, click </a:t>
            </a:r>
            <a:r>
              <a:rPr b="1" lang="en-CA">
                <a:latin typeface="Calibri"/>
                <a:ea typeface="Calibri"/>
                <a:cs typeface="Calibri"/>
                <a:sym typeface="Calibri"/>
              </a:rPr>
              <a:t>Download example .csv file</a:t>
            </a:r>
            <a:endParaRPr b="1">
              <a:latin typeface="Calibri"/>
              <a:ea typeface="Calibri"/>
              <a:cs typeface="Calibri"/>
              <a:sym typeface="Calibri"/>
            </a:endParaRPr>
          </a:p>
        </p:txBody>
      </p:sp>
      <p:cxnSp>
        <p:nvCxnSpPr>
          <p:cNvPr id="470" name="Google Shape;470;g1a4aaef6170_0_97"/>
          <p:cNvCxnSpPr/>
          <p:nvPr/>
        </p:nvCxnSpPr>
        <p:spPr>
          <a:xfrm>
            <a:off x="6156950" y="1621363"/>
            <a:ext cx="743400" cy="289500"/>
          </a:xfrm>
          <a:prstGeom prst="straightConnector1">
            <a:avLst/>
          </a:prstGeom>
          <a:noFill/>
          <a:ln cap="flat" cmpd="sng" w="76200">
            <a:solidFill>
              <a:schemeClr val="dk2"/>
            </a:solidFill>
            <a:prstDash val="solid"/>
            <a:round/>
            <a:headEnd len="med" w="med" type="none"/>
            <a:tailEnd len="med" w="med" type="stealth"/>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g1a4aaef6170_0_104"/>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6" name="Google Shape;476;g1a4aaef6170_0_104"/>
          <p:cNvSpPr txBox="1"/>
          <p:nvPr/>
        </p:nvSpPr>
        <p:spPr>
          <a:xfrm>
            <a:off x="2349225" y="1130850"/>
            <a:ext cx="42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descr="F:\案例二\394\1.png" id="477" name="Google Shape;477;g1a4aaef6170_0_104"/>
          <p:cNvPicPr preferRelativeResize="0"/>
          <p:nvPr/>
        </p:nvPicPr>
        <p:blipFill rotWithShape="1">
          <a:blip r:embed="rId3">
            <a:alphaModFix/>
          </a:blip>
          <a:srcRect b="0" l="0" r="0" t="0"/>
          <a:stretch/>
        </p:blipFill>
        <p:spPr>
          <a:xfrm rot="-10015021">
            <a:off x="-1508795" y="404419"/>
            <a:ext cx="8788264" cy="5362335"/>
          </a:xfrm>
          <a:prstGeom prst="rect">
            <a:avLst/>
          </a:prstGeom>
          <a:noFill/>
          <a:ln>
            <a:noFill/>
          </a:ln>
          <a:effectLst>
            <a:outerShdw blurRad="342900" sx="102000" rotWithShape="0" algn="tr" dir="12060000" dist="139700" sy="102000">
              <a:srgbClr val="000000">
                <a:alpha val="40000"/>
              </a:srgbClr>
            </a:outerShdw>
          </a:effectLst>
        </p:spPr>
      </p:pic>
      <p:sp>
        <p:nvSpPr>
          <p:cNvPr id="478" name="Google Shape;478;g1a4aaef6170_0_104"/>
          <p:cNvSpPr/>
          <p:nvPr/>
        </p:nvSpPr>
        <p:spPr>
          <a:xfrm>
            <a:off x="3474000" y="226175"/>
            <a:ext cx="21960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i="0" sz="3600" u="none" cap="none" strike="noStrike">
              <a:solidFill>
                <a:srgbClr val="0A4776"/>
              </a:solidFill>
              <a:latin typeface="Microsoft Yahei"/>
              <a:ea typeface="Microsoft Yahei"/>
              <a:cs typeface="Microsoft Yahei"/>
              <a:sym typeface="Microsoft Yahei"/>
            </a:endParaRPr>
          </a:p>
        </p:txBody>
      </p:sp>
      <p:pic>
        <p:nvPicPr>
          <p:cNvPr descr="F:\案例二\394\1.png" id="479" name="Google Shape;479;g1a4aaef6170_0_104"/>
          <p:cNvPicPr preferRelativeResize="0"/>
          <p:nvPr/>
        </p:nvPicPr>
        <p:blipFill rotWithShape="1">
          <a:blip r:embed="rId3">
            <a:alphaModFix/>
          </a:blip>
          <a:srcRect b="0" l="0" r="0" t="0"/>
          <a:stretch/>
        </p:blipFill>
        <p:spPr>
          <a:xfrm rot="1040479">
            <a:off x="2102453" y="-692100"/>
            <a:ext cx="8739144" cy="5332357"/>
          </a:xfrm>
          <a:prstGeom prst="rect">
            <a:avLst/>
          </a:prstGeom>
          <a:noFill/>
          <a:ln>
            <a:noFill/>
          </a:ln>
          <a:effectLst>
            <a:outerShdw blurRad="342900" sx="102000" rotWithShape="0" algn="tr" dir="12060000" dist="139700" sy="102000">
              <a:srgbClr val="000000">
                <a:alpha val="40000"/>
              </a:srgbClr>
            </a:outerShdw>
          </a:effectLst>
        </p:spPr>
      </p:pic>
      <p:sp>
        <p:nvSpPr>
          <p:cNvPr id="480" name="Google Shape;480;g1a4aaef6170_0_104"/>
          <p:cNvSpPr/>
          <p:nvPr/>
        </p:nvSpPr>
        <p:spPr>
          <a:xfrm>
            <a:off x="1364325" y="864600"/>
            <a:ext cx="6172200" cy="2870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CA" sz="3600">
                <a:solidFill>
                  <a:srgbClr val="0A4776"/>
                </a:solidFill>
                <a:latin typeface="Microsoft Yahei"/>
                <a:ea typeface="Microsoft Yahei"/>
                <a:cs typeface="Microsoft Yahei"/>
                <a:sym typeface="Microsoft Yahei"/>
              </a:rPr>
              <a:t>For Further Clarification reach out to the</a:t>
            </a:r>
            <a:r>
              <a:rPr b="1" lang="en-CA" sz="3600">
                <a:solidFill>
                  <a:srgbClr val="0A4776"/>
                </a:solidFill>
                <a:latin typeface="Microsoft Yahei"/>
                <a:ea typeface="Microsoft Yahei"/>
                <a:cs typeface="Microsoft Yahei"/>
                <a:sym typeface="Microsoft Yahei"/>
              </a:rPr>
              <a:t> Developers of LinGrow, </a:t>
            </a:r>
            <a:r>
              <a:rPr lang="en-CA" sz="3600">
                <a:solidFill>
                  <a:srgbClr val="0A4776"/>
                </a:solidFill>
                <a:latin typeface="Microsoft Yahei"/>
                <a:ea typeface="Microsoft Yahei"/>
                <a:cs typeface="Microsoft Yahei"/>
                <a:sym typeface="Microsoft Yahei"/>
              </a:rPr>
              <a:t>or the</a:t>
            </a:r>
            <a:r>
              <a:rPr b="1" lang="en-CA" sz="3600">
                <a:solidFill>
                  <a:srgbClr val="0A4776"/>
                </a:solidFill>
                <a:latin typeface="Microsoft Yahei"/>
                <a:ea typeface="Microsoft Yahei"/>
                <a:cs typeface="Microsoft Yahei"/>
                <a:sym typeface="Microsoft Yahei"/>
              </a:rPr>
              <a:t> Multilingual Families Lab at the U of A</a:t>
            </a:r>
            <a:endParaRPr b="1" i="0" sz="3600" u="none" cap="none" strike="noStrike">
              <a:solidFill>
                <a:srgbClr val="0A4776"/>
              </a:solidFill>
              <a:latin typeface="Microsoft Yahei"/>
              <a:ea typeface="Microsoft Yahei"/>
              <a:cs typeface="Microsoft Yahei"/>
              <a:sym typeface="Microsoft Yahei"/>
            </a:endParaRPr>
          </a:p>
        </p:txBody>
      </p:sp>
      <p:sp>
        <p:nvSpPr>
          <p:cNvPr id="481" name="Google Shape;481;g1a4aaef6170_0_104"/>
          <p:cNvSpPr txBox="1"/>
          <p:nvPr/>
        </p:nvSpPr>
        <p:spPr>
          <a:xfrm>
            <a:off x="2149800" y="3844825"/>
            <a:ext cx="4844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One of the primary features of the LinGrow Webapp is Ease of Use, so if anything is unclear reach out to us to give us feedback!</a:t>
            </a:r>
            <a:endParaRPr>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15"/>
          <p:cNvSpPr/>
          <p:nvPr/>
        </p:nvSpPr>
        <p:spPr>
          <a:xfrm>
            <a:off x="1682641" y="2209788"/>
            <a:ext cx="447558" cy="492465"/>
          </a:xfrm>
          <a:custGeom>
            <a:rect b="b" l="l" r="r" t="t"/>
            <a:pathLst>
              <a:path extrusionOk="0" h="576263" w="576448">
                <a:moveTo>
                  <a:pt x="0" y="0"/>
                </a:moveTo>
                <a:lnTo>
                  <a:pt x="575933" y="576263"/>
                </a:lnTo>
                <a:cubicBezTo>
                  <a:pt x="577576" y="384175"/>
                  <a:pt x="574620" y="192088"/>
                  <a:pt x="576263" y="0"/>
                </a:cubicBezTo>
                <a:lnTo>
                  <a:pt x="0" y="0"/>
                </a:lnTo>
                <a:close/>
              </a:path>
            </a:pathLst>
          </a:custGeom>
          <a:solidFill>
            <a:srgbClr val="6194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488" name="Google Shape;488;p15"/>
          <p:cNvSpPr/>
          <p:nvPr/>
        </p:nvSpPr>
        <p:spPr>
          <a:xfrm>
            <a:off x="2124713" y="2212492"/>
            <a:ext cx="7018097" cy="492791"/>
          </a:xfrm>
          <a:prstGeom prst="rect">
            <a:avLst/>
          </a:prstGeom>
          <a:solidFill>
            <a:srgbClr val="92D050"/>
          </a:solidFill>
          <a:ln>
            <a:noFill/>
          </a:ln>
        </p:spPr>
        <p:txBody>
          <a:bodyPr anchorCtr="0" anchor="ctr" bIns="0" lIns="134950" spcFirstLastPara="1" rIns="134950" wrap="square" tIns="0">
            <a:noAutofit/>
          </a:bodyPr>
          <a:lstStyle/>
          <a:p>
            <a:pPr indent="0" lvl="0" marL="0" marR="0" rtl="0" algn="ctr">
              <a:spcBef>
                <a:spcPts val="0"/>
              </a:spcBef>
              <a:spcAft>
                <a:spcPts val="0"/>
              </a:spcAft>
              <a:buNone/>
            </a:pPr>
            <a:r>
              <a:rPr lang="en-CA" sz="2100">
                <a:solidFill>
                  <a:srgbClr val="FFFFFF"/>
                </a:solidFill>
                <a:latin typeface="Microsoft Yahei"/>
                <a:ea typeface="Microsoft Yahei"/>
                <a:cs typeface="Microsoft Yahei"/>
                <a:sym typeface="Microsoft Yahei"/>
              </a:rPr>
              <a:t>www.ypppt.com</a:t>
            </a:r>
            <a:endParaRPr sz="2100">
              <a:solidFill>
                <a:srgbClr val="CEEAB0"/>
              </a:solidFill>
              <a:latin typeface="Microsoft Yahei"/>
              <a:ea typeface="Microsoft Yahei"/>
              <a:cs typeface="Microsoft Yahei"/>
              <a:sym typeface="Microsoft Yahei"/>
            </a:endParaRPr>
          </a:p>
        </p:txBody>
      </p:sp>
      <p:sp>
        <p:nvSpPr>
          <p:cNvPr id="489" name="Google Shape;489;p15"/>
          <p:cNvSpPr/>
          <p:nvPr/>
        </p:nvSpPr>
        <p:spPr>
          <a:xfrm>
            <a:off x="1192" y="1636813"/>
            <a:ext cx="6982388" cy="581306"/>
          </a:xfrm>
          <a:prstGeom prst="rect">
            <a:avLst/>
          </a:prstGeom>
          <a:solidFill>
            <a:srgbClr val="00B0F0"/>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CA" sz="2400">
                <a:solidFill>
                  <a:srgbClr val="FFFFFF"/>
                </a:solidFill>
                <a:latin typeface="Microsoft Yahei"/>
                <a:ea typeface="Microsoft Yahei"/>
                <a:cs typeface="Microsoft Yahei"/>
                <a:sym typeface="Microsoft Yahei"/>
              </a:rPr>
              <a:t>                   </a:t>
            </a:r>
            <a:r>
              <a:rPr lang="en-CA" sz="2100">
                <a:solidFill>
                  <a:srgbClr val="FFFFFF"/>
                </a:solidFill>
                <a:latin typeface="Microsoft Yahei"/>
                <a:ea typeface="Microsoft Yahei"/>
                <a:cs typeface="Microsoft Yahei"/>
                <a:sym typeface="Microsoft Yahei"/>
              </a:rPr>
              <a:t>Copyright</a:t>
            </a:r>
            <a:endParaRPr sz="2100">
              <a:solidFill>
                <a:srgbClr val="FFFFFF"/>
              </a:solidFill>
              <a:latin typeface="Microsoft Yahei"/>
              <a:ea typeface="Microsoft Yahei"/>
              <a:cs typeface="Microsoft Yahei"/>
              <a:sym typeface="Microsoft Yahei"/>
            </a:endParaRPr>
          </a:p>
        </p:txBody>
      </p:sp>
      <p:sp>
        <p:nvSpPr>
          <p:cNvPr id="490" name="Google Shape;490;p15"/>
          <p:cNvSpPr/>
          <p:nvPr/>
        </p:nvSpPr>
        <p:spPr>
          <a:xfrm>
            <a:off x="6983579" y="1633784"/>
            <a:ext cx="640109" cy="584336"/>
          </a:xfrm>
          <a:prstGeom prst="rtTriangle">
            <a:avLst/>
          </a:prstGeom>
          <a:solidFill>
            <a:srgbClr val="007CA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5"/>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descr="F:\案例二\394\1.png" id="191" name="Google Shape;191;p5"/>
          <p:cNvPicPr preferRelativeResize="0"/>
          <p:nvPr/>
        </p:nvPicPr>
        <p:blipFill rotWithShape="1">
          <a:blip r:embed="rId3">
            <a:alphaModFix/>
          </a:blip>
          <a:srcRect b="0" l="0" r="0" t="0"/>
          <a:stretch/>
        </p:blipFill>
        <p:spPr>
          <a:xfrm>
            <a:off x="771468" y="-30"/>
            <a:ext cx="8372532" cy="5143500"/>
          </a:xfrm>
          <a:prstGeom prst="rect">
            <a:avLst/>
          </a:prstGeom>
          <a:noFill/>
          <a:ln>
            <a:noFill/>
          </a:ln>
          <a:effectLst>
            <a:outerShdw blurRad="342900" sx="102000" rotWithShape="0" algn="tr" dir="12060000" dist="139700" sy="102000">
              <a:srgbClr val="000000">
                <a:alpha val="40000"/>
              </a:srgbClr>
            </a:outerShdw>
          </a:effectLst>
        </p:spPr>
      </p:pic>
      <p:pic>
        <p:nvPicPr>
          <p:cNvPr descr="F:\案例二\394\1.png" id="192" name="Google Shape;192;p5"/>
          <p:cNvPicPr preferRelativeResize="0"/>
          <p:nvPr/>
        </p:nvPicPr>
        <p:blipFill rotWithShape="1">
          <a:blip r:embed="rId4">
            <a:alphaModFix/>
          </a:blip>
          <a:srcRect b="0" l="0" r="0" t="0"/>
          <a:stretch/>
        </p:blipFill>
        <p:spPr>
          <a:xfrm rot="10800000">
            <a:off x="-1" y="1"/>
            <a:ext cx="8429623" cy="5143500"/>
          </a:xfrm>
          <a:prstGeom prst="rect">
            <a:avLst/>
          </a:prstGeom>
          <a:noFill/>
          <a:ln>
            <a:noFill/>
          </a:ln>
          <a:effectLst>
            <a:outerShdw blurRad="342900" sx="102000" rotWithShape="0" algn="tr" dir="12060000" dist="139700" sy="102000">
              <a:srgbClr val="000000">
                <a:alpha val="40000"/>
              </a:srgbClr>
            </a:outerShdw>
          </a:effectLst>
        </p:spPr>
      </p:pic>
      <p:sp>
        <p:nvSpPr>
          <p:cNvPr id="193" name="Google Shape;193;p5"/>
          <p:cNvSpPr/>
          <p:nvPr/>
        </p:nvSpPr>
        <p:spPr>
          <a:xfrm>
            <a:off x="2504125" y="2064351"/>
            <a:ext cx="4135800" cy="751800"/>
          </a:xfrm>
          <a:prstGeom prst="rect">
            <a:avLst/>
          </a:prstGeom>
          <a:noFill/>
          <a:ln>
            <a:noFill/>
          </a:ln>
        </p:spPr>
        <p:txBody>
          <a:bodyPr anchorCtr="0" anchor="t" bIns="45700" lIns="91425" spcFirstLastPara="1" rIns="91425" wrap="square" tIns="45700">
            <a:spAutoFit/>
          </a:bodyPr>
          <a:lstStyle/>
          <a:p>
            <a:pPr indent="-406400" lvl="0" marL="457200" marR="0" rtl="0" algn="ctr">
              <a:spcBef>
                <a:spcPts val="0"/>
              </a:spcBef>
              <a:spcAft>
                <a:spcPts val="0"/>
              </a:spcAft>
              <a:buClr>
                <a:srgbClr val="0A4776"/>
              </a:buClr>
              <a:buSzPts val="2800"/>
              <a:buFont typeface="Microsoft Yahei"/>
              <a:buAutoNum type="arabicPeriod"/>
            </a:pPr>
            <a:r>
              <a:rPr b="1" lang="en-CA" sz="3200">
                <a:solidFill>
                  <a:srgbClr val="0A4776"/>
                </a:solidFill>
                <a:latin typeface="Microsoft Yahei"/>
                <a:ea typeface="Microsoft Yahei"/>
                <a:cs typeface="Microsoft Yahei"/>
                <a:sym typeface="Microsoft Yahei"/>
              </a:rPr>
              <a:t>Basic Usage</a:t>
            </a:r>
            <a:endParaRPr b="1" sz="2800">
              <a:solidFill>
                <a:srgbClr val="0A4776"/>
              </a:solidFill>
              <a:latin typeface="Microsoft Yahei"/>
              <a:ea typeface="Microsoft Yahei"/>
              <a:cs typeface="Microsoft Yahei"/>
              <a:sym typeface="Microsoft Yahe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par>
                                <p:cTn fill="hold" nodeType="withEffect" presetClass="entr" presetID="23" presetSubtype="16">
                                  <p:stCondLst>
                                    <p:cond delay="300"/>
                                  </p:stCondLst>
                                  <p:childTnLst>
                                    <p:set>
                                      <p:cBhvr>
                                        <p:cTn dur="1" fill="hold">
                                          <p:stCondLst>
                                            <p:cond delay="0"/>
                                          </p:stCondLst>
                                        </p:cTn>
                                        <p:tgtEl>
                                          <p:spTgt spid="193"/>
                                        </p:tgtEl>
                                        <p:attrNameLst>
                                          <p:attrName>style.visibility</p:attrName>
                                        </p:attrNameLst>
                                      </p:cBhvr>
                                      <p:to>
                                        <p:strVal val="visible"/>
                                      </p:to>
                                    </p:set>
                                    <p:anim calcmode="lin" valueType="num">
                                      <p:cBhvr additive="base">
                                        <p:cTn dur="500"/>
                                        <p:tgtEl>
                                          <p:spTgt spid="193"/>
                                        </p:tgtEl>
                                        <p:attrNameLst>
                                          <p:attrName>ppt_w</p:attrName>
                                        </p:attrNameLst>
                                      </p:cBhvr>
                                      <p:tavLst>
                                        <p:tav fmla="" tm="0">
                                          <p:val>
                                            <p:strVal val="0"/>
                                          </p:val>
                                        </p:tav>
                                        <p:tav fmla="" tm="100000">
                                          <p:val>
                                            <p:strVal val="#ppt_w"/>
                                          </p:val>
                                        </p:tav>
                                      </p:tavLst>
                                    </p:anim>
                                    <p:anim calcmode="lin" valueType="num">
                                      <p:cBhvr additive="base">
                                        <p:cTn dur="500"/>
                                        <p:tgtEl>
                                          <p:spTgt spid="19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
          <p:cNvSpPr/>
          <p:nvPr/>
        </p:nvSpPr>
        <p:spPr>
          <a:xfrm>
            <a:off x="0" y="-28225"/>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9" name="Google Shape;199;p3"/>
          <p:cNvSpPr txBox="1"/>
          <p:nvPr/>
        </p:nvSpPr>
        <p:spPr>
          <a:xfrm>
            <a:off x="2349225" y="1130850"/>
            <a:ext cx="42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00" name="Google Shape;200;p3"/>
          <p:cNvSpPr/>
          <p:nvPr/>
        </p:nvSpPr>
        <p:spPr>
          <a:xfrm>
            <a:off x="3474000" y="226175"/>
            <a:ext cx="21960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i="0" sz="3600" u="none" cap="none" strike="noStrike">
              <a:solidFill>
                <a:srgbClr val="0A4776"/>
              </a:solidFill>
              <a:latin typeface="Microsoft Yahei"/>
              <a:ea typeface="Microsoft Yahei"/>
              <a:cs typeface="Microsoft Yahei"/>
              <a:sym typeface="Microsoft Yahei"/>
            </a:endParaRPr>
          </a:p>
        </p:txBody>
      </p:sp>
      <p:sp>
        <p:nvSpPr>
          <p:cNvPr id="201" name="Google Shape;201;p3"/>
          <p:cNvSpPr/>
          <p:nvPr/>
        </p:nvSpPr>
        <p:spPr>
          <a:xfrm>
            <a:off x="153225" y="145925"/>
            <a:ext cx="87549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CA" sz="3600">
                <a:solidFill>
                  <a:srgbClr val="0A4776"/>
                </a:solidFill>
                <a:latin typeface="Microsoft Yahei"/>
                <a:ea typeface="Microsoft Yahei"/>
                <a:cs typeface="Microsoft Yahei"/>
                <a:sym typeface="Microsoft Yahei"/>
              </a:rPr>
              <a:t>1.1 Website Translation</a:t>
            </a:r>
            <a:endParaRPr b="1" i="0" sz="3600" u="none" cap="none" strike="noStrike">
              <a:solidFill>
                <a:srgbClr val="0A4776"/>
              </a:solidFill>
              <a:latin typeface="Microsoft Yahei"/>
              <a:ea typeface="Microsoft Yahei"/>
              <a:cs typeface="Microsoft Yahei"/>
              <a:sym typeface="Microsoft Yahei"/>
            </a:endParaRPr>
          </a:p>
        </p:txBody>
      </p:sp>
      <p:sp>
        <p:nvSpPr>
          <p:cNvPr id="202" name="Google Shape;202;p3"/>
          <p:cNvSpPr txBox="1"/>
          <p:nvPr/>
        </p:nvSpPr>
        <p:spPr>
          <a:xfrm>
            <a:off x="277225" y="1218400"/>
            <a:ext cx="5150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When you open the LinGrow WebApp for the first time you will be greeted by the Welcome Landing Page.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CA">
                <a:latin typeface="Calibri"/>
                <a:ea typeface="Calibri"/>
                <a:cs typeface="Calibri"/>
                <a:sym typeface="Calibri"/>
              </a:rPr>
              <a:t>There Website translation is completed by clicking on the Language List element which creates a drop down menu, where you can select your language of choice.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CA">
                <a:latin typeface="Calibri"/>
                <a:ea typeface="Calibri"/>
                <a:cs typeface="Calibri"/>
                <a:sym typeface="Calibri"/>
              </a:rPr>
              <a:t>After that all website elements will be translated into the selected language. Until you select a different language.</a:t>
            </a:r>
            <a:br>
              <a:rPr lang="en-CA">
                <a:latin typeface="Calibri"/>
                <a:ea typeface="Calibri"/>
                <a:cs typeface="Calibri"/>
                <a:sym typeface="Calibri"/>
              </a:rPr>
            </a:br>
            <a:endParaRPr>
              <a:latin typeface="Calibri"/>
              <a:ea typeface="Calibri"/>
              <a:cs typeface="Calibri"/>
              <a:sym typeface="Calibri"/>
            </a:endParaRPr>
          </a:p>
        </p:txBody>
      </p:sp>
      <p:pic>
        <p:nvPicPr>
          <p:cNvPr id="203" name="Google Shape;203;p3"/>
          <p:cNvPicPr preferRelativeResize="0"/>
          <p:nvPr/>
        </p:nvPicPr>
        <p:blipFill>
          <a:blip r:embed="rId3">
            <a:alphaModFix/>
          </a:blip>
          <a:stretch>
            <a:fillRect/>
          </a:stretch>
        </p:blipFill>
        <p:spPr>
          <a:xfrm>
            <a:off x="5989875" y="792996"/>
            <a:ext cx="2695525" cy="1335325"/>
          </a:xfrm>
          <a:prstGeom prst="rect">
            <a:avLst/>
          </a:prstGeom>
          <a:noFill/>
          <a:ln>
            <a:noFill/>
          </a:ln>
        </p:spPr>
      </p:pic>
      <p:pic>
        <p:nvPicPr>
          <p:cNvPr id="204" name="Google Shape;204;p3"/>
          <p:cNvPicPr preferRelativeResize="0"/>
          <p:nvPr/>
        </p:nvPicPr>
        <p:blipFill>
          <a:blip r:embed="rId4">
            <a:alphaModFix/>
          </a:blip>
          <a:stretch>
            <a:fillRect/>
          </a:stretch>
        </p:blipFill>
        <p:spPr>
          <a:xfrm>
            <a:off x="6156150" y="2380200"/>
            <a:ext cx="2529251" cy="2363255"/>
          </a:xfrm>
          <a:prstGeom prst="rect">
            <a:avLst/>
          </a:prstGeom>
          <a:noFill/>
          <a:ln>
            <a:noFill/>
          </a:ln>
        </p:spPr>
      </p:pic>
      <p:cxnSp>
        <p:nvCxnSpPr>
          <p:cNvPr id="205" name="Google Shape;205;p3"/>
          <p:cNvCxnSpPr>
            <a:endCxn id="206" idx="1"/>
          </p:cNvCxnSpPr>
          <p:nvPr/>
        </p:nvCxnSpPr>
        <p:spPr>
          <a:xfrm flipH="1" rot="10800000">
            <a:off x="5806700" y="1137125"/>
            <a:ext cx="915900" cy="598500"/>
          </a:xfrm>
          <a:prstGeom prst="straightConnector1">
            <a:avLst/>
          </a:prstGeom>
          <a:noFill/>
          <a:ln cap="flat" cmpd="sng" w="114300">
            <a:solidFill>
              <a:schemeClr val="dk2"/>
            </a:solidFill>
            <a:prstDash val="solid"/>
            <a:round/>
            <a:headEnd len="med" w="med" type="none"/>
            <a:tailEnd len="med" w="med" type="stealth"/>
          </a:ln>
        </p:spPr>
      </p:cxnSp>
      <p:sp>
        <p:nvSpPr>
          <p:cNvPr id="206" name="Google Shape;206;p3"/>
          <p:cNvSpPr/>
          <p:nvPr/>
        </p:nvSpPr>
        <p:spPr>
          <a:xfrm>
            <a:off x="6722600" y="985475"/>
            <a:ext cx="1366500" cy="3033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 name="Google Shape;207;p3"/>
          <p:cNvCxnSpPr>
            <a:endCxn id="208" idx="1"/>
          </p:cNvCxnSpPr>
          <p:nvPr/>
        </p:nvCxnSpPr>
        <p:spPr>
          <a:xfrm>
            <a:off x="5954900" y="2871750"/>
            <a:ext cx="929400" cy="814800"/>
          </a:xfrm>
          <a:prstGeom prst="straightConnector1">
            <a:avLst/>
          </a:prstGeom>
          <a:noFill/>
          <a:ln cap="flat" cmpd="sng" w="114300">
            <a:solidFill>
              <a:schemeClr val="dk2"/>
            </a:solidFill>
            <a:prstDash val="solid"/>
            <a:round/>
            <a:headEnd len="med" w="med" type="none"/>
            <a:tailEnd len="med" w="med" type="stealth"/>
          </a:ln>
        </p:spPr>
      </p:cxnSp>
      <p:sp>
        <p:nvSpPr>
          <p:cNvPr id="208" name="Google Shape;208;p3"/>
          <p:cNvSpPr/>
          <p:nvPr/>
        </p:nvSpPr>
        <p:spPr>
          <a:xfrm>
            <a:off x="6884300" y="3612450"/>
            <a:ext cx="1134600" cy="1482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txBox="1"/>
          <p:nvPr/>
        </p:nvSpPr>
        <p:spPr>
          <a:xfrm>
            <a:off x="6307850" y="2026300"/>
            <a:ext cx="2196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Welcome Page with Language List Button</a:t>
            </a:r>
            <a:endParaRPr sz="900">
              <a:latin typeface="Calibri"/>
              <a:ea typeface="Calibri"/>
              <a:cs typeface="Calibri"/>
              <a:sym typeface="Calibri"/>
            </a:endParaRPr>
          </a:p>
        </p:txBody>
      </p:sp>
      <p:pic>
        <p:nvPicPr>
          <p:cNvPr id="210" name="Google Shape;210;p3"/>
          <p:cNvPicPr preferRelativeResize="0"/>
          <p:nvPr/>
        </p:nvPicPr>
        <p:blipFill>
          <a:blip r:embed="rId5">
            <a:alphaModFix/>
          </a:blip>
          <a:stretch>
            <a:fillRect/>
          </a:stretch>
        </p:blipFill>
        <p:spPr>
          <a:xfrm>
            <a:off x="1878575" y="3558100"/>
            <a:ext cx="2067046" cy="1083000"/>
          </a:xfrm>
          <a:prstGeom prst="rect">
            <a:avLst/>
          </a:prstGeom>
          <a:noFill/>
          <a:ln>
            <a:noFill/>
          </a:ln>
        </p:spPr>
      </p:pic>
      <p:sp>
        <p:nvSpPr>
          <p:cNvPr id="211" name="Google Shape;211;p3"/>
          <p:cNvSpPr txBox="1"/>
          <p:nvPr/>
        </p:nvSpPr>
        <p:spPr>
          <a:xfrm>
            <a:off x="6307838" y="4697525"/>
            <a:ext cx="2196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Language List Elements Dropdown Menu</a:t>
            </a:r>
            <a:endParaRPr sz="900">
              <a:latin typeface="Calibri"/>
              <a:ea typeface="Calibri"/>
              <a:cs typeface="Calibri"/>
              <a:sym typeface="Calibri"/>
            </a:endParaRPr>
          </a:p>
        </p:txBody>
      </p:sp>
      <p:sp>
        <p:nvSpPr>
          <p:cNvPr id="212" name="Google Shape;212;p3"/>
          <p:cNvSpPr txBox="1"/>
          <p:nvPr/>
        </p:nvSpPr>
        <p:spPr>
          <a:xfrm>
            <a:off x="1946400" y="4535275"/>
            <a:ext cx="1931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Welcome Page </a:t>
            </a:r>
            <a:r>
              <a:rPr lang="en-CA" sz="900">
                <a:latin typeface="Calibri"/>
                <a:ea typeface="Calibri"/>
                <a:cs typeface="Calibri"/>
                <a:sym typeface="Calibri"/>
              </a:rPr>
              <a:t>translated </a:t>
            </a:r>
            <a:r>
              <a:rPr lang="en-CA" sz="900">
                <a:latin typeface="Calibri"/>
                <a:ea typeface="Calibri"/>
                <a:cs typeface="Calibri"/>
                <a:sym typeface="Calibri"/>
              </a:rPr>
              <a:t>into Korean</a:t>
            </a:r>
            <a:endParaRPr sz="900">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a4aaef6170_0_125"/>
          <p:cNvSpPr/>
          <p:nvPr/>
        </p:nvSpPr>
        <p:spPr>
          <a:xfrm>
            <a:off x="0" y="-28225"/>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8" name="Google Shape;218;g1a4aaef6170_0_125"/>
          <p:cNvSpPr/>
          <p:nvPr/>
        </p:nvSpPr>
        <p:spPr>
          <a:xfrm>
            <a:off x="3474000" y="226175"/>
            <a:ext cx="21960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i="0" sz="3600" u="none" cap="none" strike="noStrike">
              <a:solidFill>
                <a:srgbClr val="0A4776"/>
              </a:solidFill>
              <a:latin typeface="Microsoft Yahei"/>
              <a:ea typeface="Microsoft Yahei"/>
              <a:cs typeface="Microsoft Yahei"/>
              <a:sym typeface="Microsoft Yahei"/>
            </a:endParaRPr>
          </a:p>
        </p:txBody>
      </p:sp>
      <p:sp>
        <p:nvSpPr>
          <p:cNvPr id="219" name="Google Shape;219;g1a4aaef6170_0_125"/>
          <p:cNvSpPr/>
          <p:nvPr/>
        </p:nvSpPr>
        <p:spPr>
          <a:xfrm>
            <a:off x="153225" y="145925"/>
            <a:ext cx="87549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CA" sz="3600">
                <a:solidFill>
                  <a:srgbClr val="0A4776"/>
                </a:solidFill>
                <a:latin typeface="Microsoft Yahei"/>
                <a:ea typeface="Microsoft Yahei"/>
                <a:cs typeface="Microsoft Yahei"/>
                <a:sym typeface="Microsoft Yahei"/>
              </a:rPr>
              <a:t>1.1 Website Translation</a:t>
            </a:r>
            <a:endParaRPr b="1" i="0" sz="3600" u="none" cap="none" strike="noStrike">
              <a:solidFill>
                <a:srgbClr val="0A4776"/>
              </a:solidFill>
              <a:latin typeface="Microsoft Yahei"/>
              <a:ea typeface="Microsoft Yahei"/>
              <a:cs typeface="Microsoft Yahei"/>
              <a:sym typeface="Microsoft Yahei"/>
            </a:endParaRPr>
          </a:p>
        </p:txBody>
      </p:sp>
      <p:sp>
        <p:nvSpPr>
          <p:cNvPr id="220" name="Google Shape;220;g1a4aaef6170_0_125"/>
          <p:cNvSpPr txBox="1"/>
          <p:nvPr/>
        </p:nvSpPr>
        <p:spPr>
          <a:xfrm>
            <a:off x="455800" y="1542471"/>
            <a:ext cx="5150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If you choose the wrong language by mistake, there can be found on virtually every page the same Language List button to change it to a language your recognize.</a:t>
            </a:r>
            <a:br>
              <a:rPr lang="en-CA">
                <a:latin typeface="Calibri"/>
                <a:ea typeface="Calibri"/>
                <a:cs typeface="Calibri"/>
                <a:sym typeface="Calibri"/>
              </a:rPr>
            </a:br>
            <a:br>
              <a:rPr lang="en-CA">
                <a:latin typeface="Calibri"/>
                <a:ea typeface="Calibri"/>
                <a:cs typeface="Calibri"/>
                <a:sym typeface="Calibri"/>
              </a:rPr>
            </a:br>
            <a:br>
              <a:rPr lang="en-CA">
                <a:latin typeface="Calibri"/>
                <a:ea typeface="Calibri"/>
                <a:cs typeface="Calibri"/>
                <a:sym typeface="Calibri"/>
              </a:rPr>
            </a:br>
            <a:endParaRPr>
              <a:latin typeface="Calibri"/>
              <a:ea typeface="Calibri"/>
              <a:cs typeface="Calibri"/>
              <a:sym typeface="Calibri"/>
            </a:endParaRPr>
          </a:p>
        </p:txBody>
      </p:sp>
      <p:pic>
        <p:nvPicPr>
          <p:cNvPr id="221" name="Google Shape;221;g1a4aaef6170_0_125"/>
          <p:cNvPicPr preferRelativeResize="0"/>
          <p:nvPr/>
        </p:nvPicPr>
        <p:blipFill>
          <a:blip r:embed="rId3">
            <a:alphaModFix/>
          </a:blip>
          <a:stretch>
            <a:fillRect/>
          </a:stretch>
        </p:blipFill>
        <p:spPr>
          <a:xfrm>
            <a:off x="6515783" y="750721"/>
            <a:ext cx="1894437" cy="876720"/>
          </a:xfrm>
          <a:prstGeom prst="rect">
            <a:avLst/>
          </a:prstGeom>
          <a:noFill/>
          <a:ln>
            <a:noFill/>
          </a:ln>
        </p:spPr>
      </p:pic>
      <p:pic>
        <p:nvPicPr>
          <p:cNvPr id="222" name="Google Shape;222;g1a4aaef6170_0_125"/>
          <p:cNvPicPr preferRelativeResize="0"/>
          <p:nvPr/>
        </p:nvPicPr>
        <p:blipFill>
          <a:blip r:embed="rId4">
            <a:alphaModFix/>
          </a:blip>
          <a:stretch>
            <a:fillRect/>
          </a:stretch>
        </p:blipFill>
        <p:spPr>
          <a:xfrm>
            <a:off x="610104" y="3576964"/>
            <a:ext cx="1906699" cy="888982"/>
          </a:xfrm>
          <a:prstGeom prst="rect">
            <a:avLst/>
          </a:prstGeom>
          <a:noFill/>
          <a:ln>
            <a:noFill/>
          </a:ln>
        </p:spPr>
      </p:pic>
      <p:pic>
        <p:nvPicPr>
          <p:cNvPr id="223" name="Google Shape;223;g1a4aaef6170_0_125"/>
          <p:cNvPicPr preferRelativeResize="0"/>
          <p:nvPr/>
        </p:nvPicPr>
        <p:blipFill>
          <a:blip r:embed="rId5">
            <a:alphaModFix/>
          </a:blip>
          <a:stretch>
            <a:fillRect/>
          </a:stretch>
        </p:blipFill>
        <p:spPr>
          <a:xfrm>
            <a:off x="3406727" y="3576963"/>
            <a:ext cx="2752758" cy="888982"/>
          </a:xfrm>
          <a:prstGeom prst="rect">
            <a:avLst/>
          </a:prstGeom>
          <a:noFill/>
          <a:ln>
            <a:noFill/>
          </a:ln>
        </p:spPr>
      </p:pic>
      <p:pic>
        <p:nvPicPr>
          <p:cNvPr id="224" name="Google Shape;224;g1a4aaef6170_0_125"/>
          <p:cNvPicPr preferRelativeResize="0"/>
          <p:nvPr/>
        </p:nvPicPr>
        <p:blipFill>
          <a:blip r:embed="rId6">
            <a:alphaModFix/>
          </a:blip>
          <a:stretch>
            <a:fillRect/>
          </a:stretch>
        </p:blipFill>
        <p:spPr>
          <a:xfrm>
            <a:off x="6586508" y="2685673"/>
            <a:ext cx="1943484" cy="1103564"/>
          </a:xfrm>
          <a:prstGeom prst="rect">
            <a:avLst/>
          </a:prstGeom>
          <a:noFill/>
          <a:ln>
            <a:noFill/>
          </a:ln>
        </p:spPr>
      </p:pic>
      <p:cxnSp>
        <p:nvCxnSpPr>
          <p:cNvPr id="225" name="Google Shape;225;g1a4aaef6170_0_125"/>
          <p:cNvCxnSpPr/>
          <p:nvPr/>
        </p:nvCxnSpPr>
        <p:spPr>
          <a:xfrm flipH="1">
            <a:off x="2006600" y="3125600"/>
            <a:ext cx="342900" cy="507300"/>
          </a:xfrm>
          <a:prstGeom prst="straightConnector1">
            <a:avLst/>
          </a:prstGeom>
          <a:noFill/>
          <a:ln cap="flat" cmpd="sng" w="76200">
            <a:solidFill>
              <a:schemeClr val="dk2"/>
            </a:solidFill>
            <a:prstDash val="solid"/>
            <a:round/>
            <a:headEnd len="med" w="med" type="none"/>
            <a:tailEnd len="med" w="med" type="stealth"/>
          </a:ln>
        </p:spPr>
      </p:cxnSp>
      <p:cxnSp>
        <p:nvCxnSpPr>
          <p:cNvPr id="226" name="Google Shape;226;g1a4aaef6170_0_125"/>
          <p:cNvCxnSpPr/>
          <p:nvPr/>
        </p:nvCxnSpPr>
        <p:spPr>
          <a:xfrm>
            <a:off x="4550825" y="3069175"/>
            <a:ext cx="207600" cy="636000"/>
          </a:xfrm>
          <a:prstGeom prst="straightConnector1">
            <a:avLst/>
          </a:prstGeom>
          <a:noFill/>
          <a:ln cap="flat" cmpd="sng" w="76200">
            <a:solidFill>
              <a:schemeClr val="dk2"/>
            </a:solidFill>
            <a:prstDash val="solid"/>
            <a:round/>
            <a:headEnd len="med" w="med" type="none"/>
            <a:tailEnd len="med" w="med" type="stealth"/>
          </a:ln>
        </p:spPr>
      </p:cxnSp>
      <p:cxnSp>
        <p:nvCxnSpPr>
          <p:cNvPr id="227" name="Google Shape;227;g1a4aaef6170_0_125"/>
          <p:cNvCxnSpPr/>
          <p:nvPr/>
        </p:nvCxnSpPr>
        <p:spPr>
          <a:xfrm>
            <a:off x="6455825" y="2342450"/>
            <a:ext cx="557400" cy="404100"/>
          </a:xfrm>
          <a:prstGeom prst="straightConnector1">
            <a:avLst/>
          </a:prstGeom>
          <a:noFill/>
          <a:ln cap="flat" cmpd="sng" w="76200">
            <a:solidFill>
              <a:schemeClr val="dk2"/>
            </a:solidFill>
            <a:prstDash val="solid"/>
            <a:round/>
            <a:headEnd len="med" w="med" type="none"/>
            <a:tailEnd len="med" w="med" type="stealth"/>
          </a:ln>
        </p:spPr>
      </p:cxnSp>
      <p:cxnSp>
        <p:nvCxnSpPr>
          <p:cNvPr id="228" name="Google Shape;228;g1a4aaef6170_0_125"/>
          <p:cNvCxnSpPr/>
          <p:nvPr/>
        </p:nvCxnSpPr>
        <p:spPr>
          <a:xfrm flipH="1" rot="10800000">
            <a:off x="6025450" y="933400"/>
            <a:ext cx="583200" cy="132000"/>
          </a:xfrm>
          <a:prstGeom prst="straightConnector1">
            <a:avLst/>
          </a:prstGeom>
          <a:noFill/>
          <a:ln cap="flat" cmpd="sng" w="76200">
            <a:solidFill>
              <a:schemeClr val="dk2"/>
            </a:solidFill>
            <a:prstDash val="solid"/>
            <a:round/>
            <a:headEnd len="med" w="med" type="none"/>
            <a:tailEnd len="med" w="med" type="stealth"/>
          </a:ln>
        </p:spPr>
      </p:cxnSp>
      <p:sp>
        <p:nvSpPr>
          <p:cNvPr id="229" name="Google Shape;229;g1a4aaef6170_0_125"/>
          <p:cNvSpPr txBox="1"/>
          <p:nvPr/>
        </p:nvSpPr>
        <p:spPr>
          <a:xfrm>
            <a:off x="6685550" y="1563350"/>
            <a:ext cx="1554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Language List on Login Page</a:t>
            </a:r>
            <a:endParaRPr sz="900">
              <a:latin typeface="Calibri"/>
              <a:ea typeface="Calibri"/>
              <a:cs typeface="Calibri"/>
              <a:sym typeface="Calibri"/>
            </a:endParaRPr>
          </a:p>
        </p:txBody>
      </p:sp>
      <p:sp>
        <p:nvSpPr>
          <p:cNvPr id="230" name="Google Shape;230;g1a4aaef6170_0_125"/>
          <p:cNvSpPr txBox="1"/>
          <p:nvPr/>
        </p:nvSpPr>
        <p:spPr>
          <a:xfrm>
            <a:off x="6653750" y="3714700"/>
            <a:ext cx="1809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Language List on Search User page</a:t>
            </a:r>
            <a:endParaRPr sz="900">
              <a:latin typeface="Calibri"/>
              <a:ea typeface="Calibri"/>
              <a:cs typeface="Calibri"/>
              <a:sym typeface="Calibri"/>
            </a:endParaRPr>
          </a:p>
        </p:txBody>
      </p:sp>
      <p:sp>
        <p:nvSpPr>
          <p:cNvPr id="231" name="Google Shape;231;g1a4aaef6170_0_125"/>
          <p:cNvSpPr txBox="1"/>
          <p:nvPr/>
        </p:nvSpPr>
        <p:spPr>
          <a:xfrm>
            <a:off x="3595250" y="4416550"/>
            <a:ext cx="2375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Language button on Language Activities Page</a:t>
            </a:r>
            <a:endParaRPr sz="900">
              <a:latin typeface="Calibri"/>
              <a:ea typeface="Calibri"/>
              <a:cs typeface="Calibri"/>
              <a:sym typeface="Calibri"/>
            </a:endParaRPr>
          </a:p>
        </p:txBody>
      </p:sp>
      <p:sp>
        <p:nvSpPr>
          <p:cNvPr id="232" name="Google Shape;232;g1a4aaef6170_0_125"/>
          <p:cNvSpPr txBox="1"/>
          <p:nvPr/>
        </p:nvSpPr>
        <p:spPr>
          <a:xfrm>
            <a:off x="517800" y="4416550"/>
            <a:ext cx="209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Language List on Parent Self Signup Page</a:t>
            </a:r>
            <a:endParaRPr sz="900">
              <a:latin typeface="Calibri"/>
              <a:ea typeface="Calibri"/>
              <a:cs typeface="Calibri"/>
              <a:sym typeface="Calibri"/>
            </a:endParaRPr>
          </a:p>
        </p:txBody>
      </p:sp>
      <p:sp>
        <p:nvSpPr>
          <p:cNvPr id="233" name="Google Shape;233;g1a4aaef6170_0_125"/>
          <p:cNvSpPr/>
          <p:nvPr/>
        </p:nvSpPr>
        <p:spPr>
          <a:xfrm>
            <a:off x="6608575" y="780875"/>
            <a:ext cx="1738200" cy="3231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1a4aaef6170_0_125"/>
          <p:cNvSpPr/>
          <p:nvPr/>
        </p:nvSpPr>
        <p:spPr>
          <a:xfrm>
            <a:off x="6724550" y="2746550"/>
            <a:ext cx="1738200" cy="3231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1a4aaef6170_0_125"/>
          <p:cNvSpPr/>
          <p:nvPr/>
        </p:nvSpPr>
        <p:spPr>
          <a:xfrm>
            <a:off x="3931800" y="3705150"/>
            <a:ext cx="1738200" cy="3231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1a4aaef6170_0_125"/>
          <p:cNvSpPr/>
          <p:nvPr/>
        </p:nvSpPr>
        <p:spPr>
          <a:xfrm>
            <a:off x="694350" y="3651075"/>
            <a:ext cx="1738200" cy="3231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1a4aaef6170_0_20"/>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2" name="Google Shape;242;g1a4aaef6170_0_20"/>
          <p:cNvSpPr txBox="1"/>
          <p:nvPr/>
        </p:nvSpPr>
        <p:spPr>
          <a:xfrm>
            <a:off x="2349225" y="1130850"/>
            <a:ext cx="42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43" name="Google Shape;243;g1a4aaef6170_0_20"/>
          <p:cNvSpPr/>
          <p:nvPr/>
        </p:nvSpPr>
        <p:spPr>
          <a:xfrm>
            <a:off x="3474000" y="226175"/>
            <a:ext cx="21960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i="0" sz="3600" u="none" cap="none" strike="noStrike">
              <a:solidFill>
                <a:srgbClr val="0A4776"/>
              </a:solidFill>
              <a:latin typeface="Microsoft Yahei"/>
              <a:ea typeface="Microsoft Yahei"/>
              <a:cs typeface="Microsoft Yahei"/>
              <a:sym typeface="Microsoft Yahei"/>
            </a:endParaRPr>
          </a:p>
        </p:txBody>
      </p:sp>
      <p:sp>
        <p:nvSpPr>
          <p:cNvPr id="244" name="Google Shape;244;g1a4aaef6170_0_20"/>
          <p:cNvSpPr/>
          <p:nvPr/>
        </p:nvSpPr>
        <p:spPr>
          <a:xfrm>
            <a:off x="153225" y="145925"/>
            <a:ext cx="87549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CA" sz="3600">
                <a:solidFill>
                  <a:srgbClr val="0A4776"/>
                </a:solidFill>
                <a:latin typeface="Microsoft Yahei"/>
                <a:ea typeface="Microsoft Yahei"/>
                <a:cs typeface="Microsoft Yahei"/>
                <a:sym typeface="Microsoft Yahei"/>
              </a:rPr>
              <a:t>1.2 Parent Self-Signup</a:t>
            </a:r>
            <a:endParaRPr b="1" i="0" sz="3600" u="none" cap="none" strike="noStrike">
              <a:solidFill>
                <a:srgbClr val="0A4776"/>
              </a:solidFill>
              <a:latin typeface="Microsoft Yahei"/>
              <a:ea typeface="Microsoft Yahei"/>
              <a:cs typeface="Microsoft Yahei"/>
              <a:sym typeface="Microsoft Yahei"/>
            </a:endParaRPr>
          </a:p>
        </p:txBody>
      </p:sp>
      <p:pic>
        <p:nvPicPr>
          <p:cNvPr id="245" name="Google Shape;245;g1a4aaef6170_0_20"/>
          <p:cNvPicPr preferRelativeResize="0"/>
          <p:nvPr/>
        </p:nvPicPr>
        <p:blipFill rotWithShape="1">
          <a:blip r:embed="rId3">
            <a:alphaModFix/>
          </a:blip>
          <a:srcRect b="0" l="15973" r="17993" t="0"/>
          <a:stretch/>
        </p:blipFill>
        <p:spPr>
          <a:xfrm>
            <a:off x="5439825" y="366825"/>
            <a:ext cx="3175025" cy="3665600"/>
          </a:xfrm>
          <a:prstGeom prst="rect">
            <a:avLst/>
          </a:prstGeom>
          <a:noFill/>
          <a:ln>
            <a:noFill/>
          </a:ln>
        </p:spPr>
      </p:pic>
      <p:sp>
        <p:nvSpPr>
          <p:cNvPr id="246" name="Google Shape;246;g1a4aaef6170_0_20"/>
          <p:cNvSpPr txBox="1"/>
          <p:nvPr/>
        </p:nvSpPr>
        <p:spPr>
          <a:xfrm>
            <a:off x="244150" y="1281399"/>
            <a:ext cx="5150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Once you have entered past the Welcome page you reach the login page. Here you can </a:t>
            </a:r>
            <a:r>
              <a:rPr lang="en-CA">
                <a:latin typeface="Calibri"/>
                <a:ea typeface="Calibri"/>
                <a:cs typeface="Calibri"/>
                <a:sym typeface="Calibri"/>
              </a:rPr>
              <a:t>sign up</a:t>
            </a:r>
            <a:r>
              <a:rPr lang="en-CA">
                <a:latin typeface="Calibri"/>
                <a:ea typeface="Calibri"/>
                <a:cs typeface="Calibri"/>
                <a:sym typeface="Calibri"/>
              </a:rPr>
              <a:t> to the LinGrow WebApp as a Parent.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CA">
                <a:latin typeface="Calibri"/>
                <a:ea typeface="Calibri"/>
                <a:cs typeface="Calibri"/>
                <a:sym typeface="Calibri"/>
              </a:rPr>
              <a:t>To do so you click on the Signup button. This will redirect you to the Parent Registration Page. Where you type in the Email Address, Name, Password and your Child’s Name into the Website.</a:t>
            </a:r>
            <a:br>
              <a:rPr lang="en-CA">
                <a:latin typeface="Calibri"/>
                <a:ea typeface="Calibri"/>
                <a:cs typeface="Calibri"/>
                <a:sym typeface="Calibri"/>
              </a:rPr>
            </a:br>
            <a:br>
              <a:rPr lang="en-CA">
                <a:latin typeface="Calibri"/>
                <a:ea typeface="Calibri"/>
                <a:cs typeface="Calibri"/>
                <a:sym typeface="Calibri"/>
              </a:rPr>
            </a:br>
            <a:br>
              <a:rPr lang="en-CA">
                <a:latin typeface="Calibri"/>
                <a:ea typeface="Calibri"/>
                <a:cs typeface="Calibri"/>
                <a:sym typeface="Calibri"/>
              </a:rPr>
            </a:br>
            <a:endParaRPr>
              <a:latin typeface="Calibri"/>
              <a:ea typeface="Calibri"/>
              <a:cs typeface="Calibri"/>
              <a:sym typeface="Calibri"/>
            </a:endParaRPr>
          </a:p>
        </p:txBody>
      </p:sp>
      <p:pic>
        <p:nvPicPr>
          <p:cNvPr id="247" name="Google Shape;247;g1a4aaef6170_0_20"/>
          <p:cNvPicPr preferRelativeResize="0"/>
          <p:nvPr/>
        </p:nvPicPr>
        <p:blipFill>
          <a:blip r:embed="rId4">
            <a:alphaModFix/>
          </a:blip>
          <a:stretch>
            <a:fillRect/>
          </a:stretch>
        </p:blipFill>
        <p:spPr>
          <a:xfrm>
            <a:off x="529685" y="3111475"/>
            <a:ext cx="1990674" cy="1809974"/>
          </a:xfrm>
          <a:prstGeom prst="rect">
            <a:avLst/>
          </a:prstGeom>
          <a:noFill/>
          <a:ln>
            <a:noFill/>
          </a:ln>
        </p:spPr>
      </p:pic>
      <p:cxnSp>
        <p:nvCxnSpPr>
          <p:cNvPr id="248" name="Google Shape;248;g1a4aaef6170_0_20"/>
          <p:cNvCxnSpPr/>
          <p:nvPr/>
        </p:nvCxnSpPr>
        <p:spPr>
          <a:xfrm>
            <a:off x="5954875" y="3266700"/>
            <a:ext cx="846600" cy="246900"/>
          </a:xfrm>
          <a:prstGeom prst="straightConnector1">
            <a:avLst/>
          </a:prstGeom>
          <a:noFill/>
          <a:ln cap="flat" cmpd="sng" w="76200">
            <a:solidFill>
              <a:schemeClr val="dk2"/>
            </a:solidFill>
            <a:prstDash val="solid"/>
            <a:round/>
            <a:headEnd len="med" w="med" type="none"/>
            <a:tailEnd len="med" w="med" type="stealth"/>
          </a:ln>
        </p:spPr>
      </p:cxnSp>
      <p:sp>
        <p:nvSpPr>
          <p:cNvPr id="249" name="Google Shape;249;g1a4aaef6170_0_20"/>
          <p:cNvSpPr/>
          <p:nvPr/>
        </p:nvSpPr>
        <p:spPr>
          <a:xfrm>
            <a:off x="6843900" y="3513600"/>
            <a:ext cx="409200" cy="1482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1a4aaef6170_0_20"/>
          <p:cNvSpPr txBox="1"/>
          <p:nvPr/>
        </p:nvSpPr>
        <p:spPr>
          <a:xfrm>
            <a:off x="5997263" y="4029775"/>
            <a:ext cx="2166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Signup Button pointed out on Login Page</a:t>
            </a:r>
            <a:endParaRPr sz="900">
              <a:latin typeface="Calibri"/>
              <a:ea typeface="Calibri"/>
              <a:cs typeface="Calibri"/>
              <a:sym typeface="Calibri"/>
            </a:endParaRPr>
          </a:p>
        </p:txBody>
      </p:sp>
      <p:sp>
        <p:nvSpPr>
          <p:cNvPr id="251" name="Google Shape;251;g1a4aaef6170_0_20"/>
          <p:cNvSpPr txBox="1"/>
          <p:nvPr/>
        </p:nvSpPr>
        <p:spPr>
          <a:xfrm>
            <a:off x="2520342" y="3891175"/>
            <a:ext cx="764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Parent Registration page</a:t>
            </a:r>
            <a:endParaRPr sz="900">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a4aaef6170_0_195"/>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7" name="Google Shape;257;g1a4aaef6170_0_195"/>
          <p:cNvSpPr txBox="1"/>
          <p:nvPr/>
        </p:nvSpPr>
        <p:spPr>
          <a:xfrm>
            <a:off x="2349225" y="1130850"/>
            <a:ext cx="42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58" name="Google Shape;258;g1a4aaef6170_0_195"/>
          <p:cNvSpPr/>
          <p:nvPr/>
        </p:nvSpPr>
        <p:spPr>
          <a:xfrm>
            <a:off x="3474000" y="226175"/>
            <a:ext cx="21960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i="0" sz="3600" u="none" cap="none" strike="noStrike">
              <a:solidFill>
                <a:srgbClr val="0A4776"/>
              </a:solidFill>
              <a:latin typeface="Microsoft Yahei"/>
              <a:ea typeface="Microsoft Yahei"/>
              <a:cs typeface="Microsoft Yahei"/>
              <a:sym typeface="Microsoft Yahei"/>
            </a:endParaRPr>
          </a:p>
        </p:txBody>
      </p:sp>
      <p:sp>
        <p:nvSpPr>
          <p:cNvPr id="259" name="Google Shape;259;g1a4aaef6170_0_195"/>
          <p:cNvSpPr/>
          <p:nvPr/>
        </p:nvSpPr>
        <p:spPr>
          <a:xfrm>
            <a:off x="153225" y="145925"/>
            <a:ext cx="87549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CA" sz="3600">
                <a:solidFill>
                  <a:srgbClr val="0A4776"/>
                </a:solidFill>
                <a:latin typeface="Microsoft Yahei"/>
                <a:ea typeface="Microsoft Yahei"/>
                <a:cs typeface="Microsoft Yahei"/>
                <a:sym typeface="Microsoft Yahei"/>
              </a:rPr>
              <a:t>1.2 Parent Self-Signup</a:t>
            </a:r>
            <a:endParaRPr b="1" i="0" sz="3600" u="none" cap="none" strike="noStrike">
              <a:solidFill>
                <a:srgbClr val="0A4776"/>
              </a:solidFill>
              <a:latin typeface="Microsoft Yahei"/>
              <a:ea typeface="Microsoft Yahei"/>
              <a:cs typeface="Microsoft Yahei"/>
              <a:sym typeface="Microsoft Yahei"/>
            </a:endParaRPr>
          </a:p>
        </p:txBody>
      </p:sp>
      <p:sp>
        <p:nvSpPr>
          <p:cNvPr id="260" name="Google Shape;260;g1a4aaef6170_0_195"/>
          <p:cNvSpPr txBox="1"/>
          <p:nvPr/>
        </p:nvSpPr>
        <p:spPr>
          <a:xfrm>
            <a:off x="244150" y="942721"/>
            <a:ext cx="51507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Every Field with a Asterisk is a mandatory field and must be complete otherwise sign up will be unsuccessful.</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CA">
                <a:latin typeface="Calibri"/>
                <a:ea typeface="Calibri"/>
                <a:cs typeface="Calibri"/>
                <a:sym typeface="Calibri"/>
              </a:rPr>
              <a:t>Once you have Filled in every mandatory field you click the register button to be redirected back to the login page.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CA">
                <a:latin typeface="Calibri"/>
                <a:ea typeface="Calibri"/>
                <a:cs typeface="Calibri"/>
                <a:sym typeface="Calibri"/>
              </a:rPr>
              <a:t>The parent’s password must be a String of 6 characters with at least one uppercase letter (ABC), one special character (@!*%), and one number (123).</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CA">
                <a:latin typeface="Calibri"/>
                <a:ea typeface="Calibri"/>
                <a:cs typeface="Calibri"/>
                <a:sym typeface="Calibri"/>
              </a:rPr>
              <a:t>You must also retype your password otherwise it will be rejected.</a:t>
            </a:r>
            <a:br>
              <a:rPr lang="en-CA">
                <a:latin typeface="Calibri"/>
                <a:ea typeface="Calibri"/>
                <a:cs typeface="Calibri"/>
                <a:sym typeface="Calibri"/>
              </a:rPr>
            </a:br>
            <a:endParaRPr>
              <a:latin typeface="Calibri"/>
              <a:ea typeface="Calibri"/>
              <a:cs typeface="Calibri"/>
              <a:sym typeface="Calibri"/>
            </a:endParaRPr>
          </a:p>
        </p:txBody>
      </p:sp>
      <p:pic>
        <p:nvPicPr>
          <p:cNvPr id="261" name="Google Shape;261;g1a4aaef6170_0_195"/>
          <p:cNvPicPr preferRelativeResize="0"/>
          <p:nvPr/>
        </p:nvPicPr>
        <p:blipFill rotWithShape="1">
          <a:blip r:embed="rId3">
            <a:alphaModFix/>
          </a:blip>
          <a:srcRect b="6319" l="15347" r="12324" t="16703"/>
          <a:stretch/>
        </p:blipFill>
        <p:spPr>
          <a:xfrm>
            <a:off x="7535325" y="656750"/>
            <a:ext cx="1185350" cy="2798900"/>
          </a:xfrm>
          <a:prstGeom prst="rect">
            <a:avLst/>
          </a:prstGeom>
          <a:noFill/>
          <a:ln>
            <a:noFill/>
          </a:ln>
        </p:spPr>
      </p:pic>
      <p:pic>
        <p:nvPicPr>
          <p:cNvPr id="262" name="Google Shape;262;g1a4aaef6170_0_195"/>
          <p:cNvPicPr preferRelativeResize="0"/>
          <p:nvPr/>
        </p:nvPicPr>
        <p:blipFill rotWithShape="1">
          <a:blip r:embed="rId4">
            <a:alphaModFix/>
          </a:blip>
          <a:srcRect b="5105" l="0" r="0" t="0"/>
          <a:stretch/>
        </p:blipFill>
        <p:spPr>
          <a:xfrm>
            <a:off x="6014883" y="656750"/>
            <a:ext cx="1252343" cy="2798900"/>
          </a:xfrm>
          <a:prstGeom prst="rect">
            <a:avLst/>
          </a:prstGeom>
          <a:noFill/>
          <a:ln>
            <a:noFill/>
          </a:ln>
        </p:spPr>
      </p:pic>
      <p:pic>
        <p:nvPicPr>
          <p:cNvPr id="263" name="Google Shape;263;g1a4aaef6170_0_195"/>
          <p:cNvPicPr preferRelativeResize="0"/>
          <p:nvPr/>
        </p:nvPicPr>
        <p:blipFill rotWithShape="1">
          <a:blip r:embed="rId4">
            <a:alphaModFix/>
          </a:blip>
          <a:srcRect b="0" l="0" r="0" t="78323"/>
          <a:stretch/>
        </p:blipFill>
        <p:spPr>
          <a:xfrm>
            <a:off x="6404325" y="3862975"/>
            <a:ext cx="1744825" cy="890781"/>
          </a:xfrm>
          <a:prstGeom prst="rect">
            <a:avLst/>
          </a:prstGeom>
          <a:noFill/>
          <a:ln>
            <a:noFill/>
          </a:ln>
        </p:spPr>
      </p:pic>
      <p:sp>
        <p:nvSpPr>
          <p:cNvPr id="264" name="Google Shape;264;g1a4aaef6170_0_195"/>
          <p:cNvSpPr txBox="1"/>
          <p:nvPr/>
        </p:nvSpPr>
        <p:spPr>
          <a:xfrm>
            <a:off x="6131300" y="3390125"/>
            <a:ext cx="1185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Filled Signup Page</a:t>
            </a:r>
            <a:endParaRPr sz="900">
              <a:latin typeface="Calibri"/>
              <a:ea typeface="Calibri"/>
              <a:cs typeface="Calibri"/>
              <a:sym typeface="Calibri"/>
            </a:endParaRPr>
          </a:p>
        </p:txBody>
      </p:sp>
      <p:sp>
        <p:nvSpPr>
          <p:cNvPr id="265" name="Google Shape;265;g1a4aaef6170_0_195"/>
          <p:cNvSpPr txBox="1"/>
          <p:nvPr/>
        </p:nvSpPr>
        <p:spPr>
          <a:xfrm>
            <a:off x="7535350" y="383025"/>
            <a:ext cx="1185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Empty Signup Page</a:t>
            </a:r>
            <a:endParaRPr sz="900">
              <a:latin typeface="Calibri"/>
              <a:ea typeface="Calibri"/>
              <a:cs typeface="Calibri"/>
              <a:sym typeface="Calibri"/>
            </a:endParaRPr>
          </a:p>
        </p:txBody>
      </p:sp>
      <p:sp>
        <p:nvSpPr>
          <p:cNvPr id="266" name="Google Shape;266;g1a4aaef6170_0_195"/>
          <p:cNvSpPr txBox="1"/>
          <p:nvPr/>
        </p:nvSpPr>
        <p:spPr>
          <a:xfrm>
            <a:off x="3381762" y="4236525"/>
            <a:ext cx="2380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Example Password with all requirements met</a:t>
            </a:r>
            <a:endParaRPr sz="900">
              <a:latin typeface="Calibri"/>
              <a:ea typeface="Calibri"/>
              <a:cs typeface="Calibri"/>
              <a:sym typeface="Calibri"/>
            </a:endParaRPr>
          </a:p>
        </p:txBody>
      </p:sp>
      <p:pic>
        <p:nvPicPr>
          <p:cNvPr id="267" name="Google Shape;267;g1a4aaef6170_0_195"/>
          <p:cNvPicPr preferRelativeResize="0"/>
          <p:nvPr/>
        </p:nvPicPr>
        <p:blipFill>
          <a:blip r:embed="rId5">
            <a:alphaModFix/>
          </a:blip>
          <a:stretch>
            <a:fillRect/>
          </a:stretch>
        </p:blipFill>
        <p:spPr>
          <a:xfrm>
            <a:off x="3411488" y="3713225"/>
            <a:ext cx="2238375" cy="590550"/>
          </a:xfrm>
          <a:prstGeom prst="rect">
            <a:avLst/>
          </a:prstGeom>
          <a:noFill/>
          <a:ln>
            <a:noFill/>
          </a:ln>
        </p:spPr>
      </p:pic>
      <p:sp>
        <p:nvSpPr>
          <p:cNvPr id="268" name="Google Shape;268;g1a4aaef6170_0_195"/>
          <p:cNvSpPr txBox="1"/>
          <p:nvPr/>
        </p:nvSpPr>
        <p:spPr>
          <a:xfrm>
            <a:off x="6440556" y="4692099"/>
            <a:ext cx="167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Signup page showing an error message</a:t>
            </a:r>
            <a:endParaRPr sz="900">
              <a:latin typeface="Calibri"/>
              <a:ea typeface="Calibri"/>
              <a:cs typeface="Calibri"/>
              <a:sym typeface="Calibri"/>
            </a:endParaRPr>
          </a:p>
        </p:txBody>
      </p:sp>
      <p:pic>
        <p:nvPicPr>
          <p:cNvPr id="269" name="Google Shape;269;g1a4aaef6170_0_195"/>
          <p:cNvPicPr preferRelativeResize="0"/>
          <p:nvPr/>
        </p:nvPicPr>
        <p:blipFill rotWithShape="1">
          <a:blip r:embed="rId6">
            <a:alphaModFix/>
          </a:blip>
          <a:srcRect b="0" l="0" r="0" t="21197"/>
          <a:stretch/>
        </p:blipFill>
        <p:spPr>
          <a:xfrm>
            <a:off x="318575" y="3570124"/>
            <a:ext cx="1775075" cy="1318675"/>
          </a:xfrm>
          <a:prstGeom prst="rect">
            <a:avLst/>
          </a:prstGeom>
          <a:noFill/>
          <a:ln>
            <a:noFill/>
          </a:ln>
        </p:spPr>
      </p:pic>
      <p:sp>
        <p:nvSpPr>
          <p:cNvPr id="270" name="Google Shape;270;g1a4aaef6170_0_195"/>
          <p:cNvSpPr txBox="1"/>
          <p:nvPr/>
        </p:nvSpPr>
        <p:spPr>
          <a:xfrm>
            <a:off x="2117675" y="3636225"/>
            <a:ext cx="888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Register Button on the signup page</a:t>
            </a:r>
            <a:endParaRPr sz="900">
              <a:latin typeface="Calibri"/>
              <a:ea typeface="Calibri"/>
              <a:cs typeface="Calibri"/>
              <a:sym typeface="Calibri"/>
            </a:endParaRPr>
          </a:p>
        </p:txBody>
      </p:sp>
      <p:cxnSp>
        <p:nvCxnSpPr>
          <p:cNvPr id="271" name="Google Shape;271;g1a4aaef6170_0_195"/>
          <p:cNvCxnSpPr/>
          <p:nvPr/>
        </p:nvCxnSpPr>
        <p:spPr>
          <a:xfrm flipH="1">
            <a:off x="1481675" y="4409725"/>
            <a:ext cx="966600" cy="282300"/>
          </a:xfrm>
          <a:prstGeom prst="straightConnector1">
            <a:avLst/>
          </a:prstGeom>
          <a:noFill/>
          <a:ln cap="flat" cmpd="sng" w="76200">
            <a:solidFill>
              <a:schemeClr val="dk2"/>
            </a:solidFill>
            <a:prstDash val="solid"/>
            <a:round/>
            <a:headEnd len="med" w="med" type="none"/>
            <a:tailEnd len="med" w="med" type="stealth"/>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1a4aaef6170_0_27"/>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7" name="Google Shape;277;g1a4aaef6170_0_27"/>
          <p:cNvSpPr txBox="1"/>
          <p:nvPr/>
        </p:nvSpPr>
        <p:spPr>
          <a:xfrm>
            <a:off x="2349225" y="1130850"/>
            <a:ext cx="42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78" name="Google Shape;278;g1a4aaef6170_0_27"/>
          <p:cNvSpPr/>
          <p:nvPr/>
        </p:nvSpPr>
        <p:spPr>
          <a:xfrm>
            <a:off x="3474000" y="226175"/>
            <a:ext cx="21960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i="0" sz="3600" u="none" cap="none" strike="noStrike">
              <a:solidFill>
                <a:srgbClr val="0A4776"/>
              </a:solidFill>
              <a:latin typeface="Microsoft Yahei"/>
              <a:ea typeface="Microsoft Yahei"/>
              <a:cs typeface="Microsoft Yahei"/>
              <a:sym typeface="Microsoft Yahei"/>
            </a:endParaRPr>
          </a:p>
        </p:txBody>
      </p:sp>
      <p:sp>
        <p:nvSpPr>
          <p:cNvPr id="279" name="Google Shape;279;g1a4aaef6170_0_27"/>
          <p:cNvSpPr/>
          <p:nvPr/>
        </p:nvSpPr>
        <p:spPr>
          <a:xfrm>
            <a:off x="153225" y="145925"/>
            <a:ext cx="87549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CA" sz="3600">
                <a:solidFill>
                  <a:srgbClr val="0A4776"/>
                </a:solidFill>
                <a:latin typeface="Microsoft Yahei"/>
                <a:ea typeface="Microsoft Yahei"/>
                <a:cs typeface="Microsoft Yahei"/>
                <a:sym typeface="Microsoft Yahei"/>
              </a:rPr>
              <a:t>1.3 Login</a:t>
            </a:r>
            <a:endParaRPr b="1" i="0" sz="3600" u="none" cap="none" strike="noStrike">
              <a:solidFill>
                <a:srgbClr val="0A4776"/>
              </a:solidFill>
              <a:latin typeface="Microsoft Yahei"/>
              <a:ea typeface="Microsoft Yahei"/>
              <a:cs typeface="Microsoft Yahei"/>
              <a:sym typeface="Microsoft Yahei"/>
            </a:endParaRPr>
          </a:p>
        </p:txBody>
      </p:sp>
      <p:sp>
        <p:nvSpPr>
          <p:cNvPr id="280" name="Google Shape;280;g1a4aaef6170_0_27"/>
          <p:cNvSpPr txBox="1"/>
          <p:nvPr/>
        </p:nvSpPr>
        <p:spPr>
          <a:xfrm>
            <a:off x="222975" y="918196"/>
            <a:ext cx="5150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To Login you must be on the login page of the website. Then you must enter in the Email Address you signed up to the website with followed by the Password you also used to signup.</a:t>
            </a:r>
            <a:br>
              <a:rPr lang="en-CA">
                <a:latin typeface="Calibri"/>
                <a:ea typeface="Calibri"/>
                <a:cs typeface="Calibri"/>
                <a:sym typeface="Calibri"/>
              </a:rPr>
            </a:br>
            <a:br>
              <a:rPr lang="en-CA">
                <a:latin typeface="Calibri"/>
                <a:ea typeface="Calibri"/>
                <a:cs typeface="Calibri"/>
                <a:sym typeface="Calibri"/>
              </a:rPr>
            </a:br>
            <a:r>
              <a:rPr lang="en-CA">
                <a:latin typeface="Calibri"/>
                <a:ea typeface="Calibri"/>
                <a:cs typeface="Calibri"/>
                <a:sym typeface="Calibri"/>
              </a:rPr>
              <a:t>If you entered both correctly clicking on the Login button will take you to the dashboard corresponding to your user type.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CA">
                <a:latin typeface="Calibri"/>
                <a:ea typeface="Calibri"/>
                <a:cs typeface="Calibri"/>
                <a:sym typeface="Calibri"/>
              </a:rPr>
              <a:t>If </a:t>
            </a:r>
            <a:r>
              <a:rPr lang="en-CA">
                <a:latin typeface="Calibri"/>
                <a:ea typeface="Calibri"/>
                <a:cs typeface="Calibri"/>
                <a:sym typeface="Calibri"/>
              </a:rPr>
              <a:t>you fail to do this the fields will be reset and you will have to try again.</a:t>
            </a:r>
            <a:br>
              <a:rPr lang="en-CA">
                <a:latin typeface="Calibri"/>
                <a:ea typeface="Calibri"/>
                <a:cs typeface="Calibri"/>
                <a:sym typeface="Calibri"/>
              </a:rPr>
            </a:br>
            <a:endParaRPr>
              <a:latin typeface="Calibri"/>
              <a:ea typeface="Calibri"/>
              <a:cs typeface="Calibri"/>
              <a:sym typeface="Calibri"/>
            </a:endParaRPr>
          </a:p>
        </p:txBody>
      </p:sp>
      <p:pic>
        <p:nvPicPr>
          <p:cNvPr id="281" name="Google Shape;281;g1a4aaef6170_0_27"/>
          <p:cNvPicPr preferRelativeResize="0"/>
          <p:nvPr/>
        </p:nvPicPr>
        <p:blipFill>
          <a:blip r:embed="rId3">
            <a:alphaModFix/>
          </a:blip>
          <a:stretch>
            <a:fillRect/>
          </a:stretch>
        </p:blipFill>
        <p:spPr>
          <a:xfrm>
            <a:off x="5669988" y="490913"/>
            <a:ext cx="2867025" cy="2962275"/>
          </a:xfrm>
          <a:prstGeom prst="rect">
            <a:avLst/>
          </a:prstGeom>
          <a:noFill/>
          <a:ln>
            <a:noFill/>
          </a:ln>
        </p:spPr>
      </p:pic>
      <p:sp>
        <p:nvSpPr>
          <p:cNvPr id="282" name="Google Shape;282;g1a4aaef6170_0_27"/>
          <p:cNvSpPr txBox="1"/>
          <p:nvPr/>
        </p:nvSpPr>
        <p:spPr>
          <a:xfrm>
            <a:off x="6551625" y="3402425"/>
            <a:ext cx="1481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Filled Login fields</a:t>
            </a:r>
            <a:endParaRPr sz="900">
              <a:latin typeface="Calibri"/>
              <a:ea typeface="Calibri"/>
              <a:cs typeface="Calibri"/>
              <a:sym typeface="Calibri"/>
            </a:endParaRPr>
          </a:p>
        </p:txBody>
      </p:sp>
      <p:sp>
        <p:nvSpPr>
          <p:cNvPr id="283" name="Google Shape;283;g1a4aaef6170_0_27"/>
          <p:cNvSpPr txBox="1"/>
          <p:nvPr/>
        </p:nvSpPr>
        <p:spPr>
          <a:xfrm>
            <a:off x="2899825" y="3605600"/>
            <a:ext cx="1131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Parent User Type Dashboard</a:t>
            </a:r>
            <a:endParaRPr sz="900">
              <a:latin typeface="Calibri"/>
              <a:ea typeface="Calibri"/>
              <a:cs typeface="Calibri"/>
              <a:sym typeface="Calibri"/>
            </a:endParaRPr>
          </a:p>
        </p:txBody>
      </p:sp>
      <p:pic>
        <p:nvPicPr>
          <p:cNvPr id="284" name="Google Shape;284;g1a4aaef6170_0_27"/>
          <p:cNvPicPr preferRelativeResize="0"/>
          <p:nvPr/>
        </p:nvPicPr>
        <p:blipFill>
          <a:blip r:embed="rId4">
            <a:alphaModFix/>
          </a:blip>
          <a:stretch>
            <a:fillRect/>
          </a:stretch>
        </p:blipFill>
        <p:spPr>
          <a:xfrm>
            <a:off x="1073223" y="2941075"/>
            <a:ext cx="1763826" cy="21011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1a4aaef6170_0_34"/>
          <p:cNvSpPr/>
          <p:nvPr/>
        </p:nvSpPr>
        <p:spPr>
          <a:xfrm>
            <a:off x="0" y="0"/>
            <a:ext cx="9144000" cy="5143500"/>
          </a:xfrm>
          <a:prstGeom prst="rect">
            <a:avLst/>
          </a:prstGeom>
          <a:gradFill>
            <a:gsLst>
              <a:gs pos="0">
                <a:schemeClr val="lt1"/>
              </a:gs>
              <a:gs pos="50000">
                <a:srgbClr val="F2F2F2"/>
              </a:gs>
              <a:gs pos="100000">
                <a:srgbClr val="D8D8D8"/>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0" name="Google Shape;290;g1a4aaef6170_0_34"/>
          <p:cNvSpPr txBox="1"/>
          <p:nvPr/>
        </p:nvSpPr>
        <p:spPr>
          <a:xfrm>
            <a:off x="2349225" y="1130850"/>
            <a:ext cx="42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91" name="Google Shape;291;g1a4aaef6170_0_34"/>
          <p:cNvSpPr/>
          <p:nvPr/>
        </p:nvSpPr>
        <p:spPr>
          <a:xfrm>
            <a:off x="3474000" y="226175"/>
            <a:ext cx="21960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i="0" sz="3600" u="none" cap="none" strike="noStrike">
              <a:solidFill>
                <a:srgbClr val="0A4776"/>
              </a:solidFill>
              <a:latin typeface="Microsoft Yahei"/>
              <a:ea typeface="Microsoft Yahei"/>
              <a:cs typeface="Microsoft Yahei"/>
              <a:sym typeface="Microsoft Yahei"/>
            </a:endParaRPr>
          </a:p>
        </p:txBody>
      </p:sp>
      <p:sp>
        <p:nvSpPr>
          <p:cNvPr id="292" name="Google Shape;292;g1a4aaef6170_0_34"/>
          <p:cNvSpPr/>
          <p:nvPr/>
        </p:nvSpPr>
        <p:spPr>
          <a:xfrm>
            <a:off x="153225" y="145925"/>
            <a:ext cx="8754900" cy="75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CA" sz="3600">
                <a:solidFill>
                  <a:srgbClr val="0A4776"/>
                </a:solidFill>
                <a:latin typeface="Microsoft Yahei"/>
                <a:ea typeface="Microsoft Yahei"/>
                <a:cs typeface="Microsoft Yahei"/>
                <a:sym typeface="Microsoft Yahei"/>
              </a:rPr>
              <a:t>1.4 Dashboard Navigation</a:t>
            </a:r>
            <a:endParaRPr b="1" i="0" sz="3600" u="none" cap="none" strike="noStrike">
              <a:solidFill>
                <a:srgbClr val="0A4776"/>
              </a:solidFill>
              <a:latin typeface="Microsoft Yahei"/>
              <a:ea typeface="Microsoft Yahei"/>
              <a:cs typeface="Microsoft Yahei"/>
              <a:sym typeface="Microsoft Yahei"/>
            </a:endParaRPr>
          </a:p>
        </p:txBody>
      </p:sp>
      <p:sp>
        <p:nvSpPr>
          <p:cNvPr id="293" name="Google Shape;293;g1a4aaef6170_0_34"/>
          <p:cNvSpPr txBox="1"/>
          <p:nvPr/>
        </p:nvSpPr>
        <p:spPr>
          <a:xfrm>
            <a:off x="222975" y="918196"/>
            <a:ext cx="51507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Calibri"/>
                <a:ea typeface="Calibri"/>
                <a:cs typeface="Calibri"/>
                <a:sym typeface="Calibri"/>
              </a:rPr>
              <a:t>The Dashboard Navigation bar will always have the Home and Profile links, and and specialized features for the types of user logged in.</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CA">
                <a:latin typeface="Calibri"/>
                <a:ea typeface="Calibri"/>
                <a:cs typeface="Calibri"/>
                <a:sym typeface="Calibri"/>
              </a:rPr>
              <a:t>The Home and Profile buttons will be in a navigation bar above the other colored buttons on the main page.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CA">
                <a:latin typeface="Calibri"/>
                <a:ea typeface="Calibri"/>
                <a:cs typeface="Calibri"/>
                <a:sym typeface="Calibri"/>
              </a:rPr>
              <a:t>The user specific features will be accessed via a list of buttons below the navigation bar.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CA">
                <a:latin typeface="Calibri"/>
                <a:ea typeface="Calibri"/>
                <a:cs typeface="Calibri"/>
                <a:sym typeface="Calibri"/>
              </a:rPr>
              <a:t>The                     link will be inactive while on the main page but will redirect you to it when you are on any other page.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CA">
                <a:latin typeface="Calibri"/>
                <a:ea typeface="Calibri"/>
                <a:cs typeface="Calibri"/>
                <a:sym typeface="Calibri"/>
              </a:rPr>
              <a:t>The                     link redirects you to the User Profile page, and will be inactive only on the User Profile page.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CA">
                <a:latin typeface="Calibri"/>
                <a:ea typeface="Calibri"/>
                <a:cs typeface="Calibri"/>
                <a:sym typeface="Calibri"/>
              </a:rPr>
              <a:t>The user specific features will redirect you to a corresponding page, to help </a:t>
            </a:r>
            <a:r>
              <a:rPr lang="en-CA">
                <a:latin typeface="Calibri"/>
                <a:ea typeface="Calibri"/>
                <a:cs typeface="Calibri"/>
                <a:sym typeface="Calibri"/>
              </a:rPr>
              <a:t>you</a:t>
            </a:r>
            <a:r>
              <a:rPr lang="en-CA">
                <a:latin typeface="Calibri"/>
                <a:ea typeface="Calibri"/>
                <a:cs typeface="Calibri"/>
                <a:sym typeface="Calibri"/>
              </a:rPr>
              <a:t> accomplish that action.</a:t>
            </a:r>
            <a:endParaRPr>
              <a:latin typeface="Calibri"/>
              <a:ea typeface="Calibri"/>
              <a:cs typeface="Calibri"/>
              <a:sym typeface="Calibri"/>
            </a:endParaRPr>
          </a:p>
        </p:txBody>
      </p:sp>
      <p:pic>
        <p:nvPicPr>
          <p:cNvPr id="294" name="Google Shape;294;g1a4aaef6170_0_34"/>
          <p:cNvPicPr preferRelativeResize="0"/>
          <p:nvPr/>
        </p:nvPicPr>
        <p:blipFill rotWithShape="1">
          <a:blip r:embed="rId3">
            <a:alphaModFix/>
          </a:blip>
          <a:srcRect b="0" l="0" r="8650" t="0"/>
          <a:stretch/>
        </p:blipFill>
        <p:spPr>
          <a:xfrm>
            <a:off x="5739075" y="1130850"/>
            <a:ext cx="3097600" cy="3021125"/>
          </a:xfrm>
          <a:prstGeom prst="rect">
            <a:avLst/>
          </a:prstGeom>
          <a:noFill/>
          <a:ln>
            <a:noFill/>
          </a:ln>
        </p:spPr>
      </p:pic>
      <p:cxnSp>
        <p:nvCxnSpPr>
          <p:cNvPr id="295" name="Google Shape;295;g1a4aaef6170_0_34"/>
          <p:cNvCxnSpPr>
            <a:endCxn id="296" idx="1"/>
          </p:cNvCxnSpPr>
          <p:nvPr/>
        </p:nvCxnSpPr>
        <p:spPr>
          <a:xfrm>
            <a:off x="5192975" y="1869700"/>
            <a:ext cx="815700" cy="250500"/>
          </a:xfrm>
          <a:prstGeom prst="straightConnector1">
            <a:avLst/>
          </a:prstGeom>
          <a:noFill/>
          <a:ln cap="flat" cmpd="sng" w="76200">
            <a:solidFill>
              <a:schemeClr val="dk2"/>
            </a:solidFill>
            <a:prstDash val="solid"/>
            <a:round/>
            <a:headEnd len="med" w="med" type="none"/>
            <a:tailEnd len="med" w="med" type="stealth"/>
          </a:ln>
        </p:spPr>
      </p:cxnSp>
      <p:sp>
        <p:nvSpPr>
          <p:cNvPr id="296" name="Google Shape;296;g1a4aaef6170_0_34"/>
          <p:cNvSpPr/>
          <p:nvPr/>
        </p:nvSpPr>
        <p:spPr>
          <a:xfrm>
            <a:off x="6008675" y="1948450"/>
            <a:ext cx="1830300" cy="3435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7" name="Google Shape;297;g1a4aaef6170_0_34"/>
          <p:cNvCxnSpPr/>
          <p:nvPr/>
        </p:nvCxnSpPr>
        <p:spPr>
          <a:xfrm>
            <a:off x="5376325" y="2518825"/>
            <a:ext cx="1177200" cy="556200"/>
          </a:xfrm>
          <a:prstGeom prst="straightConnector1">
            <a:avLst/>
          </a:prstGeom>
          <a:noFill/>
          <a:ln cap="flat" cmpd="sng" w="76200">
            <a:solidFill>
              <a:schemeClr val="dk2"/>
            </a:solidFill>
            <a:prstDash val="solid"/>
            <a:round/>
            <a:headEnd len="med" w="med" type="none"/>
            <a:tailEnd len="med" w="med" type="stealth"/>
          </a:ln>
        </p:spPr>
      </p:cxnSp>
      <p:sp>
        <p:nvSpPr>
          <p:cNvPr id="298" name="Google Shape;298;g1a4aaef6170_0_34"/>
          <p:cNvSpPr/>
          <p:nvPr/>
        </p:nvSpPr>
        <p:spPr>
          <a:xfrm>
            <a:off x="6551625" y="2709325"/>
            <a:ext cx="1830300" cy="13125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9" name="Google Shape;299;g1a4aaef6170_0_34"/>
          <p:cNvPicPr preferRelativeResize="0"/>
          <p:nvPr/>
        </p:nvPicPr>
        <p:blipFill>
          <a:blip r:embed="rId4">
            <a:alphaModFix/>
          </a:blip>
          <a:stretch>
            <a:fillRect/>
          </a:stretch>
        </p:blipFill>
        <p:spPr>
          <a:xfrm>
            <a:off x="672597" y="2880322"/>
            <a:ext cx="675025" cy="299250"/>
          </a:xfrm>
          <a:prstGeom prst="rect">
            <a:avLst/>
          </a:prstGeom>
          <a:noFill/>
          <a:ln>
            <a:noFill/>
          </a:ln>
        </p:spPr>
      </p:pic>
      <p:pic>
        <p:nvPicPr>
          <p:cNvPr id="300" name="Google Shape;300;g1a4aaef6170_0_34"/>
          <p:cNvPicPr preferRelativeResize="0"/>
          <p:nvPr/>
        </p:nvPicPr>
        <p:blipFill>
          <a:blip r:embed="rId5">
            <a:alphaModFix/>
          </a:blip>
          <a:stretch>
            <a:fillRect/>
          </a:stretch>
        </p:blipFill>
        <p:spPr>
          <a:xfrm>
            <a:off x="672599" y="3478098"/>
            <a:ext cx="675025" cy="334578"/>
          </a:xfrm>
          <a:prstGeom prst="rect">
            <a:avLst/>
          </a:prstGeom>
          <a:noFill/>
          <a:ln>
            <a:noFill/>
          </a:ln>
        </p:spPr>
      </p:pic>
      <p:sp>
        <p:nvSpPr>
          <p:cNvPr id="301" name="Google Shape;301;g1a4aaef6170_0_34"/>
          <p:cNvSpPr txBox="1"/>
          <p:nvPr/>
        </p:nvSpPr>
        <p:spPr>
          <a:xfrm>
            <a:off x="5813775" y="4050050"/>
            <a:ext cx="302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Top arrow points to the Home and Profile buttons on a Parent Dashboard</a:t>
            </a:r>
            <a:endParaRPr sz="900">
              <a:latin typeface="Calibri"/>
              <a:ea typeface="Calibri"/>
              <a:cs typeface="Calibri"/>
              <a:sym typeface="Calibri"/>
            </a:endParaRPr>
          </a:p>
        </p:txBody>
      </p:sp>
      <p:sp>
        <p:nvSpPr>
          <p:cNvPr id="302" name="Google Shape;302;g1a4aaef6170_0_34"/>
          <p:cNvSpPr txBox="1"/>
          <p:nvPr/>
        </p:nvSpPr>
        <p:spPr>
          <a:xfrm>
            <a:off x="5813775" y="4511750"/>
            <a:ext cx="302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900">
                <a:latin typeface="Calibri"/>
                <a:ea typeface="Calibri"/>
                <a:cs typeface="Calibri"/>
                <a:sym typeface="Calibri"/>
              </a:rPr>
              <a:t>Lower </a:t>
            </a:r>
            <a:r>
              <a:rPr lang="en-CA" sz="900">
                <a:latin typeface="Calibri"/>
                <a:ea typeface="Calibri"/>
                <a:cs typeface="Calibri"/>
                <a:sym typeface="Calibri"/>
              </a:rPr>
              <a:t>arrow points to the parent specific functions on a Parent Dashboard</a:t>
            </a:r>
            <a:endParaRPr sz="900">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主题">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主题">
  <a:themeElements>
    <a:clrScheme na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A4776"/>
      </a:hlink>
      <a:folHlink>
        <a:srgbClr val="0A477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2015-05-05T08:02:00Z</dcterms:created>
  <dc:creator>Administrator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CE4B96584E5A4308AE66A20E5B414697</vt:lpwstr>
  </property>
</Properties>
</file>