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BBB5-C83A-48F5-8C58-F32E029A29F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Universal </a:t>
            </a:r>
            <a:r>
              <a:rPr lang="es-ES" dirty="0" err="1" smtClean="0"/>
              <a:t>Approximation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qubit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478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Simulation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884091"/>
            <a:ext cx="3257594" cy="292655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4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2816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Simulation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32797" y="2514600"/>
            <a:ext cx="3273422" cy="3684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– </a:t>
            </a:r>
            <a:r>
              <a:rPr lang="es-ES" dirty="0" err="1" smtClean="0"/>
              <a:t>Experiment</a:t>
            </a:r>
            <a:r>
              <a:rPr lang="es-ES" dirty="0" smtClean="0"/>
              <a:t> 5 </a:t>
            </a:r>
            <a:r>
              <a:rPr lang="es-ES" dirty="0" err="1" smtClean="0"/>
              <a:t>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s-ES" dirty="0" smtClean="0"/>
              <a:t>Default trial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3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More averages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2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Simulation no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9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 smtClean="0"/>
              <a:t>Step</a:t>
            </a:r>
            <a:r>
              <a:rPr lang="es-ES" sz="4000" dirty="0" smtClean="0"/>
              <a:t> </a:t>
            </a:r>
            <a:r>
              <a:rPr lang="es-ES" sz="4000" dirty="0" err="1" smtClean="0"/>
              <a:t>function</a:t>
            </a:r>
            <a:r>
              <a:rPr lang="es-ES" sz="4000" dirty="0" smtClean="0"/>
              <a:t> – No-</a:t>
            </a:r>
            <a:r>
              <a:rPr lang="es-ES" sz="4000" dirty="0" err="1" smtClean="0"/>
              <a:t>noise</a:t>
            </a:r>
            <a:r>
              <a:rPr lang="es-ES" sz="4000" dirty="0" smtClean="0"/>
              <a:t> sim &amp; more </a:t>
            </a:r>
            <a:r>
              <a:rPr lang="es-ES" sz="4000" dirty="0" err="1" smtClean="0"/>
              <a:t>averages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NO NOISE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3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MORE AVERAGES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32797" y="2514600"/>
            <a:ext cx="3273422" cy="3684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2778034"/>
            <a:ext cx="3832359" cy="2383732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76</Words>
  <Application>Microsoft Office PowerPoint</Application>
  <PresentationFormat>Widescreen</PresentationFormat>
  <Paragraphs>28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Universal Approximation</vt:lpstr>
      <vt:lpstr>Step function</vt:lpstr>
      <vt:lpstr>Step function - Simulation</vt:lpstr>
      <vt:lpstr>Step function - Experiment</vt:lpstr>
      <vt:lpstr>Tanh function</vt:lpstr>
      <vt:lpstr>Tanh function - Simulation</vt:lpstr>
      <vt:lpstr>Tanh function - Experiment</vt:lpstr>
      <vt:lpstr>Tanh function – Experiment 5 layers</vt:lpstr>
      <vt:lpstr>Step function – No-noise sim &amp; more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Approximation</dc:title>
  <dc:creator>bscuser</dc:creator>
  <cp:lastModifiedBy>bscuser</cp:lastModifiedBy>
  <cp:revision>5</cp:revision>
  <dcterms:created xsi:type="dcterms:W3CDTF">2019-12-22T17:13:55Z</dcterms:created>
  <dcterms:modified xsi:type="dcterms:W3CDTF">2019-12-23T10:51:38Z</dcterms:modified>
</cp:coreProperties>
</file>