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694" y="-9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BBB5-C83A-48F5-8C58-F32E029A29F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6B7F-D0EA-4A77-A021-974B5F705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7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BBB5-C83A-48F5-8C58-F32E029A29F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6B7F-D0EA-4A77-A021-974B5F705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8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BBB5-C83A-48F5-8C58-F32E029A29F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6B7F-D0EA-4A77-A021-974B5F705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0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BBB5-C83A-48F5-8C58-F32E029A29F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6B7F-D0EA-4A77-A021-974B5F705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9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BBB5-C83A-48F5-8C58-F32E029A29F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6B7F-D0EA-4A77-A021-974B5F705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BBB5-C83A-48F5-8C58-F32E029A29F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6B7F-D0EA-4A77-A021-974B5F705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0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BBB5-C83A-48F5-8C58-F32E029A29F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6B7F-D0EA-4A77-A021-974B5F705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BBB5-C83A-48F5-8C58-F32E029A29F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6B7F-D0EA-4A77-A021-974B5F705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1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BBB5-C83A-48F5-8C58-F32E029A29F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6B7F-D0EA-4A77-A021-974B5F705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4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BBB5-C83A-48F5-8C58-F32E029A29F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6B7F-D0EA-4A77-A021-974B5F705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3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BBB5-C83A-48F5-8C58-F32E029A29F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6B7F-D0EA-4A77-A021-974B5F705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2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9BBB5-C83A-48F5-8C58-F32E029A29F3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86B7F-D0EA-4A77-A021-974B5F705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78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Universal </a:t>
            </a:r>
            <a:r>
              <a:rPr lang="es-ES" dirty="0" err="1" smtClean="0"/>
              <a:t>Approximation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a </a:t>
            </a:r>
            <a:r>
              <a:rPr lang="es-ES" dirty="0" err="1" smtClean="0"/>
              <a:t>qubit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Tanh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– </a:t>
            </a:r>
            <a:r>
              <a:rPr lang="es-ES" dirty="0" smtClean="0"/>
              <a:t>Time </a:t>
            </a:r>
            <a:r>
              <a:rPr lang="es-ES" dirty="0" err="1" smtClean="0"/>
              <a:t>out</a:t>
            </a:r>
            <a:r>
              <a:rPr lang="es-ES" dirty="0" smtClean="0"/>
              <a:t> of </a:t>
            </a:r>
            <a:r>
              <a:rPr lang="es-ES" dirty="0" err="1" smtClean="0"/>
              <a:t>ground</a:t>
            </a:r>
            <a:r>
              <a:rPr lang="es-ES" dirty="0" smtClean="0"/>
              <a:t> </a:t>
            </a:r>
            <a:r>
              <a:rPr lang="es-ES" dirty="0" err="1" smtClean="0"/>
              <a:t>state</a:t>
            </a:r>
            <a:endParaRPr lang="en-US" dirty="0"/>
          </a:p>
        </p:txBody>
      </p:sp>
      <p:pic>
        <p:nvPicPr>
          <p:cNvPr id="2050" name="Picture 2" descr="C:\Users\Quantum\Labber\Scripts\Universal Approximator\simulation\Images\Time out of ground (TANH_SIM_5L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57" y="1628989"/>
            <a:ext cx="4694238" cy="352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61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Tanh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– </a:t>
            </a:r>
            <a:r>
              <a:rPr lang="es-ES" dirty="0" smtClean="0"/>
              <a:t>Exp5L – </a:t>
            </a:r>
            <a:r>
              <a:rPr lang="es-ES" dirty="0" err="1" smtClean="0"/>
              <a:t>Changing</a:t>
            </a:r>
            <a:r>
              <a:rPr lang="es-ES" dirty="0" smtClean="0"/>
              <a:t> </a:t>
            </a:r>
            <a:r>
              <a:rPr lang="es-ES" dirty="0" err="1" smtClean="0"/>
              <a:t>Spacing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257379" cy="823912"/>
          </a:xfrm>
        </p:spPr>
        <p:txBody>
          <a:bodyPr/>
          <a:lstStyle/>
          <a:p>
            <a:r>
              <a:rPr lang="es-ES" dirty="0" smtClean="0"/>
              <a:t>Default </a:t>
            </a:r>
            <a:r>
              <a:rPr lang="es-ES" dirty="0" smtClean="0"/>
              <a:t>trial: </a:t>
            </a:r>
            <a:r>
              <a:rPr lang="es-ES" dirty="0" err="1" smtClean="0"/>
              <a:t>sp</a:t>
            </a:r>
            <a:r>
              <a:rPr lang="es-ES" dirty="0" smtClean="0"/>
              <a:t>=20n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9" y="3125771"/>
            <a:ext cx="3257593" cy="2443195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32797" y="1690688"/>
            <a:ext cx="3273422" cy="823912"/>
          </a:xfrm>
        </p:spPr>
        <p:txBody>
          <a:bodyPr/>
          <a:lstStyle/>
          <a:p>
            <a:r>
              <a:rPr lang="en-US" dirty="0" smtClean="0"/>
              <a:t>No spacing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13" y="3129360"/>
            <a:ext cx="3273424" cy="2455068"/>
          </a:xfrm>
        </p:spPr>
      </p:pic>
      <p:pic>
        <p:nvPicPr>
          <p:cNvPr id="10" name="Content Placeholder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178" y="3125771"/>
            <a:ext cx="3257592" cy="2443194"/>
          </a:xfrm>
          <a:prstGeom prst="rect">
            <a:avLst/>
          </a:prstGeom>
        </p:spPr>
      </p:pic>
      <p:sp>
        <p:nvSpPr>
          <p:cNvPr id="11" name="Text Placeholder 6"/>
          <p:cNvSpPr txBox="1">
            <a:spLocks/>
          </p:cNvSpPr>
          <p:nvPr/>
        </p:nvSpPr>
        <p:spPr>
          <a:xfrm>
            <a:off x="8241633" y="1690688"/>
            <a:ext cx="327342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More spacing: </a:t>
            </a:r>
            <a:r>
              <a:rPr lang="en-US" dirty="0" err="1" smtClean="0"/>
              <a:t>sp</a:t>
            </a:r>
            <a:r>
              <a:rPr lang="en-US" dirty="0" smtClean="0"/>
              <a:t>=50n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9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err="1" smtClean="0"/>
              <a:t>Step</a:t>
            </a:r>
            <a:r>
              <a:rPr lang="es-ES" sz="4000" dirty="0" smtClean="0"/>
              <a:t> </a:t>
            </a:r>
            <a:r>
              <a:rPr lang="es-ES" sz="4000" dirty="0" err="1" smtClean="0"/>
              <a:t>function</a:t>
            </a:r>
            <a:r>
              <a:rPr lang="es-ES" sz="4000" dirty="0" smtClean="0"/>
              <a:t> – No-</a:t>
            </a:r>
            <a:r>
              <a:rPr lang="es-ES" sz="4000" dirty="0" err="1" smtClean="0"/>
              <a:t>noise</a:t>
            </a:r>
            <a:r>
              <a:rPr lang="es-ES" sz="4000" dirty="0" smtClean="0"/>
              <a:t> sim &amp; more </a:t>
            </a:r>
            <a:r>
              <a:rPr lang="es-ES" sz="4000" dirty="0" err="1" smtClean="0"/>
              <a:t>averages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257379" cy="823912"/>
          </a:xfrm>
        </p:spPr>
        <p:txBody>
          <a:bodyPr/>
          <a:lstStyle/>
          <a:p>
            <a:r>
              <a:rPr lang="en-US" dirty="0" smtClean="0"/>
              <a:t>NO NOISE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9" y="3125771"/>
            <a:ext cx="3257593" cy="2443195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32797" y="1690688"/>
            <a:ext cx="3273422" cy="823912"/>
          </a:xfrm>
        </p:spPr>
        <p:txBody>
          <a:bodyPr/>
          <a:lstStyle/>
          <a:p>
            <a:r>
              <a:rPr lang="en-US" dirty="0" smtClean="0"/>
              <a:t>MORE AVERAGES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32797" y="2514600"/>
            <a:ext cx="3273422" cy="36845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178" y="2778034"/>
            <a:ext cx="3832359" cy="2383732"/>
          </a:xfrm>
          <a:prstGeom prst="rect">
            <a:avLst/>
          </a:prstGeom>
        </p:spPr>
      </p:pic>
      <p:sp>
        <p:nvSpPr>
          <p:cNvPr id="11" name="Text Placeholder 6"/>
          <p:cNvSpPr txBox="1">
            <a:spLocks/>
          </p:cNvSpPr>
          <p:nvPr/>
        </p:nvSpPr>
        <p:spPr>
          <a:xfrm>
            <a:off x="8241633" y="1690688"/>
            <a:ext cx="327342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Step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104787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Step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- </a:t>
            </a:r>
            <a:r>
              <a:rPr lang="es-ES" dirty="0" err="1" smtClean="0"/>
              <a:t>Simulation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257379" cy="823912"/>
          </a:xfrm>
        </p:spPr>
        <p:txBody>
          <a:bodyPr/>
          <a:lstStyle/>
          <a:p>
            <a:r>
              <a:rPr lang="en-US" dirty="0" smtClean="0"/>
              <a:t>2 LAYERS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9" y="2884091"/>
            <a:ext cx="3257594" cy="2926556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32797" y="1690688"/>
            <a:ext cx="3273422" cy="823912"/>
          </a:xfrm>
        </p:spPr>
        <p:txBody>
          <a:bodyPr/>
          <a:lstStyle/>
          <a:p>
            <a:r>
              <a:rPr lang="en-US" dirty="0" smtClean="0"/>
              <a:t>3 LAYERS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13" y="3129360"/>
            <a:ext cx="3273425" cy="2455068"/>
          </a:xfrm>
        </p:spPr>
      </p:pic>
      <p:pic>
        <p:nvPicPr>
          <p:cNvPr id="10" name="Content Placeholder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178" y="3125771"/>
            <a:ext cx="3257594" cy="2443195"/>
          </a:xfrm>
          <a:prstGeom prst="rect">
            <a:avLst/>
          </a:prstGeom>
        </p:spPr>
      </p:pic>
      <p:sp>
        <p:nvSpPr>
          <p:cNvPr id="11" name="Text Placeholder 6"/>
          <p:cNvSpPr txBox="1">
            <a:spLocks/>
          </p:cNvSpPr>
          <p:nvPr/>
        </p:nvSpPr>
        <p:spPr>
          <a:xfrm>
            <a:off x="8241633" y="1690688"/>
            <a:ext cx="327342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  <a:r>
              <a:rPr lang="en-US" dirty="0" smtClean="0"/>
              <a:t>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3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Step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- </a:t>
            </a:r>
            <a:r>
              <a:rPr lang="es-ES" dirty="0" err="1" smtClean="0"/>
              <a:t>Experiment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257379" cy="823912"/>
          </a:xfrm>
        </p:spPr>
        <p:txBody>
          <a:bodyPr/>
          <a:lstStyle/>
          <a:p>
            <a:r>
              <a:rPr lang="en-US" dirty="0" smtClean="0"/>
              <a:t>2 LAYERS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9" y="3125771"/>
            <a:ext cx="3257594" cy="2443195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32797" y="1690688"/>
            <a:ext cx="3273422" cy="823912"/>
          </a:xfrm>
        </p:spPr>
        <p:txBody>
          <a:bodyPr/>
          <a:lstStyle/>
          <a:p>
            <a:r>
              <a:rPr lang="en-US" dirty="0" smtClean="0"/>
              <a:t>3 LAYERS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13" y="3129360"/>
            <a:ext cx="3273425" cy="2455068"/>
          </a:xfrm>
        </p:spPr>
      </p:pic>
      <p:pic>
        <p:nvPicPr>
          <p:cNvPr id="10" name="Content Placeholder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178" y="3125771"/>
            <a:ext cx="3257593" cy="2443195"/>
          </a:xfrm>
          <a:prstGeom prst="rect">
            <a:avLst/>
          </a:prstGeom>
        </p:spPr>
      </p:pic>
      <p:sp>
        <p:nvSpPr>
          <p:cNvPr id="11" name="Text Placeholder 6"/>
          <p:cNvSpPr txBox="1">
            <a:spLocks/>
          </p:cNvSpPr>
          <p:nvPr/>
        </p:nvSpPr>
        <p:spPr>
          <a:xfrm>
            <a:off x="8241633" y="1690688"/>
            <a:ext cx="327342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  <a:r>
              <a:rPr lang="en-US" dirty="0" smtClean="0"/>
              <a:t>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9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Tanh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28161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Tanh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- </a:t>
            </a:r>
            <a:r>
              <a:rPr lang="es-ES" dirty="0" err="1" smtClean="0"/>
              <a:t>Simulation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257379" cy="823912"/>
          </a:xfrm>
        </p:spPr>
        <p:txBody>
          <a:bodyPr/>
          <a:lstStyle/>
          <a:p>
            <a:r>
              <a:rPr lang="en-US" dirty="0" smtClean="0"/>
              <a:t>2 LAYERS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9" y="3125771"/>
            <a:ext cx="3257594" cy="2443195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32797" y="1690688"/>
            <a:ext cx="3273422" cy="823912"/>
          </a:xfrm>
        </p:spPr>
        <p:txBody>
          <a:bodyPr/>
          <a:lstStyle/>
          <a:p>
            <a:r>
              <a:rPr lang="en-US" dirty="0" smtClean="0"/>
              <a:t>3 LAYERS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13" y="3129360"/>
            <a:ext cx="3273425" cy="2455068"/>
          </a:xfrm>
        </p:spPr>
      </p:pic>
      <p:pic>
        <p:nvPicPr>
          <p:cNvPr id="10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178" y="3125771"/>
            <a:ext cx="3257593" cy="2443195"/>
          </a:xfrm>
          <a:prstGeom prst="rect">
            <a:avLst/>
          </a:prstGeom>
        </p:spPr>
      </p:pic>
      <p:sp>
        <p:nvSpPr>
          <p:cNvPr id="11" name="Text Placeholder 6"/>
          <p:cNvSpPr txBox="1">
            <a:spLocks/>
          </p:cNvSpPr>
          <p:nvPr/>
        </p:nvSpPr>
        <p:spPr>
          <a:xfrm>
            <a:off x="8241633" y="1690688"/>
            <a:ext cx="327342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  <a:r>
              <a:rPr lang="en-US" dirty="0" smtClean="0"/>
              <a:t>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0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Tanh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- </a:t>
            </a:r>
            <a:r>
              <a:rPr lang="es-ES" dirty="0" err="1" smtClean="0"/>
              <a:t>Experiment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257379" cy="823912"/>
          </a:xfrm>
        </p:spPr>
        <p:txBody>
          <a:bodyPr/>
          <a:lstStyle/>
          <a:p>
            <a:r>
              <a:rPr lang="en-US" dirty="0" smtClean="0"/>
              <a:t>2 LAYERS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9" y="3125771"/>
            <a:ext cx="3257594" cy="2443195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32797" y="1690688"/>
            <a:ext cx="3273422" cy="823912"/>
          </a:xfrm>
        </p:spPr>
        <p:txBody>
          <a:bodyPr/>
          <a:lstStyle/>
          <a:p>
            <a:r>
              <a:rPr lang="en-US" dirty="0" smtClean="0"/>
              <a:t>3 LAYERS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13" y="3129360"/>
            <a:ext cx="3273425" cy="2455068"/>
          </a:xfrm>
        </p:spPr>
      </p:pic>
      <p:pic>
        <p:nvPicPr>
          <p:cNvPr id="10" name="Content Placeholder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178" y="3125771"/>
            <a:ext cx="3257593" cy="2443194"/>
          </a:xfrm>
          <a:prstGeom prst="rect">
            <a:avLst/>
          </a:prstGeom>
        </p:spPr>
      </p:pic>
      <p:sp>
        <p:nvSpPr>
          <p:cNvPr id="11" name="Text Placeholder 6"/>
          <p:cNvSpPr txBox="1">
            <a:spLocks/>
          </p:cNvSpPr>
          <p:nvPr/>
        </p:nvSpPr>
        <p:spPr>
          <a:xfrm>
            <a:off x="8241633" y="1690688"/>
            <a:ext cx="327342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  <a:r>
              <a:rPr lang="en-US" dirty="0" smtClean="0"/>
              <a:t>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3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Tanh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– </a:t>
            </a:r>
            <a:r>
              <a:rPr lang="es-ES" dirty="0" err="1" smtClean="0"/>
              <a:t>Experiment</a:t>
            </a:r>
            <a:r>
              <a:rPr lang="es-ES" dirty="0" smtClean="0"/>
              <a:t> 5 </a:t>
            </a:r>
            <a:r>
              <a:rPr lang="es-ES" dirty="0" err="1" smtClean="0"/>
              <a:t>layers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257379" cy="823912"/>
          </a:xfrm>
        </p:spPr>
        <p:txBody>
          <a:bodyPr/>
          <a:lstStyle/>
          <a:p>
            <a:r>
              <a:rPr lang="es-ES" dirty="0" smtClean="0"/>
              <a:t>Default trial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9" y="3125771"/>
            <a:ext cx="3257593" cy="2443195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32797" y="1690688"/>
            <a:ext cx="3273422" cy="823912"/>
          </a:xfrm>
        </p:spPr>
        <p:txBody>
          <a:bodyPr/>
          <a:lstStyle/>
          <a:p>
            <a:r>
              <a:rPr lang="en-US" dirty="0" smtClean="0"/>
              <a:t>More averages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13" y="3129360"/>
            <a:ext cx="3273425" cy="2455068"/>
          </a:xfrm>
        </p:spPr>
      </p:pic>
      <p:pic>
        <p:nvPicPr>
          <p:cNvPr id="10" name="Content Placeholder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178" y="3125771"/>
            <a:ext cx="3257592" cy="2443194"/>
          </a:xfrm>
          <a:prstGeom prst="rect">
            <a:avLst/>
          </a:prstGeom>
        </p:spPr>
      </p:pic>
      <p:sp>
        <p:nvSpPr>
          <p:cNvPr id="11" name="Text Placeholder 6"/>
          <p:cNvSpPr txBox="1">
            <a:spLocks/>
          </p:cNvSpPr>
          <p:nvPr/>
        </p:nvSpPr>
        <p:spPr>
          <a:xfrm>
            <a:off x="8241633" y="1690688"/>
            <a:ext cx="327342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Simulation no noise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594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Tanh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– </a:t>
            </a:r>
            <a:r>
              <a:rPr lang="es-ES" dirty="0" smtClean="0"/>
              <a:t>Trace </a:t>
            </a:r>
            <a:r>
              <a:rPr lang="es-ES" dirty="0" err="1" smtClean="0"/>
              <a:t>evolution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9" y="1321925"/>
            <a:ext cx="3257379" cy="823912"/>
          </a:xfrm>
        </p:spPr>
        <p:txBody>
          <a:bodyPr/>
          <a:lstStyle/>
          <a:p>
            <a:r>
              <a:rPr lang="es-ES" dirty="0" smtClean="0"/>
              <a:t>X = -7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244544" y="1333163"/>
            <a:ext cx="3273422" cy="823912"/>
          </a:xfrm>
        </p:spPr>
        <p:txBody>
          <a:bodyPr/>
          <a:lstStyle/>
          <a:p>
            <a:r>
              <a:rPr lang="en-US" dirty="0" smtClean="0"/>
              <a:t>X = -3</a:t>
            </a:r>
            <a:endParaRPr lang="en-US" dirty="0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859199" y="4143374"/>
            <a:ext cx="3273422" cy="5320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X = 0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81" y="2157075"/>
            <a:ext cx="4049481" cy="19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513" y="2157075"/>
            <a:ext cx="4049486" cy="1937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78" y="4653655"/>
            <a:ext cx="4049484" cy="1937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513" y="4653655"/>
            <a:ext cx="4049485" cy="1937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Placeholder 6"/>
          <p:cNvSpPr txBox="1">
            <a:spLocks/>
          </p:cNvSpPr>
          <p:nvPr/>
        </p:nvSpPr>
        <p:spPr>
          <a:xfrm>
            <a:off x="6244545" y="4143373"/>
            <a:ext cx="3273422" cy="5320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X =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57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120</Words>
  <Application>Microsoft Office PowerPoint</Application>
  <PresentationFormat>Custom</PresentationFormat>
  <Paragraphs>38</Paragraphs>
  <Slides>12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Universal Approximation</vt:lpstr>
      <vt:lpstr>Step function</vt:lpstr>
      <vt:lpstr>Step function - Simulation</vt:lpstr>
      <vt:lpstr>Step function - Experiment</vt:lpstr>
      <vt:lpstr>Tanh function</vt:lpstr>
      <vt:lpstr>Tanh function - Simulation</vt:lpstr>
      <vt:lpstr>Tanh function - Experiment</vt:lpstr>
      <vt:lpstr>Tanh function – Experiment 5 layers</vt:lpstr>
      <vt:lpstr>Tanh function – Trace evolution</vt:lpstr>
      <vt:lpstr>Tanh function – Time out of ground state</vt:lpstr>
      <vt:lpstr>Tanh function – Exp5L – Changing Spacing</vt:lpstr>
      <vt:lpstr>Step function – No-noise sim &amp; more averages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Approximation</dc:title>
  <dc:creator>bscuser</dc:creator>
  <cp:lastModifiedBy>Quantum</cp:lastModifiedBy>
  <cp:revision>10</cp:revision>
  <dcterms:created xsi:type="dcterms:W3CDTF">2019-12-22T17:13:55Z</dcterms:created>
  <dcterms:modified xsi:type="dcterms:W3CDTF">2019-12-23T15:03:25Z</dcterms:modified>
</cp:coreProperties>
</file>