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694" y="-9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9BBB5-C83A-48F5-8C58-F32E029A29F3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6B7F-D0EA-4A77-A021-974B5F705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Universal </a:t>
            </a:r>
            <a:r>
              <a:rPr lang="es-ES" dirty="0" err="1" smtClean="0"/>
              <a:t>Approximation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Implementation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a </a:t>
            </a:r>
            <a:r>
              <a:rPr lang="es-ES" dirty="0" err="1" smtClean="0"/>
              <a:t>qubit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to do?</a:t>
            </a:r>
            <a:endParaRPr lang="en-US" dirty="0"/>
          </a:p>
        </p:txBody>
      </p:sp>
      <p:sp>
        <p:nvSpPr>
          <p:cNvPr id="3" name="AutoShape 2" descr="https://files.slack.com/files-pri/T96MUGJCU-FS6QPUD1U/diff_bet_sim_and_ex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files.slack.com/files-pri/T96MUGJCU-FS6QPUD1U/diff_bet_sim_and_ex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87449" y="1690687"/>
            <a:ext cx="9439037" cy="4427083"/>
          </a:xfrm>
        </p:spPr>
        <p:txBody>
          <a:bodyPr anchor="t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Work on our pulses: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Characterize </a:t>
            </a:r>
            <a:r>
              <a:rPr lang="en-US" smtClean="0"/>
              <a:t>phase errors</a:t>
            </a:r>
            <a:endParaRPr lang="en-US" dirty="0" smtClean="0"/>
          </a:p>
          <a:p>
            <a:pPr marL="800100" lvl="1" indent="-342900">
              <a:buFontTx/>
              <a:buChar char="-"/>
            </a:pPr>
            <a:r>
              <a:rPr lang="en-US" dirty="0" smtClean="0"/>
              <a:t>Apply DRAG (Derivate Reduction by Adiabatic Gate)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Apply reset protocol to sequences</a:t>
            </a:r>
          </a:p>
          <a:p>
            <a:pPr marL="800100" lvl="1" indent="-342900">
              <a:buFontTx/>
              <a:buChar char="-"/>
            </a:pPr>
            <a:r>
              <a:rPr lang="en-US" dirty="0" err="1" smtClean="0"/>
              <a:t>Predistort</a:t>
            </a:r>
            <a:r>
              <a:rPr lang="en-US" dirty="0" smtClean="0"/>
              <a:t> pulses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Divide every pulse on two </a:t>
            </a:r>
            <a:r>
              <a:rPr lang="en-US" dirty="0" err="1" smtClean="0"/>
              <a:t>Xpi</a:t>
            </a:r>
            <a:r>
              <a:rPr lang="en-US" dirty="0" smtClean="0"/>
              <a:t>/2 and Z rotations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Perform the training on the qubit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6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0478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Step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n-US" dirty="0" smtClean="0"/>
              <a:t>2 LAYERS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4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3" cy="2443195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28161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- </a:t>
            </a:r>
            <a:r>
              <a:rPr lang="es-ES" dirty="0" err="1" smtClean="0"/>
              <a:t>Experiment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87450" y="1690688"/>
            <a:ext cx="3273422" cy="823912"/>
          </a:xfrm>
        </p:spPr>
        <p:txBody>
          <a:bodyPr/>
          <a:lstStyle/>
          <a:p>
            <a:r>
              <a:rPr lang="en-US" dirty="0" smtClean="0"/>
              <a:t>3 LAYERS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66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121" y="3125771"/>
            <a:ext cx="3257593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6913576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r>
              <a:rPr lang="en-US" dirty="0" smtClean="0"/>
              <a:t> LAYERS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763000" y="4512129"/>
            <a:ext cx="831272" cy="816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74729" y="3271158"/>
            <a:ext cx="831272" cy="816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Tanh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– </a:t>
            </a:r>
            <a:r>
              <a:rPr lang="es-ES" dirty="0" err="1" smtClean="0"/>
              <a:t>Experiment</a:t>
            </a:r>
            <a:r>
              <a:rPr lang="es-ES" dirty="0" smtClean="0"/>
              <a:t> 5 </a:t>
            </a:r>
            <a:r>
              <a:rPr lang="es-ES" dirty="0" err="1" smtClean="0"/>
              <a:t>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57379" cy="823912"/>
          </a:xfrm>
        </p:spPr>
        <p:txBody>
          <a:bodyPr/>
          <a:lstStyle/>
          <a:p>
            <a:r>
              <a:rPr lang="es-ES" dirty="0" smtClean="0"/>
              <a:t>Default trial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9" y="3125771"/>
            <a:ext cx="3257593" cy="244319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32797" y="1690688"/>
            <a:ext cx="3273422" cy="823912"/>
          </a:xfrm>
        </p:spPr>
        <p:txBody>
          <a:bodyPr/>
          <a:lstStyle/>
          <a:p>
            <a:r>
              <a:rPr lang="en-US" dirty="0" smtClean="0"/>
              <a:t>More averages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313" y="3129360"/>
            <a:ext cx="3273425" cy="2455068"/>
          </a:xfrm>
        </p:spPr>
      </p:pic>
      <p:pic>
        <p:nvPicPr>
          <p:cNvPr id="10" name="Content Placeholder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178" y="3125771"/>
            <a:ext cx="3257592" cy="2443194"/>
          </a:xfrm>
          <a:prstGeom prst="rect">
            <a:avLst/>
          </a:prstGeom>
        </p:spPr>
      </p:pic>
      <p:sp>
        <p:nvSpPr>
          <p:cNvPr id="11" name="Text Placeholder 6"/>
          <p:cNvSpPr txBox="1">
            <a:spLocks/>
          </p:cNvSpPr>
          <p:nvPr/>
        </p:nvSpPr>
        <p:spPr>
          <a:xfrm>
            <a:off x="8241633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Simulation no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5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Pulse </a:t>
            </a:r>
            <a:r>
              <a:rPr lang="es-ES" dirty="0" err="1" smtClean="0"/>
              <a:t>Generation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87450" y="1690688"/>
            <a:ext cx="3273422" cy="823912"/>
          </a:xfrm>
        </p:spPr>
        <p:txBody>
          <a:bodyPr/>
          <a:lstStyle/>
          <a:p>
            <a:r>
              <a:rPr lang="en-US" dirty="0" smtClean="0"/>
              <a:t>Time-modulated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913576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Amplitude-modulated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342" y="2975087"/>
            <a:ext cx="2202032" cy="22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532" y="2975087"/>
            <a:ext cx="2202032" cy="22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1" y="2975087"/>
            <a:ext cx="2202032" cy="22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10" y="2975087"/>
            <a:ext cx="2202032" cy="22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918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New pulses</a:t>
            </a:r>
            <a:endParaRPr lang="en-US" dirty="0"/>
          </a:p>
        </p:txBody>
      </p:sp>
      <p:pic>
        <p:nvPicPr>
          <p:cNvPr id="2050" name="Picture 2" descr="C:\Users\Quantum\Downloads\TANH__EXP__5L__GAU__10dB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709" y="2057400"/>
            <a:ext cx="5538920" cy="41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2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Sequence</a:t>
            </a:r>
            <a:r>
              <a:rPr lang="es-ES" dirty="0" smtClean="0"/>
              <a:t> </a:t>
            </a:r>
            <a:r>
              <a:rPr lang="es-ES" dirty="0" err="1" smtClean="0"/>
              <a:t>analysis</a:t>
            </a:r>
            <a:endParaRPr lang="en-US" dirty="0"/>
          </a:p>
        </p:txBody>
      </p:sp>
      <p:sp>
        <p:nvSpPr>
          <p:cNvPr id="3" name="AutoShape 2" descr="https://files.slack.com/files-pri/T96MUGJCU-FS6QPUD1U/diff_bet_sim_and_exp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s://files.slack.com/files-pri/T96MUGJCU-FS6QPUD1U/diff_bet_sim_and_exp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Users\Quantum\Desktop\tmp\diff_bet_sim_and_ex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6" y="2800349"/>
            <a:ext cx="4243257" cy="31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87449" y="1690688"/>
            <a:ext cx="3631507" cy="823912"/>
          </a:xfrm>
        </p:spPr>
        <p:txBody>
          <a:bodyPr>
            <a:normAutofit/>
          </a:bodyPr>
          <a:lstStyle/>
          <a:p>
            <a:r>
              <a:rPr lang="en-US" dirty="0" smtClean="0"/>
              <a:t>Difference between simulation and experiment</a:t>
            </a:r>
            <a:endParaRPr lang="en-US" dirty="0"/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913576" y="1690688"/>
            <a:ext cx="327342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Time around equator</a:t>
            </a:r>
            <a:endParaRPr lang="en-US" dirty="0"/>
          </a:p>
        </p:txBody>
      </p:sp>
      <p:pic>
        <p:nvPicPr>
          <p:cNvPr id="3078" name="Picture 6" descr="C:\Users\Quantum\Desktop\tmp\time_around_equ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509" y="2800349"/>
            <a:ext cx="4243257" cy="31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100</Words>
  <Application>Microsoft Office PowerPoint</Application>
  <PresentationFormat>Custom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Universal Approximation</vt:lpstr>
      <vt:lpstr>Step function</vt:lpstr>
      <vt:lpstr>Step function - Experiment</vt:lpstr>
      <vt:lpstr>Tanh function</vt:lpstr>
      <vt:lpstr>Tanh function - Experiment</vt:lpstr>
      <vt:lpstr>Tanh function – Experiment 5 layers</vt:lpstr>
      <vt:lpstr>Pulse Generation</vt:lpstr>
      <vt:lpstr>New pulses</vt:lpstr>
      <vt:lpstr>Sequence analysis</vt:lpstr>
      <vt:lpstr>What to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Approximation</dc:title>
  <dc:creator>bscuser</dc:creator>
  <cp:lastModifiedBy>Quantum</cp:lastModifiedBy>
  <cp:revision>16</cp:revision>
  <dcterms:created xsi:type="dcterms:W3CDTF">2019-12-22T17:13:55Z</dcterms:created>
  <dcterms:modified xsi:type="dcterms:W3CDTF">2020-01-10T10:26:08Z</dcterms:modified>
</cp:coreProperties>
</file>