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8"/>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 name="Google Shape;2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 name="Google Shape;5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 name="Shape 24"/>
        <p:cNvGrpSpPr/>
        <p:nvPr/>
      </p:nvGrpSpPr>
      <p:grpSpPr>
        <a:xfrm>
          <a:off x="0" y="0"/>
          <a:ext cx="0" cy="0"/>
          <a:chOff x="0" y="0"/>
          <a:chExt cx="0" cy="0"/>
        </a:xfrm>
      </p:grpSpPr>
      <p:pic>
        <p:nvPicPr>
          <p:cNvPr id="25" name="Google Shape;25;p3"/>
          <p:cNvPicPr preferRelativeResize="0"/>
          <p:nvPr/>
        </p:nvPicPr>
        <p:blipFill rotWithShape="1">
          <a:blip r:embed="rId3">
            <a:alphaModFix/>
          </a:blip>
          <a:srcRect b="26530" l="5727" r="16841" t="0"/>
          <a:stretch/>
        </p:blipFill>
        <p:spPr>
          <a:xfrm>
            <a:off x="0" y="0"/>
            <a:ext cx="12192000" cy="6858001"/>
          </a:xfrm>
          <a:prstGeom prst="rect">
            <a:avLst/>
          </a:prstGeom>
          <a:noFill/>
          <a:ln>
            <a:noFill/>
          </a:ln>
        </p:spPr>
      </p:pic>
      <p:grpSp>
        <p:nvGrpSpPr>
          <p:cNvPr id="26" name="Google Shape;26;p3"/>
          <p:cNvGrpSpPr/>
          <p:nvPr/>
        </p:nvGrpSpPr>
        <p:grpSpPr>
          <a:xfrm>
            <a:off x="2160835" y="1988793"/>
            <a:ext cx="8522267" cy="2974015"/>
            <a:chOff x="3457574" y="1641515"/>
            <a:chExt cx="5143501" cy="3990359"/>
          </a:xfrm>
        </p:grpSpPr>
        <p:grpSp>
          <p:nvGrpSpPr>
            <p:cNvPr id="27" name="Google Shape;27;p3"/>
            <p:cNvGrpSpPr/>
            <p:nvPr/>
          </p:nvGrpSpPr>
          <p:grpSpPr>
            <a:xfrm>
              <a:off x="3590925" y="1980069"/>
              <a:ext cx="5010150" cy="679906"/>
              <a:chOff x="4324350" y="2295525"/>
              <a:chExt cx="3733800" cy="679906"/>
            </a:xfrm>
          </p:grpSpPr>
          <p:cxnSp>
            <p:nvCxnSpPr>
              <p:cNvPr id="28" name="Google Shape;28;p3"/>
              <p:cNvCxnSpPr/>
              <p:nvPr/>
            </p:nvCxnSpPr>
            <p:spPr>
              <a:xfrm>
                <a:off x="4325257" y="2295525"/>
                <a:ext cx="0" cy="679904"/>
              </a:xfrm>
              <a:prstGeom prst="straightConnector1">
                <a:avLst/>
              </a:prstGeom>
              <a:noFill/>
              <a:ln cap="flat" cmpd="sng" w="9525">
                <a:solidFill>
                  <a:srgbClr val="3F3F3F"/>
                </a:solidFill>
                <a:prstDash val="solid"/>
                <a:miter lim="800000"/>
                <a:headEnd len="sm" w="sm" type="none"/>
                <a:tailEnd len="sm" w="sm" type="none"/>
              </a:ln>
            </p:spPr>
          </p:cxnSp>
          <p:cxnSp>
            <p:nvCxnSpPr>
              <p:cNvPr id="29" name="Google Shape;29;p3"/>
              <p:cNvCxnSpPr/>
              <p:nvPr/>
            </p:nvCxnSpPr>
            <p:spPr>
              <a:xfrm>
                <a:off x="4324350" y="2295525"/>
                <a:ext cx="3600450" cy="0"/>
              </a:xfrm>
              <a:prstGeom prst="straightConnector1">
                <a:avLst/>
              </a:prstGeom>
              <a:noFill/>
              <a:ln cap="flat" cmpd="sng" w="9525">
                <a:solidFill>
                  <a:srgbClr val="3F3F3F"/>
                </a:solidFill>
                <a:prstDash val="solid"/>
                <a:miter lim="800000"/>
                <a:headEnd len="sm" w="sm" type="none"/>
                <a:tailEnd len="sm" w="sm" type="none"/>
              </a:ln>
            </p:spPr>
          </p:cxnSp>
          <p:cxnSp>
            <p:nvCxnSpPr>
              <p:cNvPr id="30" name="Google Shape;30;p3"/>
              <p:cNvCxnSpPr/>
              <p:nvPr/>
            </p:nvCxnSpPr>
            <p:spPr>
              <a:xfrm>
                <a:off x="7916182" y="2295525"/>
                <a:ext cx="0" cy="679904"/>
              </a:xfrm>
              <a:prstGeom prst="straightConnector1">
                <a:avLst/>
              </a:prstGeom>
              <a:noFill/>
              <a:ln cap="flat" cmpd="sng" w="9525">
                <a:solidFill>
                  <a:srgbClr val="3F3F3F"/>
                </a:solidFill>
                <a:prstDash val="solid"/>
                <a:miter lim="800000"/>
                <a:headEnd len="sm" w="sm" type="none"/>
                <a:tailEnd len="sm" w="sm" type="none"/>
              </a:ln>
            </p:spPr>
          </p:cxnSp>
          <p:cxnSp>
            <p:nvCxnSpPr>
              <p:cNvPr id="31" name="Google Shape;31;p3"/>
              <p:cNvCxnSpPr/>
              <p:nvPr/>
            </p:nvCxnSpPr>
            <p:spPr>
              <a:xfrm flipH="1" rot="10800000">
                <a:off x="7915275" y="2886075"/>
                <a:ext cx="142875" cy="89356"/>
              </a:xfrm>
              <a:prstGeom prst="straightConnector1">
                <a:avLst/>
              </a:prstGeom>
              <a:noFill/>
              <a:ln cap="flat" cmpd="sng" w="9525">
                <a:solidFill>
                  <a:srgbClr val="3F3F3F"/>
                </a:solidFill>
                <a:prstDash val="solid"/>
                <a:miter lim="800000"/>
                <a:headEnd len="sm" w="sm" type="none"/>
                <a:tailEnd len="sm" w="sm" type="none"/>
              </a:ln>
            </p:spPr>
          </p:cxnSp>
        </p:grpSp>
        <p:grpSp>
          <p:nvGrpSpPr>
            <p:cNvPr id="32" name="Google Shape;32;p3"/>
            <p:cNvGrpSpPr/>
            <p:nvPr/>
          </p:nvGrpSpPr>
          <p:grpSpPr>
            <a:xfrm rot="10800000">
              <a:off x="3457574" y="3370824"/>
              <a:ext cx="4951785" cy="726031"/>
              <a:chOff x="4324350" y="2295525"/>
              <a:chExt cx="3733800" cy="679906"/>
            </a:xfrm>
          </p:grpSpPr>
          <p:cxnSp>
            <p:nvCxnSpPr>
              <p:cNvPr id="33" name="Google Shape;33;p3"/>
              <p:cNvCxnSpPr/>
              <p:nvPr/>
            </p:nvCxnSpPr>
            <p:spPr>
              <a:xfrm>
                <a:off x="4325257" y="2295525"/>
                <a:ext cx="0" cy="679904"/>
              </a:xfrm>
              <a:prstGeom prst="straightConnector1">
                <a:avLst/>
              </a:prstGeom>
              <a:noFill/>
              <a:ln cap="flat" cmpd="sng" w="9525">
                <a:solidFill>
                  <a:srgbClr val="3F3F3F"/>
                </a:solidFill>
                <a:prstDash val="solid"/>
                <a:miter lim="800000"/>
                <a:headEnd len="sm" w="sm" type="none"/>
                <a:tailEnd len="sm" w="sm" type="none"/>
              </a:ln>
            </p:spPr>
          </p:cxnSp>
          <p:cxnSp>
            <p:nvCxnSpPr>
              <p:cNvPr id="34" name="Google Shape;34;p3"/>
              <p:cNvCxnSpPr/>
              <p:nvPr/>
            </p:nvCxnSpPr>
            <p:spPr>
              <a:xfrm>
                <a:off x="4324350" y="2295525"/>
                <a:ext cx="3600450" cy="0"/>
              </a:xfrm>
              <a:prstGeom prst="straightConnector1">
                <a:avLst/>
              </a:prstGeom>
              <a:noFill/>
              <a:ln cap="flat" cmpd="sng" w="9525">
                <a:solidFill>
                  <a:srgbClr val="3F3F3F"/>
                </a:solidFill>
                <a:prstDash val="solid"/>
                <a:miter lim="800000"/>
                <a:headEnd len="sm" w="sm" type="none"/>
                <a:tailEnd len="sm" w="sm" type="none"/>
              </a:ln>
            </p:spPr>
          </p:cxnSp>
          <p:cxnSp>
            <p:nvCxnSpPr>
              <p:cNvPr id="35" name="Google Shape;35;p3"/>
              <p:cNvCxnSpPr/>
              <p:nvPr/>
            </p:nvCxnSpPr>
            <p:spPr>
              <a:xfrm>
                <a:off x="7916182" y="2295525"/>
                <a:ext cx="0" cy="679904"/>
              </a:xfrm>
              <a:prstGeom prst="straightConnector1">
                <a:avLst/>
              </a:prstGeom>
              <a:noFill/>
              <a:ln cap="flat" cmpd="sng" w="9525">
                <a:solidFill>
                  <a:srgbClr val="3F3F3F"/>
                </a:solidFill>
                <a:prstDash val="solid"/>
                <a:miter lim="800000"/>
                <a:headEnd len="sm" w="sm" type="none"/>
                <a:tailEnd len="sm" w="sm" type="none"/>
              </a:ln>
            </p:spPr>
          </p:cxnSp>
          <p:cxnSp>
            <p:nvCxnSpPr>
              <p:cNvPr id="36" name="Google Shape;36;p3"/>
              <p:cNvCxnSpPr/>
              <p:nvPr/>
            </p:nvCxnSpPr>
            <p:spPr>
              <a:xfrm flipH="1" rot="10800000">
                <a:off x="7915275" y="2886075"/>
                <a:ext cx="142875" cy="89356"/>
              </a:xfrm>
              <a:prstGeom prst="straightConnector1">
                <a:avLst/>
              </a:prstGeom>
              <a:noFill/>
              <a:ln cap="flat" cmpd="sng" w="9525">
                <a:solidFill>
                  <a:srgbClr val="3F3F3F"/>
                </a:solidFill>
                <a:prstDash val="solid"/>
                <a:miter lim="800000"/>
                <a:headEnd len="sm" w="sm" type="none"/>
                <a:tailEnd len="sm" w="sm" type="none"/>
              </a:ln>
            </p:spPr>
          </p:cxnSp>
        </p:grpSp>
        <p:sp>
          <p:nvSpPr>
            <p:cNvPr id="37" name="Google Shape;37;p3"/>
            <p:cNvSpPr txBox="1"/>
            <p:nvPr/>
          </p:nvSpPr>
          <p:spPr>
            <a:xfrm>
              <a:off x="4218180" y="4681774"/>
              <a:ext cx="3318300" cy="950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4000"/>
                <a:buFont typeface="Calibri"/>
                <a:buNone/>
              </a:pPr>
              <a:r>
                <a:rPr b="0" i="0" lang="en-US" sz="4000" u="none" cap="none" strike="noStrike">
                  <a:solidFill>
                    <a:schemeClr val="dk1"/>
                  </a:solidFill>
                  <a:latin typeface="Calibri"/>
                  <a:ea typeface="Calibri"/>
                  <a:cs typeface="Calibri"/>
                  <a:sym typeface="Calibri"/>
                </a:rPr>
                <a:t>Python Project:</a:t>
              </a:r>
              <a:endParaRPr b="0" i="0" sz="4000" u="none" cap="none" strike="noStrike">
                <a:solidFill>
                  <a:schemeClr val="dk1"/>
                </a:solidFill>
                <a:latin typeface="Calibri"/>
                <a:ea typeface="Calibri"/>
                <a:cs typeface="Calibri"/>
                <a:sym typeface="Calibri"/>
              </a:endParaRPr>
            </a:p>
          </p:txBody>
        </p:sp>
        <p:sp>
          <p:nvSpPr>
            <p:cNvPr id="38" name="Google Shape;38;p3"/>
            <p:cNvSpPr txBox="1"/>
            <p:nvPr/>
          </p:nvSpPr>
          <p:spPr>
            <a:xfrm>
              <a:off x="4495261" y="1641515"/>
              <a:ext cx="3316500" cy="45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404040"/>
                </a:solidFill>
                <a:latin typeface="Calibri"/>
                <a:ea typeface="Calibri"/>
                <a:cs typeface="Calibri"/>
                <a:sym typeface="Calibri"/>
              </a:endParaRPr>
            </a:p>
          </p:txBody>
        </p:sp>
      </p:grpSp>
      <p:sp>
        <p:nvSpPr>
          <p:cNvPr id="39" name="Google Shape;39;p3"/>
          <p:cNvSpPr txBox="1"/>
          <p:nvPr/>
        </p:nvSpPr>
        <p:spPr>
          <a:xfrm>
            <a:off x="2766800" y="2562502"/>
            <a:ext cx="78396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5400"/>
              <a:buFont typeface="Calibri"/>
              <a:buNone/>
            </a:pPr>
            <a:r>
              <a:rPr b="0" i="0" lang="en-US" sz="5400" u="none" cap="none" strike="noStrike">
                <a:solidFill>
                  <a:schemeClr val="dk1"/>
                </a:solidFill>
                <a:latin typeface="Calibri"/>
                <a:ea typeface="Calibri"/>
                <a:cs typeface="Calibri"/>
                <a:sym typeface="Calibri"/>
              </a:rPr>
              <a:t>Voice-Activated Assistant:</a:t>
            </a:r>
            <a:endParaRPr b="0" i="0" sz="5400" u="non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pic>
        <p:nvPicPr>
          <p:cNvPr id="44" name="Google Shape;44;p4"/>
          <p:cNvPicPr preferRelativeResize="0"/>
          <p:nvPr/>
        </p:nvPicPr>
        <p:blipFill rotWithShape="1">
          <a:blip r:embed="rId3">
            <a:alphaModFix/>
          </a:blip>
          <a:srcRect b="26530" l="5727" r="16841" t="0"/>
          <a:stretch/>
        </p:blipFill>
        <p:spPr>
          <a:xfrm>
            <a:off x="-9525" y="-123190"/>
            <a:ext cx="12192000" cy="6858000"/>
          </a:xfrm>
          <a:prstGeom prst="rect">
            <a:avLst/>
          </a:prstGeom>
          <a:noFill/>
          <a:ln>
            <a:noFill/>
          </a:ln>
        </p:spPr>
      </p:pic>
      <p:sp>
        <p:nvSpPr>
          <p:cNvPr id="45" name="Google Shape;45;p4"/>
          <p:cNvSpPr/>
          <p:nvPr/>
        </p:nvSpPr>
        <p:spPr>
          <a:xfrm>
            <a:off x="828675" y="1728788"/>
            <a:ext cx="10515600" cy="2900363"/>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C:\Users\LENOVO\Downloads\wallpaperflare.com_wallpaper (1).jpgwallpaperflare.com_wallpaper (1)" id="46" name="Google Shape;46;p4"/>
          <p:cNvPicPr preferRelativeResize="0"/>
          <p:nvPr/>
        </p:nvPicPr>
        <p:blipFill rotWithShape="1">
          <a:blip r:embed="rId4">
            <a:alphaModFix/>
          </a:blip>
          <a:srcRect b="0" l="0" r="0" t="0"/>
          <a:stretch/>
        </p:blipFill>
        <p:spPr>
          <a:xfrm>
            <a:off x="449920" y="3802971"/>
            <a:ext cx="3447413" cy="1939291"/>
          </a:xfrm>
          <a:prstGeom prst="rect">
            <a:avLst/>
          </a:prstGeom>
          <a:noFill/>
          <a:ln>
            <a:noFill/>
          </a:ln>
        </p:spPr>
      </p:pic>
      <p:sp>
        <p:nvSpPr>
          <p:cNvPr id="47" name="Google Shape;47;p4"/>
          <p:cNvSpPr txBox="1"/>
          <p:nvPr/>
        </p:nvSpPr>
        <p:spPr>
          <a:xfrm>
            <a:off x="957263" y="1757363"/>
            <a:ext cx="5043487" cy="6451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04040"/>
              </a:buClr>
              <a:buSzPts val="3600"/>
              <a:buFont typeface="Arial"/>
              <a:buNone/>
            </a:pPr>
            <a:r>
              <a:rPr b="1" i="0" lang="en-US" sz="3600" u="none">
                <a:solidFill>
                  <a:srgbClr val="404040"/>
                </a:solidFill>
                <a:latin typeface="Calibri"/>
                <a:ea typeface="Calibri"/>
                <a:cs typeface="Calibri"/>
                <a:sym typeface="Calibri"/>
              </a:rPr>
              <a:t>Introduction:</a:t>
            </a:r>
            <a:endParaRPr b="1" i="0" sz="3600" u="none">
              <a:solidFill>
                <a:srgbClr val="404040"/>
              </a:solidFill>
              <a:latin typeface="Calibri"/>
              <a:ea typeface="Calibri"/>
              <a:cs typeface="Calibri"/>
              <a:sym typeface="Calibri"/>
            </a:endParaRPr>
          </a:p>
        </p:txBody>
      </p:sp>
      <p:sp>
        <p:nvSpPr>
          <p:cNvPr id="48" name="Google Shape;48;p4"/>
          <p:cNvSpPr txBox="1"/>
          <p:nvPr/>
        </p:nvSpPr>
        <p:spPr>
          <a:xfrm>
            <a:off x="3032750" y="2440950"/>
            <a:ext cx="68346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1" i="0" lang="en-US" sz="2000" u="none">
                <a:solidFill>
                  <a:schemeClr val="dk1"/>
                </a:solidFill>
                <a:latin typeface="Calibri"/>
                <a:ea typeface="Calibri"/>
                <a:cs typeface="Calibri"/>
                <a:sym typeface="Calibri"/>
              </a:rPr>
              <a:t>Step into the realm of user-friendly AI with our Python-based Simple Voice Assistant. Responding to voice commands, it efficiently opens and closes applications, offering a seamless and hands-free computing experience for everyday tasks.</a:t>
            </a:r>
            <a:endParaRPr b="1" i="0" sz="2000" u="non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pic>
        <p:nvPicPr>
          <p:cNvPr id="53" name="Google Shape;53;p5"/>
          <p:cNvPicPr preferRelativeResize="0"/>
          <p:nvPr/>
        </p:nvPicPr>
        <p:blipFill rotWithShape="1">
          <a:blip r:embed="rId3">
            <a:alphaModFix/>
          </a:blip>
          <a:srcRect b="26530" l="5727" r="16841" t="0"/>
          <a:stretch/>
        </p:blipFill>
        <p:spPr>
          <a:xfrm>
            <a:off x="0" y="0"/>
            <a:ext cx="12192000" cy="6858000"/>
          </a:xfrm>
          <a:prstGeom prst="rect">
            <a:avLst/>
          </a:prstGeom>
          <a:noFill/>
          <a:ln>
            <a:noFill/>
          </a:ln>
        </p:spPr>
      </p:pic>
      <p:sp>
        <p:nvSpPr>
          <p:cNvPr id="54" name="Google Shape;54;p5"/>
          <p:cNvSpPr txBox="1"/>
          <p:nvPr/>
        </p:nvSpPr>
        <p:spPr>
          <a:xfrm>
            <a:off x="414020" y="975995"/>
            <a:ext cx="66867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US" sz="3400" u="none">
                <a:solidFill>
                  <a:schemeClr val="dk1"/>
                </a:solidFill>
                <a:latin typeface="Calibri"/>
                <a:ea typeface="Calibri"/>
                <a:cs typeface="Calibri"/>
                <a:sym typeface="Calibri"/>
              </a:rPr>
              <a:t>Technologies Used:</a:t>
            </a:r>
            <a:endParaRPr b="1" i="0" sz="3400" u="none">
              <a:solidFill>
                <a:schemeClr val="dk1"/>
              </a:solidFill>
              <a:latin typeface="Calibri"/>
              <a:ea typeface="Calibri"/>
              <a:cs typeface="Calibri"/>
              <a:sym typeface="Calibri"/>
            </a:endParaRPr>
          </a:p>
        </p:txBody>
      </p:sp>
      <p:sp>
        <p:nvSpPr>
          <p:cNvPr id="55" name="Google Shape;55;p5"/>
          <p:cNvSpPr txBox="1"/>
          <p:nvPr/>
        </p:nvSpPr>
        <p:spPr>
          <a:xfrm>
            <a:off x="2165350" y="1852295"/>
            <a:ext cx="5308500" cy="389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Calibri"/>
              <a:buNone/>
            </a:pPr>
            <a:r>
              <a:rPr b="1" i="0" lang="en-US" sz="2800" u="none">
                <a:solidFill>
                  <a:schemeClr val="dk1"/>
                </a:solidFill>
                <a:latin typeface="Calibri"/>
                <a:ea typeface="Calibri"/>
                <a:cs typeface="Calibri"/>
                <a:sym typeface="Calibri"/>
              </a:rPr>
              <a:t>List the technologies/libraries :</a:t>
            </a:r>
            <a:endParaRPr b="1" i="0" sz="2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Calibri"/>
              <a:buNone/>
            </a:pPr>
            <a:r>
              <a:t/>
            </a:r>
            <a:endParaRPr b="1" sz="28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i="0" lang="en-US" sz="2400" u="none">
                <a:solidFill>
                  <a:schemeClr val="dk1"/>
                </a:solidFill>
                <a:latin typeface="Calibri"/>
                <a:ea typeface="Calibri"/>
                <a:cs typeface="Calibri"/>
                <a:sym typeface="Calibri"/>
              </a:rPr>
              <a:t>Python</a:t>
            </a:r>
            <a:endParaRPr i="0" sz="2400" u="non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i="0" lang="en-US" sz="2400" u="none">
                <a:solidFill>
                  <a:schemeClr val="dk1"/>
                </a:solidFill>
                <a:latin typeface="Calibri"/>
                <a:ea typeface="Calibri"/>
                <a:cs typeface="Calibri"/>
                <a:sym typeface="Calibri"/>
              </a:rPr>
              <a:t>Speech-Recognition library</a:t>
            </a:r>
            <a:endParaRPr i="0" sz="2400" u="non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P</a:t>
            </a:r>
            <a:r>
              <a:rPr i="0" lang="en-US" sz="2400" u="none">
                <a:solidFill>
                  <a:schemeClr val="dk1"/>
                </a:solidFill>
                <a:latin typeface="Calibri"/>
                <a:ea typeface="Calibri"/>
                <a:cs typeface="Calibri"/>
                <a:sym typeface="Calibri"/>
              </a:rPr>
              <a:t>yttsx3 library</a:t>
            </a:r>
            <a:endParaRPr i="0" sz="2400" u="non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i="0" lang="en-US" sz="2400" u="none">
                <a:solidFill>
                  <a:schemeClr val="dk1"/>
                </a:solidFill>
                <a:latin typeface="Calibri"/>
                <a:ea typeface="Calibri"/>
                <a:cs typeface="Calibri"/>
                <a:sym typeface="Calibri"/>
              </a:rPr>
              <a:t>webbrowser module</a:t>
            </a:r>
            <a:endParaRPr i="0" sz="2400" u="non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i="0" lang="en-US" sz="2400" u="none">
                <a:solidFill>
                  <a:schemeClr val="dk1"/>
                </a:solidFill>
                <a:latin typeface="Calibri"/>
                <a:ea typeface="Calibri"/>
                <a:cs typeface="Calibri"/>
                <a:sym typeface="Calibri"/>
              </a:rPr>
              <a:t>os module</a:t>
            </a:r>
            <a:endParaRPr i="0" sz="2400" u="non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i="0" lang="en-US" sz="2400" u="none">
                <a:solidFill>
                  <a:schemeClr val="dk1"/>
                </a:solidFill>
                <a:latin typeface="Calibri"/>
                <a:ea typeface="Calibri"/>
                <a:cs typeface="Calibri"/>
                <a:sym typeface="Calibri"/>
              </a:rPr>
              <a:t>subprocess module</a:t>
            </a:r>
            <a:endParaRPr i="0" sz="2400" u="non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i="0" lang="en-US" sz="2400" u="none">
                <a:solidFill>
                  <a:schemeClr val="dk1"/>
                </a:solidFill>
                <a:latin typeface="Calibri"/>
                <a:ea typeface="Calibri"/>
                <a:cs typeface="Calibri"/>
                <a:sym typeface="Calibri"/>
              </a:rPr>
              <a:t>pyautogui library</a:t>
            </a:r>
            <a:endParaRPr i="0" sz="2400" u="none">
              <a:solidFill>
                <a:schemeClr val="dk1"/>
              </a:solidFill>
              <a:latin typeface="Calibri"/>
              <a:ea typeface="Calibri"/>
              <a:cs typeface="Calibri"/>
              <a:sym typeface="Calibri"/>
            </a:endParaRPr>
          </a:p>
          <a:p>
            <a:pPr indent="-374650" lvl="0" marL="457200" marR="0" rtl="0" algn="l">
              <a:lnSpc>
                <a:spcPct val="10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wikipedia-api</a:t>
            </a:r>
            <a:endParaRPr sz="2300">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6"/>
          <p:cNvPicPr preferRelativeResize="0"/>
          <p:nvPr/>
        </p:nvPicPr>
        <p:blipFill rotWithShape="1">
          <a:blip r:embed="rId3">
            <a:alphaModFix/>
          </a:blip>
          <a:srcRect b="26530" l="5727" r="16841" t="0"/>
          <a:stretch/>
        </p:blipFill>
        <p:spPr>
          <a:xfrm>
            <a:off x="0" y="0"/>
            <a:ext cx="12192000" cy="6858000"/>
          </a:xfrm>
          <a:prstGeom prst="rect">
            <a:avLst/>
          </a:prstGeom>
          <a:noFill/>
          <a:ln>
            <a:noFill/>
          </a:ln>
        </p:spPr>
      </p:pic>
      <p:sp>
        <p:nvSpPr>
          <p:cNvPr id="61" name="Google Shape;61;p6"/>
          <p:cNvSpPr/>
          <p:nvPr/>
        </p:nvSpPr>
        <p:spPr>
          <a:xfrm rot="5400000">
            <a:off x="3700463" y="1514475"/>
            <a:ext cx="2486025" cy="2486025"/>
          </a:xfrm>
          <a:prstGeom prst="teardrop">
            <a:avLst>
              <a:gd fmla="val 100000" name="adj"/>
            </a:avLst>
          </a:prstGeom>
          <a:noFill/>
          <a:ln cap="flat" cmpd="sng" w="127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62" name="Google Shape;62;p6"/>
          <p:cNvSpPr/>
          <p:nvPr/>
        </p:nvSpPr>
        <p:spPr>
          <a:xfrm rot="10800000">
            <a:off x="6253163" y="2133600"/>
            <a:ext cx="1862138" cy="1862138"/>
          </a:xfrm>
          <a:prstGeom prst="teardrop">
            <a:avLst>
              <a:gd fmla="val 100000" name="adj"/>
            </a:avLst>
          </a:prstGeom>
          <a:noFill/>
          <a:ln cap="flat" cmpd="sng" w="127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63" name="Google Shape;63;p6"/>
          <p:cNvSpPr/>
          <p:nvPr/>
        </p:nvSpPr>
        <p:spPr>
          <a:xfrm rot="-5400000">
            <a:off x="6267450" y="4060825"/>
            <a:ext cx="1619250" cy="1619250"/>
          </a:xfrm>
          <a:prstGeom prst="teardrop">
            <a:avLst>
              <a:gd fmla="val 100000" name="adj"/>
            </a:avLst>
          </a:prstGeom>
          <a:noFill/>
          <a:ln cap="flat" cmpd="sng" w="127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64" name="Google Shape;64;p6"/>
          <p:cNvSpPr/>
          <p:nvPr/>
        </p:nvSpPr>
        <p:spPr>
          <a:xfrm>
            <a:off x="4732338" y="4060825"/>
            <a:ext cx="1454150" cy="1454150"/>
          </a:xfrm>
          <a:prstGeom prst="teardrop">
            <a:avLst>
              <a:gd fmla="val 100000" name="adj"/>
            </a:avLst>
          </a:prstGeom>
          <a:noFill/>
          <a:ln cap="flat" cmpd="sng" w="127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65" name="Google Shape;65;p6"/>
          <p:cNvSpPr/>
          <p:nvPr/>
        </p:nvSpPr>
        <p:spPr>
          <a:xfrm>
            <a:off x="3808413" y="1622425"/>
            <a:ext cx="2270125" cy="2270125"/>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66" name="Google Shape;66;p6"/>
          <p:cNvSpPr/>
          <p:nvPr/>
        </p:nvSpPr>
        <p:spPr>
          <a:xfrm>
            <a:off x="6350000" y="2230438"/>
            <a:ext cx="1668463" cy="166846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67" name="Google Shape;67;p6"/>
          <p:cNvSpPr/>
          <p:nvPr/>
        </p:nvSpPr>
        <p:spPr>
          <a:xfrm>
            <a:off x="6365875" y="4159250"/>
            <a:ext cx="1422400" cy="14224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68" name="Google Shape;68;p6"/>
          <p:cNvSpPr/>
          <p:nvPr/>
        </p:nvSpPr>
        <p:spPr>
          <a:xfrm>
            <a:off x="4803775" y="4132263"/>
            <a:ext cx="1311275" cy="1311275"/>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69" name="Google Shape;69;p6"/>
          <p:cNvSpPr/>
          <p:nvPr/>
        </p:nvSpPr>
        <p:spPr>
          <a:xfrm rot="-3514788">
            <a:off x="7789069" y="3909219"/>
            <a:ext cx="357188" cy="298450"/>
          </a:xfrm>
          <a:prstGeom prst="triangle">
            <a:avLst>
              <a:gd fmla="val 50000" name="adj"/>
            </a:avLst>
          </a:prstGeom>
          <a:noFill/>
          <a:ln cap="flat" cmpd="sng" w="127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70" name="Google Shape;70;p6"/>
          <p:cNvSpPr/>
          <p:nvPr/>
        </p:nvSpPr>
        <p:spPr>
          <a:xfrm rot="-6902402">
            <a:off x="7872413" y="5089525"/>
            <a:ext cx="347663" cy="150813"/>
          </a:xfrm>
          <a:prstGeom prst="triangle">
            <a:avLst>
              <a:gd fmla="val 50000" name="adj"/>
            </a:avLst>
          </a:prstGeom>
          <a:noFill/>
          <a:ln cap="flat" cmpd="sng" w="127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71" name="Google Shape;71;p6"/>
          <p:cNvSpPr/>
          <p:nvPr/>
        </p:nvSpPr>
        <p:spPr>
          <a:xfrm rot="4929495">
            <a:off x="3404394" y="3077369"/>
            <a:ext cx="357188" cy="298450"/>
          </a:xfrm>
          <a:prstGeom prst="triangle">
            <a:avLst>
              <a:gd fmla="val 50000" name="adj"/>
            </a:avLst>
          </a:prstGeom>
          <a:noFill/>
          <a:ln cap="flat" cmpd="sng" w="127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72" name="Google Shape;72;p6"/>
          <p:cNvSpPr/>
          <p:nvPr/>
        </p:nvSpPr>
        <p:spPr>
          <a:xfrm rot="4168545">
            <a:off x="4737894" y="4091781"/>
            <a:ext cx="236538" cy="196850"/>
          </a:xfrm>
          <a:prstGeom prst="triangle">
            <a:avLst>
              <a:gd fmla="val 50000" name="adj"/>
            </a:avLst>
          </a:prstGeom>
          <a:noFill/>
          <a:ln cap="flat" cmpd="sng" w="127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73" name="Google Shape;73;p6"/>
          <p:cNvSpPr txBox="1"/>
          <p:nvPr/>
        </p:nvSpPr>
        <p:spPr>
          <a:xfrm>
            <a:off x="4400550" y="2230438"/>
            <a:ext cx="2117725" cy="10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6000"/>
              <a:buFont typeface="Calibri"/>
              <a:buNone/>
            </a:pPr>
            <a:r>
              <a:rPr b="1" i="0" lang="en-US" sz="6000" u="none" cap="none" strike="noStrike">
                <a:solidFill>
                  <a:schemeClr val="dk1"/>
                </a:solidFill>
                <a:latin typeface="Calibri"/>
                <a:ea typeface="Calibri"/>
                <a:cs typeface="Calibri"/>
                <a:sym typeface="Calibri"/>
              </a:rPr>
              <a:t>01</a:t>
            </a:r>
            <a:endParaRPr b="1" i="0" sz="6000" u="none" cap="none" strike="noStrike">
              <a:solidFill>
                <a:schemeClr val="dk1"/>
              </a:solidFill>
              <a:latin typeface="Calibri"/>
              <a:ea typeface="Calibri"/>
              <a:cs typeface="Calibri"/>
              <a:sym typeface="Calibri"/>
            </a:endParaRPr>
          </a:p>
        </p:txBody>
      </p:sp>
      <p:sp>
        <p:nvSpPr>
          <p:cNvPr id="74" name="Google Shape;74;p6"/>
          <p:cNvSpPr txBox="1"/>
          <p:nvPr/>
        </p:nvSpPr>
        <p:spPr>
          <a:xfrm>
            <a:off x="6584950" y="2587625"/>
            <a:ext cx="2117725" cy="10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6000"/>
              <a:buFont typeface="Calibri"/>
              <a:buNone/>
            </a:pPr>
            <a:r>
              <a:rPr b="1" i="0" lang="en-US" sz="6000" u="none" cap="none" strike="noStrike">
                <a:solidFill>
                  <a:schemeClr val="dk1"/>
                </a:solidFill>
                <a:latin typeface="Calibri"/>
                <a:ea typeface="Calibri"/>
                <a:cs typeface="Calibri"/>
                <a:sym typeface="Calibri"/>
              </a:rPr>
              <a:t>02</a:t>
            </a:r>
            <a:endParaRPr b="1" i="0" sz="6000" u="none" cap="none" strike="noStrike">
              <a:solidFill>
                <a:schemeClr val="dk1"/>
              </a:solidFill>
              <a:latin typeface="Calibri"/>
              <a:ea typeface="Calibri"/>
              <a:cs typeface="Calibri"/>
              <a:sym typeface="Calibri"/>
            </a:endParaRPr>
          </a:p>
        </p:txBody>
      </p:sp>
      <p:sp>
        <p:nvSpPr>
          <p:cNvPr id="75" name="Google Shape;75;p6"/>
          <p:cNvSpPr txBox="1"/>
          <p:nvPr/>
        </p:nvSpPr>
        <p:spPr>
          <a:xfrm>
            <a:off x="4989830" y="4451350"/>
            <a:ext cx="2117725" cy="7699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03</a:t>
            </a:r>
            <a:endParaRPr b="1" i="0" sz="4400" u="none" cap="none" strike="noStrike">
              <a:solidFill>
                <a:schemeClr val="dk1"/>
              </a:solidFill>
              <a:latin typeface="Calibri"/>
              <a:ea typeface="Calibri"/>
              <a:cs typeface="Calibri"/>
              <a:sym typeface="Calibri"/>
            </a:endParaRPr>
          </a:p>
        </p:txBody>
      </p:sp>
      <p:sp>
        <p:nvSpPr>
          <p:cNvPr id="76" name="Google Shape;76;p6"/>
          <p:cNvSpPr txBox="1"/>
          <p:nvPr/>
        </p:nvSpPr>
        <p:spPr>
          <a:xfrm>
            <a:off x="6554788" y="4451350"/>
            <a:ext cx="1233488"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5400"/>
              <a:buFont typeface="Calibri"/>
              <a:buNone/>
            </a:pPr>
            <a:r>
              <a:rPr b="1" i="0" lang="en-US" sz="5400" u="none" cap="none" strike="noStrike">
                <a:solidFill>
                  <a:schemeClr val="dk1"/>
                </a:solidFill>
                <a:latin typeface="Calibri"/>
                <a:ea typeface="Calibri"/>
                <a:cs typeface="Calibri"/>
                <a:sym typeface="Calibri"/>
              </a:rPr>
              <a:t>04</a:t>
            </a:r>
            <a:endParaRPr b="1" i="0" sz="5400" u="none" cap="none" strike="noStrike">
              <a:solidFill>
                <a:schemeClr val="dk1"/>
              </a:solidFill>
              <a:latin typeface="Calibri"/>
              <a:ea typeface="Calibri"/>
              <a:cs typeface="Calibri"/>
              <a:sym typeface="Calibri"/>
            </a:endParaRPr>
          </a:p>
        </p:txBody>
      </p:sp>
      <p:sp>
        <p:nvSpPr>
          <p:cNvPr id="77" name="Google Shape;77;p6"/>
          <p:cNvSpPr txBox="1"/>
          <p:nvPr/>
        </p:nvSpPr>
        <p:spPr>
          <a:xfrm>
            <a:off x="8355330" y="2664460"/>
            <a:ext cx="31464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1" i="0" lang="en-US" sz="2600" u="none" cap="none" strike="noStrike">
                <a:solidFill>
                  <a:schemeClr val="dk1"/>
                </a:solidFill>
                <a:latin typeface="Calibri"/>
                <a:ea typeface="Calibri"/>
                <a:cs typeface="Calibri"/>
                <a:sym typeface="Calibri"/>
              </a:rPr>
              <a:t>2. </a:t>
            </a:r>
            <a:r>
              <a:rPr i="0" lang="en-US" sz="2600" u="none" cap="none" strike="noStrike">
                <a:solidFill>
                  <a:schemeClr val="dk1"/>
                </a:solidFill>
                <a:latin typeface="Calibri"/>
                <a:ea typeface="Calibri"/>
                <a:cs typeface="Calibri"/>
                <a:sym typeface="Calibri"/>
              </a:rPr>
              <a:t>Browser Setup.</a:t>
            </a:r>
            <a:endParaRPr i="0" sz="2600" u="none" cap="none" strike="noStrike">
              <a:solidFill>
                <a:schemeClr val="dk1"/>
              </a:solidFill>
              <a:latin typeface="Calibri"/>
              <a:ea typeface="Calibri"/>
              <a:cs typeface="Calibri"/>
              <a:sym typeface="Calibri"/>
            </a:endParaRPr>
          </a:p>
        </p:txBody>
      </p:sp>
      <p:sp>
        <p:nvSpPr>
          <p:cNvPr id="78" name="Google Shape;78;p6"/>
          <p:cNvSpPr txBox="1"/>
          <p:nvPr/>
        </p:nvSpPr>
        <p:spPr>
          <a:xfrm>
            <a:off x="8355325" y="4370700"/>
            <a:ext cx="28272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1" i="0" lang="en-US" sz="2400" u="none" cap="none" strike="noStrike">
                <a:solidFill>
                  <a:schemeClr val="dk1"/>
                </a:solidFill>
                <a:latin typeface="Calibri"/>
                <a:ea typeface="Calibri"/>
                <a:cs typeface="Calibri"/>
                <a:sym typeface="Calibri"/>
              </a:rPr>
              <a:t>4. </a:t>
            </a:r>
            <a:r>
              <a:rPr i="0" lang="en-US" sz="2400" u="none" cap="none" strike="noStrike">
                <a:solidFill>
                  <a:schemeClr val="dk1"/>
                </a:solidFill>
                <a:latin typeface="Calibri"/>
                <a:ea typeface="Calibri"/>
                <a:cs typeface="Calibri"/>
                <a:sym typeface="Calibri"/>
              </a:rPr>
              <a:t>Function to</a:t>
            </a:r>
            <a:endParaRPr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rPr i="0" lang="en-US" sz="2400" u="none" cap="none" strike="noStrike">
                <a:solidFill>
                  <a:schemeClr val="dk1"/>
                </a:solidFill>
                <a:latin typeface="Calibri"/>
                <a:ea typeface="Calibri"/>
                <a:cs typeface="Calibri"/>
                <a:sym typeface="Calibri"/>
              </a:rPr>
              <a:t>         Speak.</a:t>
            </a:r>
            <a:endParaRPr i="0" sz="2400" u="none" cap="none" strike="noStrike">
              <a:solidFill>
                <a:schemeClr val="dk1"/>
              </a:solidFill>
              <a:latin typeface="Calibri"/>
              <a:ea typeface="Calibri"/>
              <a:cs typeface="Calibri"/>
              <a:sym typeface="Calibri"/>
            </a:endParaRPr>
          </a:p>
        </p:txBody>
      </p:sp>
      <p:sp>
        <p:nvSpPr>
          <p:cNvPr id="79" name="Google Shape;79;p6"/>
          <p:cNvSpPr txBox="1"/>
          <p:nvPr/>
        </p:nvSpPr>
        <p:spPr>
          <a:xfrm>
            <a:off x="938975" y="2076450"/>
            <a:ext cx="29901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1" i="0" lang="en-US" sz="2200" u="none" cap="none" strike="noStrike">
                <a:solidFill>
                  <a:schemeClr val="dk1"/>
                </a:solidFill>
                <a:latin typeface="Calibri"/>
                <a:ea typeface="Calibri"/>
                <a:cs typeface="Calibri"/>
                <a:sym typeface="Calibri"/>
              </a:rPr>
              <a:t>1.</a:t>
            </a:r>
            <a:r>
              <a:rPr b="1" lang="en-US" sz="2200">
                <a:solidFill>
                  <a:schemeClr val="dk1"/>
                </a:solidFill>
                <a:latin typeface="Calibri"/>
                <a:ea typeface="Calibri"/>
                <a:cs typeface="Calibri"/>
                <a:sym typeface="Calibri"/>
              </a:rPr>
              <a:t>  </a:t>
            </a:r>
            <a:r>
              <a:rPr i="0" lang="en-US" sz="2200" u="none" cap="none" strike="noStrike">
                <a:solidFill>
                  <a:schemeClr val="dk1"/>
                </a:solidFill>
                <a:latin typeface="Calibri"/>
                <a:ea typeface="Calibri"/>
                <a:cs typeface="Calibri"/>
                <a:sym typeface="Calibri"/>
              </a:rPr>
              <a:t>Speech Engine  </a:t>
            </a:r>
            <a:endParaRPr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rPr i="0" lang="en-US" sz="2200" u="none" cap="none" strike="noStrike">
                <a:solidFill>
                  <a:schemeClr val="dk1"/>
                </a:solidFill>
                <a:latin typeface="Calibri"/>
                <a:ea typeface="Calibri"/>
                <a:cs typeface="Calibri"/>
                <a:sym typeface="Calibri"/>
              </a:rPr>
              <a:t>           Initialization.</a:t>
            </a:r>
            <a:endParaRPr i="0" sz="2200" u="none" cap="none" strike="noStrike">
              <a:solidFill>
                <a:schemeClr val="dk1"/>
              </a:solidFill>
              <a:latin typeface="Calibri"/>
              <a:ea typeface="Calibri"/>
              <a:cs typeface="Calibri"/>
              <a:sym typeface="Calibri"/>
            </a:endParaRPr>
          </a:p>
        </p:txBody>
      </p:sp>
      <p:sp>
        <p:nvSpPr>
          <p:cNvPr id="80" name="Google Shape;80;p6"/>
          <p:cNvSpPr txBox="1"/>
          <p:nvPr/>
        </p:nvSpPr>
        <p:spPr>
          <a:xfrm>
            <a:off x="1417925" y="4370700"/>
            <a:ext cx="3146400" cy="800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1" i="0" lang="en-US" sz="2300" u="none" cap="none" strike="noStrike">
                <a:solidFill>
                  <a:schemeClr val="dk1"/>
                </a:solidFill>
                <a:latin typeface="Calibri"/>
                <a:ea typeface="Calibri"/>
                <a:cs typeface="Calibri"/>
                <a:sym typeface="Calibri"/>
              </a:rPr>
              <a:t>3. </a:t>
            </a:r>
            <a:r>
              <a:rPr i="0" lang="en-US" sz="2300" u="none" cap="none" strike="noStrike">
                <a:solidFill>
                  <a:schemeClr val="dk1"/>
                </a:solidFill>
                <a:latin typeface="Calibri"/>
                <a:ea typeface="Calibri"/>
                <a:cs typeface="Calibri"/>
                <a:sym typeface="Calibri"/>
              </a:rPr>
              <a:t>Function to Listen for</a:t>
            </a:r>
            <a:endParaRPr i="0" sz="2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rPr i="0" lang="en-US" sz="2300" u="none" cap="none" strike="noStrike">
                <a:solidFill>
                  <a:schemeClr val="dk1"/>
                </a:solidFill>
                <a:latin typeface="Calibri"/>
                <a:ea typeface="Calibri"/>
                <a:cs typeface="Calibri"/>
                <a:sym typeface="Calibri"/>
              </a:rPr>
              <a:t>          Commands.</a:t>
            </a:r>
            <a:endParaRPr i="0" sz="2300" u="none" cap="none" strike="noStrike">
              <a:solidFill>
                <a:schemeClr val="dk1"/>
              </a:solidFill>
              <a:latin typeface="Calibri"/>
              <a:ea typeface="Calibri"/>
              <a:cs typeface="Calibri"/>
              <a:sym typeface="Calibri"/>
            </a:endParaRPr>
          </a:p>
        </p:txBody>
      </p:sp>
      <p:sp>
        <p:nvSpPr>
          <p:cNvPr id="81" name="Google Shape;81;p6"/>
          <p:cNvSpPr txBox="1"/>
          <p:nvPr/>
        </p:nvSpPr>
        <p:spPr>
          <a:xfrm>
            <a:off x="518478" y="1141095"/>
            <a:ext cx="3744912" cy="6451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04040"/>
              </a:buClr>
              <a:buSzPts val="3600"/>
              <a:buFont typeface="Arial"/>
              <a:buNone/>
            </a:pPr>
            <a:r>
              <a:rPr b="1" i="0" lang="en-US" sz="3600" u="none">
                <a:solidFill>
                  <a:srgbClr val="404040"/>
                </a:solidFill>
                <a:latin typeface="Calibri"/>
                <a:ea typeface="Calibri"/>
                <a:cs typeface="Calibri"/>
                <a:sym typeface="Calibri"/>
              </a:rPr>
              <a:t> Code Overview:</a:t>
            </a:r>
            <a:endParaRPr b="1" i="0" sz="3600" u="none">
              <a:solidFill>
                <a:srgbClr val="404040"/>
              </a:solidFill>
              <a:latin typeface="Calibri"/>
              <a:ea typeface="Calibri"/>
              <a:cs typeface="Calibri"/>
              <a:sym typeface="Calibri"/>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7"/>
          <p:cNvPicPr preferRelativeResize="0"/>
          <p:nvPr/>
        </p:nvPicPr>
        <p:blipFill rotWithShape="1">
          <a:blip r:embed="rId3">
            <a:alphaModFix/>
          </a:blip>
          <a:srcRect b="26530" l="5727" r="16841" t="0"/>
          <a:stretch/>
        </p:blipFill>
        <p:spPr>
          <a:xfrm>
            <a:off x="0" y="49530"/>
            <a:ext cx="12192000" cy="6858000"/>
          </a:xfrm>
          <a:prstGeom prst="rect">
            <a:avLst/>
          </a:prstGeom>
          <a:noFill/>
          <a:ln>
            <a:noFill/>
          </a:ln>
        </p:spPr>
      </p:pic>
      <p:pic>
        <p:nvPicPr>
          <p:cNvPr id="87" name="Google Shape;87;p7"/>
          <p:cNvPicPr preferRelativeResize="0"/>
          <p:nvPr/>
        </p:nvPicPr>
        <p:blipFill rotWithShape="1">
          <a:blip r:embed="rId4">
            <a:alphaModFix/>
          </a:blip>
          <a:srcRect b="0" l="25000" r="15789" t="0"/>
          <a:stretch/>
        </p:blipFill>
        <p:spPr>
          <a:xfrm>
            <a:off x="4973638" y="0"/>
            <a:ext cx="7218362" cy="6858000"/>
          </a:xfrm>
          <a:prstGeom prst="rect">
            <a:avLst/>
          </a:prstGeom>
          <a:noFill/>
          <a:ln>
            <a:noFill/>
          </a:ln>
        </p:spPr>
      </p:pic>
      <p:sp>
        <p:nvSpPr>
          <p:cNvPr id="88" name="Google Shape;88;p7"/>
          <p:cNvSpPr txBox="1"/>
          <p:nvPr/>
        </p:nvSpPr>
        <p:spPr>
          <a:xfrm>
            <a:off x="149122" y="2372225"/>
            <a:ext cx="3847200" cy="1262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04040"/>
              </a:buClr>
              <a:buSzPts val="3600"/>
              <a:buFont typeface="Arial"/>
              <a:buNone/>
            </a:pPr>
            <a:r>
              <a:rPr b="1" i="0" lang="en-US" sz="3800" u="none">
                <a:solidFill>
                  <a:srgbClr val="404040"/>
                </a:solidFill>
                <a:latin typeface="Calibri"/>
                <a:ea typeface="Calibri"/>
                <a:cs typeface="Calibri"/>
                <a:sym typeface="Calibri"/>
              </a:rPr>
              <a:t>Voice Recognition:</a:t>
            </a:r>
            <a:endParaRPr b="1" i="0" sz="3800" u="none">
              <a:solidFill>
                <a:srgbClr val="404040"/>
              </a:solidFill>
              <a:latin typeface="Calibri"/>
              <a:ea typeface="Calibri"/>
              <a:cs typeface="Calibri"/>
              <a:sym typeface="Calibri"/>
            </a:endParaRPr>
          </a:p>
        </p:txBody>
      </p:sp>
      <p:sp>
        <p:nvSpPr>
          <p:cNvPr id="89" name="Google Shape;89;p7"/>
          <p:cNvSpPr/>
          <p:nvPr/>
        </p:nvSpPr>
        <p:spPr>
          <a:xfrm>
            <a:off x="7375525" y="0"/>
            <a:ext cx="192088"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90" name="Google Shape;90;p7"/>
          <p:cNvSpPr/>
          <p:nvPr/>
        </p:nvSpPr>
        <p:spPr>
          <a:xfrm>
            <a:off x="9809163" y="0"/>
            <a:ext cx="19367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91" name="Google Shape;91;p7"/>
          <p:cNvSpPr/>
          <p:nvPr/>
        </p:nvSpPr>
        <p:spPr>
          <a:xfrm>
            <a:off x="989025" y="3805258"/>
            <a:ext cx="3984600" cy="19314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dk1"/>
              </a:buClr>
              <a:buSzPts val="1600"/>
              <a:buFont typeface="Arial"/>
              <a:buNone/>
            </a:pPr>
            <a:r>
              <a:rPr i="1" lang="en-US" sz="2100">
                <a:solidFill>
                  <a:schemeClr val="dk1"/>
                </a:solidFill>
                <a:latin typeface="Calibri"/>
                <a:ea typeface="Calibri"/>
                <a:cs typeface="Calibri"/>
                <a:sym typeface="Calibri"/>
              </a:rPr>
              <a:t>“ </a:t>
            </a:r>
            <a:r>
              <a:rPr b="1" i="1" lang="en-US" sz="2100" cap="none" strike="noStrike">
                <a:solidFill>
                  <a:schemeClr val="dk1"/>
                </a:solidFill>
                <a:latin typeface="Calibri"/>
                <a:ea typeface="Calibri"/>
                <a:cs typeface="Calibri"/>
                <a:sym typeface="Calibri"/>
              </a:rPr>
              <a:t>Voice Recognition</a:t>
            </a:r>
            <a:r>
              <a:rPr b="0" i="1" lang="en-US" sz="2100" u="none" cap="none" strike="noStrike">
                <a:solidFill>
                  <a:schemeClr val="dk1"/>
                </a:solidFill>
                <a:latin typeface="Calibri"/>
                <a:ea typeface="Calibri"/>
                <a:cs typeface="Calibri"/>
                <a:sym typeface="Calibri"/>
              </a:rPr>
              <a:t> is a technology that converts spoken language into written text, enabling machines to interpret and respond to verbal commands.</a:t>
            </a:r>
            <a:r>
              <a:rPr lang="en-US" sz="2100">
                <a:solidFill>
                  <a:schemeClr val="dk1"/>
                </a:solidFill>
                <a:latin typeface="Calibri"/>
                <a:ea typeface="Calibri"/>
                <a:cs typeface="Calibri"/>
                <a:sym typeface="Calibri"/>
              </a:rPr>
              <a:t>“</a:t>
            </a:r>
            <a:endParaRPr b="0" i="0" sz="21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8"/>
          <p:cNvPicPr preferRelativeResize="0"/>
          <p:nvPr/>
        </p:nvPicPr>
        <p:blipFill rotWithShape="1">
          <a:blip r:embed="rId3">
            <a:alphaModFix/>
          </a:blip>
          <a:srcRect b="26530" l="5727" r="16841" t="0"/>
          <a:stretch/>
        </p:blipFill>
        <p:spPr>
          <a:xfrm>
            <a:off x="0" y="0"/>
            <a:ext cx="12192000" cy="6858000"/>
          </a:xfrm>
          <a:prstGeom prst="rect">
            <a:avLst/>
          </a:prstGeom>
          <a:noFill/>
          <a:ln>
            <a:noFill/>
          </a:ln>
        </p:spPr>
      </p:pic>
      <p:sp>
        <p:nvSpPr>
          <p:cNvPr id="97" name="Google Shape;97;p8"/>
          <p:cNvSpPr txBox="1"/>
          <p:nvPr/>
        </p:nvSpPr>
        <p:spPr>
          <a:xfrm>
            <a:off x="167640" y="1664970"/>
            <a:ext cx="4716780" cy="6451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04040"/>
              </a:buClr>
              <a:buSzPts val="3600"/>
              <a:buFont typeface="Arial"/>
              <a:buNone/>
            </a:pPr>
            <a:r>
              <a:rPr b="1" i="0" lang="en-US" sz="3600" u="none">
                <a:solidFill>
                  <a:srgbClr val="404040"/>
                </a:solidFill>
                <a:latin typeface="Calibri"/>
                <a:ea typeface="Calibri"/>
                <a:cs typeface="Calibri"/>
                <a:sym typeface="Calibri"/>
              </a:rPr>
              <a:t> Opening Applications:</a:t>
            </a:r>
            <a:endParaRPr b="1" i="0" sz="3600" u="none">
              <a:solidFill>
                <a:srgbClr val="404040"/>
              </a:solidFill>
              <a:latin typeface="Calibri"/>
              <a:ea typeface="Calibri"/>
              <a:cs typeface="Calibri"/>
              <a:sym typeface="Calibri"/>
            </a:endParaRPr>
          </a:p>
        </p:txBody>
      </p:sp>
      <p:sp>
        <p:nvSpPr>
          <p:cNvPr id="98" name="Google Shape;98;p8"/>
          <p:cNvSpPr/>
          <p:nvPr/>
        </p:nvSpPr>
        <p:spPr>
          <a:xfrm>
            <a:off x="0" y="2310130"/>
            <a:ext cx="12192000" cy="2343150"/>
          </a:xfrm>
          <a:prstGeom prst="rect">
            <a:avLst/>
          </a:prstGeom>
          <a:solidFill>
            <a:schemeClr val="lt1">
              <a:alpha val="219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99" name="Google Shape;99;p8"/>
          <p:cNvSpPr/>
          <p:nvPr/>
        </p:nvSpPr>
        <p:spPr>
          <a:xfrm>
            <a:off x="1741500" y="2563500"/>
            <a:ext cx="9144300" cy="32004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dk1"/>
              </a:buClr>
              <a:buSzPts val="1600"/>
              <a:buFont typeface="Arial"/>
              <a:buNone/>
            </a:pPr>
            <a:r>
              <a:rPr i="0" lang="en-US" sz="2500" u="none" cap="none" strike="noStrike">
                <a:solidFill>
                  <a:schemeClr val="dk1"/>
                </a:solidFill>
                <a:latin typeface="Calibri"/>
                <a:ea typeface="Calibri"/>
                <a:cs typeface="Calibri"/>
                <a:sym typeface="Calibri"/>
              </a:rPr>
              <a:t>In our Simple Voice Assistant, opening applications is a breeze. With commands like "open Chrome" or "launch Notepad," the assistant utilizes Python's os and </a:t>
            </a:r>
            <a:r>
              <a:rPr lang="en-US" sz="2500">
                <a:solidFill>
                  <a:schemeClr val="dk1"/>
                </a:solidFill>
                <a:latin typeface="Calibri"/>
                <a:ea typeface="Calibri"/>
                <a:cs typeface="Calibri"/>
                <a:sym typeface="Calibri"/>
              </a:rPr>
              <a:t>web browser</a:t>
            </a:r>
            <a:r>
              <a:rPr i="0" lang="en-US" sz="2500" u="none" cap="none" strike="noStrike">
                <a:solidFill>
                  <a:schemeClr val="dk1"/>
                </a:solidFill>
                <a:latin typeface="Calibri"/>
                <a:ea typeface="Calibri"/>
                <a:cs typeface="Calibri"/>
                <a:sym typeface="Calibri"/>
              </a:rPr>
              <a:t> modules to seamlessly start applications, adding a touch of efficiency and hands-free convenience to everyday computing.</a:t>
            </a:r>
            <a:endParaRPr i="0" sz="25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9"/>
          <p:cNvPicPr preferRelativeResize="0"/>
          <p:nvPr/>
        </p:nvPicPr>
        <p:blipFill rotWithShape="1">
          <a:blip r:embed="rId3">
            <a:alphaModFix/>
          </a:blip>
          <a:srcRect b="26530" l="5727" r="16841" t="0"/>
          <a:stretch/>
        </p:blipFill>
        <p:spPr>
          <a:xfrm>
            <a:off x="0" y="0"/>
            <a:ext cx="12192000" cy="6858000"/>
          </a:xfrm>
          <a:prstGeom prst="rect">
            <a:avLst/>
          </a:prstGeom>
          <a:noFill/>
          <a:ln>
            <a:noFill/>
          </a:ln>
        </p:spPr>
      </p:pic>
      <p:sp>
        <p:nvSpPr>
          <p:cNvPr id="105" name="Google Shape;105;p9"/>
          <p:cNvSpPr txBox="1"/>
          <p:nvPr/>
        </p:nvSpPr>
        <p:spPr>
          <a:xfrm>
            <a:off x="167640" y="1664970"/>
            <a:ext cx="4716780" cy="6451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04040"/>
              </a:buClr>
              <a:buSzPts val="3600"/>
              <a:buFont typeface="Arial"/>
              <a:buNone/>
            </a:pPr>
            <a:r>
              <a:rPr b="1" i="0" lang="en-US" sz="3600" u="none">
                <a:solidFill>
                  <a:srgbClr val="404040"/>
                </a:solidFill>
                <a:latin typeface="Calibri"/>
                <a:ea typeface="Calibri"/>
                <a:cs typeface="Calibri"/>
                <a:sym typeface="Calibri"/>
              </a:rPr>
              <a:t> Closing Applications:</a:t>
            </a:r>
            <a:endParaRPr b="1" i="0" sz="3600" u="none">
              <a:solidFill>
                <a:srgbClr val="404040"/>
              </a:solidFill>
              <a:latin typeface="Calibri"/>
              <a:ea typeface="Calibri"/>
              <a:cs typeface="Calibri"/>
              <a:sym typeface="Calibri"/>
            </a:endParaRPr>
          </a:p>
        </p:txBody>
      </p:sp>
      <p:sp>
        <p:nvSpPr>
          <p:cNvPr id="106" name="Google Shape;106;p9"/>
          <p:cNvSpPr/>
          <p:nvPr/>
        </p:nvSpPr>
        <p:spPr>
          <a:xfrm>
            <a:off x="0" y="2310130"/>
            <a:ext cx="12192000" cy="2343300"/>
          </a:xfrm>
          <a:prstGeom prst="rect">
            <a:avLst/>
          </a:prstGeom>
          <a:solidFill>
            <a:schemeClr val="lt1">
              <a:alpha val="219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107" name="Google Shape;107;p9"/>
          <p:cNvSpPr/>
          <p:nvPr/>
        </p:nvSpPr>
        <p:spPr>
          <a:xfrm>
            <a:off x="1980871" y="2546350"/>
            <a:ext cx="8772600" cy="31929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dk1"/>
              </a:buClr>
              <a:buSzPts val="1600"/>
              <a:buFont typeface="Arial"/>
              <a:buNone/>
            </a:pPr>
            <a:r>
              <a:rPr i="0" lang="en-US" sz="2500" u="none" cap="none" strike="noStrike">
                <a:solidFill>
                  <a:schemeClr val="dk1"/>
                </a:solidFill>
                <a:latin typeface="Calibri"/>
                <a:ea typeface="Calibri"/>
                <a:cs typeface="Calibri"/>
                <a:sym typeface="Calibri"/>
              </a:rPr>
              <a:t>Effortlessly managing open applications, our Simple Voice Assistant responds to commands like "close Chrome" or "shut down Notepad." Using Python's os and subprocess modules, the assistant gracefully terminates the specified applications, streamlining the user experience and providing a hands-free approach to application management.</a:t>
            </a:r>
            <a:endParaRPr i="0" sz="2500" u="none" cap="none" strike="noStrike">
              <a:solidFill>
                <a:schemeClr val="dk1"/>
              </a:solidFill>
              <a:latin typeface="Calibri"/>
              <a:ea typeface="Calibri"/>
              <a:cs typeface="Calibri"/>
              <a:sym typeface="Calibri"/>
            </a:endParaRPr>
          </a:p>
          <a:p>
            <a:pPr indent="0" lvl="0" marL="0" marR="0" rtl="0" algn="l">
              <a:lnSpc>
                <a:spcPct val="120000"/>
              </a:lnSpc>
              <a:spcBef>
                <a:spcPts val="320"/>
              </a:spcBef>
              <a:spcAft>
                <a:spcPts val="0"/>
              </a:spcAft>
              <a:buClr>
                <a:schemeClr val="dk1"/>
              </a:buClr>
              <a:buSzPts val="1600"/>
              <a:buFont typeface="Arial"/>
              <a:buNone/>
            </a:pPr>
            <a:r>
              <a:t/>
            </a:r>
            <a:endParaRPr i="0" sz="2500" u="none" cap="none" strike="noStrike">
              <a:solidFill>
                <a:schemeClr val="dk1"/>
              </a:solidFill>
              <a:latin typeface="Calibri"/>
              <a:ea typeface="Calibri"/>
              <a:cs typeface="Calibri"/>
              <a:sym typeface="Calibri"/>
            </a:endParaRPr>
          </a:p>
          <a:p>
            <a:pPr indent="0" lvl="0" marL="0" marR="0" rtl="0" algn="l">
              <a:lnSpc>
                <a:spcPct val="120000"/>
              </a:lnSpc>
              <a:spcBef>
                <a:spcPts val="320"/>
              </a:spcBef>
              <a:spcAft>
                <a:spcPts val="0"/>
              </a:spcAft>
              <a:buClr>
                <a:schemeClr val="dk1"/>
              </a:buClr>
              <a:buSzPts val="1600"/>
              <a:buFont typeface="Arial"/>
              <a:buNone/>
            </a:pPr>
            <a:r>
              <a:t/>
            </a:r>
            <a:endParaRPr i="0" sz="2500" u="none" cap="none" strike="noStrike">
              <a:solidFill>
                <a:schemeClr val="dk1"/>
              </a:solidFill>
              <a:latin typeface="Calibri"/>
              <a:ea typeface="Calibri"/>
              <a:cs typeface="Calibri"/>
              <a:sym typeface="Calibri"/>
            </a:endParaRPr>
          </a:p>
          <a:p>
            <a:pPr indent="0" lvl="0" marL="0" marR="0" rtl="0" algn="l">
              <a:lnSpc>
                <a:spcPct val="120000"/>
              </a:lnSpc>
              <a:spcBef>
                <a:spcPts val="320"/>
              </a:spcBef>
              <a:spcAft>
                <a:spcPts val="0"/>
              </a:spcAft>
              <a:buClr>
                <a:schemeClr val="dk1"/>
              </a:buClr>
              <a:buSzPts val="1600"/>
              <a:buFont typeface="Arial"/>
              <a:buNone/>
            </a:pPr>
            <a:r>
              <a:t/>
            </a:r>
            <a:endParaRPr i="0" sz="2500" u="none" cap="none" strike="noStrike">
              <a:solidFill>
                <a:schemeClr val="dk1"/>
              </a:solidFill>
              <a:latin typeface="Calibri"/>
              <a:ea typeface="Calibri"/>
              <a:cs typeface="Calibri"/>
              <a:sym typeface="Calibri"/>
            </a:endParaRPr>
          </a:p>
          <a:p>
            <a:pPr indent="0" lvl="0" marL="0" marR="0" rtl="0" algn="l">
              <a:lnSpc>
                <a:spcPct val="120000"/>
              </a:lnSpc>
              <a:spcBef>
                <a:spcPts val="320"/>
              </a:spcBef>
              <a:spcAft>
                <a:spcPts val="0"/>
              </a:spcAft>
              <a:buClr>
                <a:schemeClr val="dk1"/>
              </a:buClr>
              <a:buSzPts val="1600"/>
              <a:buFont typeface="Arial"/>
              <a:buNone/>
            </a:pPr>
            <a:r>
              <a:t/>
            </a:r>
            <a:endParaRPr i="0" sz="2500" u="none" cap="none" strike="noStrike">
              <a:solidFill>
                <a:schemeClr val="dk1"/>
              </a:solidFill>
              <a:latin typeface="Calibri"/>
              <a:ea typeface="Calibri"/>
              <a:cs typeface="Calibri"/>
              <a:sym typeface="Calibri"/>
            </a:endParaRPr>
          </a:p>
          <a:p>
            <a:pPr indent="0" lvl="0" marL="0" marR="0" rtl="0" algn="l">
              <a:lnSpc>
                <a:spcPct val="120000"/>
              </a:lnSpc>
              <a:spcBef>
                <a:spcPts val="320"/>
              </a:spcBef>
              <a:spcAft>
                <a:spcPts val="0"/>
              </a:spcAft>
              <a:buClr>
                <a:schemeClr val="dk1"/>
              </a:buClr>
              <a:buSzPts val="1600"/>
              <a:buFont typeface="Arial"/>
              <a:buNone/>
            </a:pPr>
            <a:r>
              <a:t/>
            </a:r>
            <a:endParaRPr i="0" sz="25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0"/>
          <p:cNvPicPr preferRelativeResize="0"/>
          <p:nvPr/>
        </p:nvPicPr>
        <p:blipFill rotWithShape="1">
          <a:blip r:embed="rId3">
            <a:alphaModFix/>
          </a:blip>
          <a:srcRect b="26530" l="5727" r="16841" t="0"/>
          <a:stretch/>
        </p:blipFill>
        <p:spPr>
          <a:xfrm>
            <a:off x="0" y="0"/>
            <a:ext cx="12192000" cy="6858000"/>
          </a:xfrm>
          <a:prstGeom prst="rect">
            <a:avLst/>
          </a:prstGeom>
          <a:noFill/>
          <a:ln>
            <a:noFill/>
          </a:ln>
        </p:spPr>
      </p:pic>
      <p:grpSp>
        <p:nvGrpSpPr>
          <p:cNvPr id="113" name="Google Shape;113;p10"/>
          <p:cNvGrpSpPr/>
          <p:nvPr/>
        </p:nvGrpSpPr>
        <p:grpSpPr>
          <a:xfrm>
            <a:off x="3302000" y="2217396"/>
            <a:ext cx="5588000" cy="2300629"/>
            <a:chOff x="3457574" y="1980069"/>
            <a:chExt cx="5143501" cy="2116786"/>
          </a:xfrm>
        </p:grpSpPr>
        <p:grpSp>
          <p:nvGrpSpPr>
            <p:cNvPr id="114" name="Google Shape;114;p10"/>
            <p:cNvGrpSpPr/>
            <p:nvPr/>
          </p:nvGrpSpPr>
          <p:grpSpPr>
            <a:xfrm>
              <a:off x="3590925" y="1980069"/>
              <a:ext cx="5010150" cy="679906"/>
              <a:chOff x="4324350" y="2295525"/>
              <a:chExt cx="3733800" cy="679906"/>
            </a:xfrm>
          </p:grpSpPr>
          <p:cxnSp>
            <p:nvCxnSpPr>
              <p:cNvPr id="115" name="Google Shape;115;p10"/>
              <p:cNvCxnSpPr/>
              <p:nvPr/>
            </p:nvCxnSpPr>
            <p:spPr>
              <a:xfrm>
                <a:off x="4325257" y="2295525"/>
                <a:ext cx="0" cy="679904"/>
              </a:xfrm>
              <a:prstGeom prst="straightConnector1">
                <a:avLst/>
              </a:prstGeom>
              <a:noFill/>
              <a:ln cap="flat" cmpd="sng" w="9525">
                <a:solidFill>
                  <a:srgbClr val="3F3F3F"/>
                </a:solidFill>
                <a:prstDash val="solid"/>
                <a:miter lim="800000"/>
                <a:headEnd len="sm" w="sm" type="none"/>
                <a:tailEnd len="sm" w="sm" type="none"/>
              </a:ln>
            </p:spPr>
          </p:cxnSp>
          <p:cxnSp>
            <p:nvCxnSpPr>
              <p:cNvPr id="116" name="Google Shape;116;p10"/>
              <p:cNvCxnSpPr/>
              <p:nvPr/>
            </p:nvCxnSpPr>
            <p:spPr>
              <a:xfrm>
                <a:off x="4324350" y="2295525"/>
                <a:ext cx="3600450" cy="0"/>
              </a:xfrm>
              <a:prstGeom prst="straightConnector1">
                <a:avLst/>
              </a:prstGeom>
              <a:noFill/>
              <a:ln cap="flat" cmpd="sng" w="9525">
                <a:solidFill>
                  <a:srgbClr val="3F3F3F"/>
                </a:solidFill>
                <a:prstDash val="solid"/>
                <a:miter lim="800000"/>
                <a:headEnd len="sm" w="sm" type="none"/>
                <a:tailEnd len="sm" w="sm" type="none"/>
              </a:ln>
            </p:spPr>
          </p:cxnSp>
          <p:cxnSp>
            <p:nvCxnSpPr>
              <p:cNvPr id="117" name="Google Shape;117;p10"/>
              <p:cNvCxnSpPr/>
              <p:nvPr/>
            </p:nvCxnSpPr>
            <p:spPr>
              <a:xfrm>
                <a:off x="7916182" y="2295525"/>
                <a:ext cx="0" cy="679904"/>
              </a:xfrm>
              <a:prstGeom prst="straightConnector1">
                <a:avLst/>
              </a:prstGeom>
              <a:noFill/>
              <a:ln cap="flat" cmpd="sng" w="9525">
                <a:solidFill>
                  <a:srgbClr val="3F3F3F"/>
                </a:solidFill>
                <a:prstDash val="solid"/>
                <a:miter lim="800000"/>
                <a:headEnd len="sm" w="sm" type="none"/>
                <a:tailEnd len="sm" w="sm" type="none"/>
              </a:ln>
            </p:spPr>
          </p:cxnSp>
          <p:cxnSp>
            <p:nvCxnSpPr>
              <p:cNvPr id="118" name="Google Shape;118;p10"/>
              <p:cNvCxnSpPr/>
              <p:nvPr/>
            </p:nvCxnSpPr>
            <p:spPr>
              <a:xfrm flipH="1" rot="10800000">
                <a:off x="7915275" y="2886075"/>
                <a:ext cx="142875" cy="89356"/>
              </a:xfrm>
              <a:prstGeom prst="straightConnector1">
                <a:avLst/>
              </a:prstGeom>
              <a:noFill/>
              <a:ln cap="flat" cmpd="sng" w="9525">
                <a:solidFill>
                  <a:srgbClr val="3F3F3F"/>
                </a:solidFill>
                <a:prstDash val="solid"/>
                <a:miter lim="800000"/>
                <a:headEnd len="sm" w="sm" type="none"/>
                <a:tailEnd len="sm" w="sm" type="none"/>
              </a:ln>
            </p:spPr>
          </p:cxnSp>
        </p:grpSp>
        <p:grpSp>
          <p:nvGrpSpPr>
            <p:cNvPr id="119" name="Google Shape;119;p10"/>
            <p:cNvGrpSpPr/>
            <p:nvPr/>
          </p:nvGrpSpPr>
          <p:grpSpPr>
            <a:xfrm rot="10800000">
              <a:off x="3457574" y="3370824"/>
              <a:ext cx="4951785" cy="726031"/>
              <a:chOff x="4324350" y="2295525"/>
              <a:chExt cx="3733800" cy="679906"/>
            </a:xfrm>
          </p:grpSpPr>
          <p:cxnSp>
            <p:nvCxnSpPr>
              <p:cNvPr id="120" name="Google Shape;120;p10"/>
              <p:cNvCxnSpPr/>
              <p:nvPr/>
            </p:nvCxnSpPr>
            <p:spPr>
              <a:xfrm>
                <a:off x="4325257" y="2295525"/>
                <a:ext cx="0" cy="679904"/>
              </a:xfrm>
              <a:prstGeom prst="straightConnector1">
                <a:avLst/>
              </a:prstGeom>
              <a:noFill/>
              <a:ln cap="flat" cmpd="sng" w="9525">
                <a:solidFill>
                  <a:srgbClr val="3F3F3F"/>
                </a:solidFill>
                <a:prstDash val="solid"/>
                <a:miter lim="800000"/>
                <a:headEnd len="sm" w="sm" type="none"/>
                <a:tailEnd len="sm" w="sm" type="none"/>
              </a:ln>
            </p:spPr>
          </p:cxnSp>
          <p:cxnSp>
            <p:nvCxnSpPr>
              <p:cNvPr id="121" name="Google Shape;121;p10"/>
              <p:cNvCxnSpPr/>
              <p:nvPr/>
            </p:nvCxnSpPr>
            <p:spPr>
              <a:xfrm>
                <a:off x="4324350" y="2295525"/>
                <a:ext cx="3600450" cy="0"/>
              </a:xfrm>
              <a:prstGeom prst="straightConnector1">
                <a:avLst/>
              </a:prstGeom>
              <a:noFill/>
              <a:ln cap="flat" cmpd="sng" w="9525">
                <a:solidFill>
                  <a:srgbClr val="3F3F3F"/>
                </a:solidFill>
                <a:prstDash val="solid"/>
                <a:miter lim="800000"/>
                <a:headEnd len="sm" w="sm" type="none"/>
                <a:tailEnd len="sm" w="sm" type="none"/>
              </a:ln>
            </p:spPr>
          </p:cxnSp>
          <p:cxnSp>
            <p:nvCxnSpPr>
              <p:cNvPr id="122" name="Google Shape;122;p10"/>
              <p:cNvCxnSpPr/>
              <p:nvPr/>
            </p:nvCxnSpPr>
            <p:spPr>
              <a:xfrm>
                <a:off x="7916182" y="2295525"/>
                <a:ext cx="0" cy="679904"/>
              </a:xfrm>
              <a:prstGeom prst="straightConnector1">
                <a:avLst/>
              </a:prstGeom>
              <a:noFill/>
              <a:ln cap="flat" cmpd="sng" w="9525">
                <a:solidFill>
                  <a:srgbClr val="3F3F3F"/>
                </a:solidFill>
                <a:prstDash val="solid"/>
                <a:miter lim="800000"/>
                <a:headEnd len="sm" w="sm" type="none"/>
                <a:tailEnd len="sm" w="sm" type="none"/>
              </a:ln>
            </p:spPr>
          </p:cxnSp>
          <p:cxnSp>
            <p:nvCxnSpPr>
              <p:cNvPr id="123" name="Google Shape;123;p10"/>
              <p:cNvCxnSpPr/>
              <p:nvPr/>
            </p:nvCxnSpPr>
            <p:spPr>
              <a:xfrm flipH="1" rot="10800000">
                <a:off x="7915275" y="2886075"/>
                <a:ext cx="142875" cy="89356"/>
              </a:xfrm>
              <a:prstGeom prst="straightConnector1">
                <a:avLst/>
              </a:prstGeom>
              <a:noFill/>
              <a:ln cap="flat" cmpd="sng" w="9525">
                <a:solidFill>
                  <a:srgbClr val="3F3F3F"/>
                </a:solidFill>
                <a:prstDash val="solid"/>
                <a:miter lim="800000"/>
                <a:headEnd len="sm" w="sm" type="none"/>
                <a:tailEnd len="sm" w="sm" type="none"/>
              </a:ln>
            </p:spPr>
          </p:cxnSp>
        </p:grpSp>
        <p:sp>
          <p:nvSpPr>
            <p:cNvPr id="124" name="Google Shape;124;p10"/>
            <p:cNvSpPr txBox="1"/>
            <p:nvPr/>
          </p:nvSpPr>
          <p:spPr>
            <a:xfrm>
              <a:off x="3646364" y="2020114"/>
              <a:ext cx="4761900" cy="18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04040"/>
                </a:buClr>
                <a:buSzPts val="11500"/>
                <a:buFont typeface="Calibri"/>
                <a:buNone/>
              </a:pPr>
              <a:r>
                <a:rPr b="0" i="1" lang="en-US" sz="4200" u="none">
                  <a:solidFill>
                    <a:srgbClr val="404040"/>
                  </a:solidFill>
                  <a:latin typeface="Calibri"/>
                  <a:ea typeface="Calibri"/>
                  <a:cs typeface="Calibri"/>
                  <a:sym typeface="Calibri"/>
                </a:rPr>
                <a:t>Thank</a:t>
              </a:r>
              <a:r>
                <a:rPr i="1" lang="en-US" sz="4200">
                  <a:solidFill>
                    <a:srgbClr val="404040"/>
                  </a:solidFill>
                  <a:latin typeface="Calibri"/>
                  <a:ea typeface="Calibri"/>
                  <a:cs typeface="Calibri"/>
                  <a:sym typeface="Calibri"/>
                </a:rPr>
                <a:t> You…</a:t>
              </a:r>
              <a:endParaRPr i="1" sz="4200">
                <a:solidFill>
                  <a:srgbClr val="404040"/>
                </a:solidFill>
                <a:latin typeface="Calibri"/>
                <a:ea typeface="Calibri"/>
                <a:cs typeface="Calibri"/>
                <a:sym typeface="Calibri"/>
              </a:endParaRPr>
            </a:p>
            <a:p>
              <a:pPr indent="0" lvl="0" marL="0" marR="0" rtl="0" algn="l">
                <a:lnSpc>
                  <a:spcPct val="100000"/>
                </a:lnSpc>
                <a:spcBef>
                  <a:spcPts val="0"/>
                </a:spcBef>
                <a:spcAft>
                  <a:spcPts val="0"/>
                </a:spcAft>
                <a:buClr>
                  <a:srgbClr val="404040"/>
                </a:buClr>
                <a:buSzPts val="11500"/>
                <a:buFont typeface="Calibri"/>
                <a:buNone/>
              </a:pPr>
              <a:r>
                <a:rPr i="1" lang="en-US" sz="4200">
                  <a:solidFill>
                    <a:srgbClr val="404040"/>
                  </a:solidFill>
                  <a:latin typeface="Calibri"/>
                  <a:ea typeface="Calibri"/>
                  <a:cs typeface="Calibri"/>
                  <a:sym typeface="Calibri"/>
                </a:rPr>
                <a:t>					So</a:t>
              </a:r>
              <a:endParaRPr i="1" sz="4200">
                <a:solidFill>
                  <a:srgbClr val="404040"/>
                </a:solidFill>
                <a:latin typeface="Calibri"/>
                <a:ea typeface="Calibri"/>
                <a:cs typeface="Calibri"/>
                <a:sym typeface="Calibri"/>
              </a:endParaRPr>
            </a:p>
            <a:p>
              <a:pPr indent="0" lvl="0" marL="0" marR="0" rtl="0" algn="l">
                <a:lnSpc>
                  <a:spcPct val="100000"/>
                </a:lnSpc>
                <a:spcBef>
                  <a:spcPts val="0"/>
                </a:spcBef>
                <a:spcAft>
                  <a:spcPts val="0"/>
                </a:spcAft>
                <a:buClr>
                  <a:srgbClr val="404040"/>
                </a:buClr>
                <a:buSzPts val="11500"/>
                <a:buFont typeface="Calibri"/>
                <a:buNone/>
              </a:pPr>
              <a:r>
                <a:rPr i="1" lang="en-US" sz="4200">
                  <a:solidFill>
                    <a:srgbClr val="404040"/>
                  </a:solidFill>
                  <a:latin typeface="Calibri"/>
                  <a:ea typeface="Calibri"/>
                  <a:cs typeface="Calibri"/>
                  <a:sym typeface="Calibri"/>
                </a:rPr>
                <a:t>						 Much…</a:t>
              </a:r>
              <a:endParaRPr i="1" sz="4200">
                <a:solidFill>
                  <a:srgbClr val="404040"/>
                </a:solidFill>
                <a:latin typeface="Calibri"/>
                <a:ea typeface="Calibri"/>
                <a:cs typeface="Calibri"/>
                <a:sym typeface="Calibri"/>
              </a:endParaRPr>
            </a:p>
          </p:txBody>
        </p:sp>
      </p:gr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