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2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21" Type="http://schemas.openxmlformats.org/officeDocument/2006/relationships/image" Target="../media/image124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3" Type="http://schemas.openxmlformats.org/officeDocument/2006/relationships/image" Target="../media/image173.png"/><Relationship Id="rId21" Type="http://schemas.openxmlformats.org/officeDocument/2006/relationships/image" Target="../media/image191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195.png"/><Relationship Id="rId2" Type="http://schemas.openxmlformats.org/officeDocument/2006/relationships/image" Target="../media/image172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24" Type="http://schemas.openxmlformats.org/officeDocument/2006/relationships/image" Target="../media/image194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23" Type="http://schemas.openxmlformats.org/officeDocument/2006/relationships/image" Target="../media/image193.png"/><Relationship Id="rId10" Type="http://schemas.openxmlformats.org/officeDocument/2006/relationships/image" Target="../media/image180.png"/><Relationship Id="rId19" Type="http://schemas.openxmlformats.org/officeDocument/2006/relationships/image" Target="../media/image189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3" Type="http://schemas.openxmlformats.org/officeDocument/2006/relationships/image" Target="../media/image198.png"/><Relationship Id="rId21" Type="http://schemas.openxmlformats.org/officeDocument/2006/relationships/image" Target="../media/image216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" Type="http://schemas.openxmlformats.org/officeDocument/2006/relationships/image" Target="../media/image197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23" Type="http://schemas.openxmlformats.org/officeDocument/2006/relationships/image" Target="../media/image218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Relationship Id="rId22" Type="http://schemas.openxmlformats.org/officeDocument/2006/relationships/image" Target="../media/image2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3.png"/><Relationship Id="rId4" Type="http://schemas.openxmlformats.org/officeDocument/2006/relationships/image" Target="../media/image2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18" Type="http://schemas.openxmlformats.org/officeDocument/2006/relationships/image" Target="../media/image245.png"/><Relationship Id="rId3" Type="http://schemas.openxmlformats.org/officeDocument/2006/relationships/image" Target="../media/image230.png"/><Relationship Id="rId21" Type="http://schemas.openxmlformats.org/officeDocument/2006/relationships/image" Target="../media/image248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4.png"/><Relationship Id="rId2" Type="http://schemas.openxmlformats.org/officeDocument/2006/relationships/image" Target="../media/image229.png"/><Relationship Id="rId16" Type="http://schemas.openxmlformats.org/officeDocument/2006/relationships/image" Target="../media/image243.png"/><Relationship Id="rId20" Type="http://schemas.openxmlformats.org/officeDocument/2006/relationships/image" Target="../media/image2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24" Type="http://schemas.openxmlformats.org/officeDocument/2006/relationships/image" Target="../media/image251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23" Type="http://schemas.openxmlformats.org/officeDocument/2006/relationships/image" Target="../media/image250.png"/><Relationship Id="rId10" Type="http://schemas.openxmlformats.org/officeDocument/2006/relationships/image" Target="../media/image237.png"/><Relationship Id="rId19" Type="http://schemas.openxmlformats.org/officeDocument/2006/relationships/image" Target="../media/image246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Relationship Id="rId22" Type="http://schemas.openxmlformats.org/officeDocument/2006/relationships/image" Target="../media/image2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42" Type="http://schemas.openxmlformats.org/officeDocument/2006/relationships/image" Target="../media/image75.png"/><Relationship Id="rId47" Type="http://schemas.openxmlformats.org/officeDocument/2006/relationships/image" Target="../media/image80.png"/><Relationship Id="rId50" Type="http://schemas.openxmlformats.org/officeDocument/2006/relationships/image" Target="../media/image83.png"/><Relationship Id="rId55" Type="http://schemas.openxmlformats.org/officeDocument/2006/relationships/image" Target="../media/image88.png"/><Relationship Id="rId63" Type="http://schemas.openxmlformats.org/officeDocument/2006/relationships/image" Target="../media/image96.png"/><Relationship Id="rId68" Type="http://schemas.openxmlformats.org/officeDocument/2006/relationships/image" Target="../media/image101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45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image" Target="../media/image91.png"/><Relationship Id="rId66" Type="http://schemas.openxmlformats.org/officeDocument/2006/relationships/image" Target="../media/image99.png"/><Relationship Id="rId5" Type="http://schemas.openxmlformats.org/officeDocument/2006/relationships/image" Target="../media/image38.png"/><Relationship Id="rId61" Type="http://schemas.openxmlformats.org/officeDocument/2006/relationships/image" Target="../media/image94.png"/><Relationship Id="rId19" Type="http://schemas.openxmlformats.org/officeDocument/2006/relationships/image" Target="../media/image5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43" Type="http://schemas.openxmlformats.org/officeDocument/2006/relationships/image" Target="../media/image76.png"/><Relationship Id="rId48" Type="http://schemas.openxmlformats.org/officeDocument/2006/relationships/image" Target="../media/image81.png"/><Relationship Id="rId56" Type="http://schemas.openxmlformats.org/officeDocument/2006/relationships/image" Target="../media/image89.png"/><Relationship Id="rId64" Type="http://schemas.openxmlformats.org/officeDocument/2006/relationships/image" Target="../media/image97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46" Type="http://schemas.openxmlformats.org/officeDocument/2006/relationships/image" Target="../media/image79.png"/><Relationship Id="rId59" Type="http://schemas.openxmlformats.org/officeDocument/2006/relationships/image" Target="../media/image92.png"/><Relationship Id="rId67" Type="http://schemas.openxmlformats.org/officeDocument/2006/relationships/image" Target="../media/image100.png"/><Relationship Id="rId20" Type="http://schemas.openxmlformats.org/officeDocument/2006/relationships/image" Target="../media/image53.pn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49" Type="http://schemas.openxmlformats.org/officeDocument/2006/relationships/image" Target="../media/image82.png"/><Relationship Id="rId57" Type="http://schemas.openxmlformats.org/officeDocument/2006/relationships/image" Target="../media/image90.pn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9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48" y="4263933"/>
            <a:ext cx="15276190" cy="21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809" y="3053804"/>
            <a:ext cx="8600000" cy="6761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12592" y="8056729"/>
            <a:ext cx="4247619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7752" y="610065"/>
            <a:ext cx="7446265" cy="4253800"/>
            <a:chOff x="1437752" y="610065"/>
            <a:chExt cx="7446265" cy="42538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08188" y="-1240637"/>
              <a:ext cx="14892529" cy="85076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752" y="610065"/>
              <a:ext cx="7446265" cy="4253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57" y="5169357"/>
            <a:ext cx="7457660" cy="4260310"/>
            <a:chOff x="1426357" y="5169357"/>
            <a:chExt cx="7457660" cy="42603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28485" y="3314515"/>
              <a:ext cx="14915320" cy="852062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357" y="5169357"/>
              <a:ext cx="7457660" cy="42603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78295" y="5169357"/>
            <a:ext cx="7486157" cy="4276590"/>
            <a:chOff x="9178295" y="5169357"/>
            <a:chExt cx="7486157" cy="42765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710410" y="3306234"/>
              <a:ext cx="14972315" cy="855318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78295" y="5169357"/>
              <a:ext cx="7486157" cy="42765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78295" y="592347"/>
            <a:ext cx="7477281" cy="4271519"/>
            <a:chOff x="9178295" y="592347"/>
            <a:chExt cx="7477281" cy="42715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714550" y="-1266636"/>
              <a:ext cx="14954562" cy="854303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178295" y="592347"/>
              <a:ext cx="7477281" cy="42715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1381" y="1120270"/>
            <a:ext cx="3695238" cy="136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57598" y="1148842"/>
            <a:ext cx="5800000" cy="136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40838" y="5781146"/>
            <a:ext cx="4400000" cy="13619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51577" y="5798865"/>
            <a:ext cx="4400000" cy="13619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28870" y="2299282"/>
            <a:ext cx="5971429" cy="15523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04667" y="2377591"/>
            <a:ext cx="4733333" cy="15523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05289" y="7054466"/>
            <a:ext cx="7876190" cy="20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06364" y="7054466"/>
            <a:ext cx="5257143" cy="15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65771" y="3679561"/>
            <a:ext cx="2706110" cy="2706110"/>
            <a:chOff x="7665771" y="3679561"/>
            <a:chExt cx="2706110" cy="27061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65771" y="3679561"/>
              <a:ext cx="2706110" cy="27061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41094" y="3743850"/>
            <a:ext cx="1211697" cy="2608710"/>
            <a:chOff x="8441094" y="3743850"/>
            <a:chExt cx="1211697" cy="26087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41094" y="3743850"/>
              <a:ext cx="1211697" cy="260871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06D7B5-3762-4081-B657-978B3770075E}"/>
              </a:ext>
            </a:extLst>
          </p:cNvPr>
          <p:cNvGrpSpPr/>
          <p:nvPr/>
        </p:nvGrpSpPr>
        <p:grpSpPr>
          <a:xfrm>
            <a:off x="5250727" y="3015957"/>
            <a:ext cx="7446265" cy="4253800"/>
            <a:chOff x="5250727" y="3015957"/>
            <a:chExt cx="7446265" cy="425380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250727" y="3015957"/>
              <a:ext cx="7446265" cy="4253800"/>
              <a:chOff x="5250727" y="3015957"/>
              <a:chExt cx="7446265" cy="425380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804787" y="1165255"/>
                <a:ext cx="14892529" cy="8507601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250727" y="3015957"/>
                <a:ext cx="7446265" cy="425380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64400" y="4251876"/>
              <a:ext cx="6847619" cy="16380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564" y="4320021"/>
            <a:ext cx="5390476" cy="21904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9068" y="192667"/>
            <a:ext cx="1553897" cy="3345446"/>
            <a:chOff x="2479068" y="192667"/>
            <a:chExt cx="1553897" cy="3345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9068" y="192667"/>
              <a:ext cx="1553897" cy="3345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7936" y="1021743"/>
            <a:ext cx="11057143" cy="20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5247" y="3859727"/>
            <a:ext cx="14121448" cy="5578497"/>
            <a:chOff x="1865247" y="3859727"/>
            <a:chExt cx="14121448" cy="557849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359412" y="4766161"/>
              <a:ext cx="12750107" cy="3233624"/>
              <a:chOff x="2359412" y="4766161"/>
              <a:chExt cx="12750107" cy="323362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59412" y="4766161"/>
                <a:ext cx="12750107" cy="3233624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6730" y="7908359"/>
              <a:ext cx="5990476" cy="109523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7797" y="7908358"/>
              <a:ext cx="5047619" cy="109523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3820" y="3768300"/>
              <a:ext cx="4590476" cy="109523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0489" y="3768301"/>
              <a:ext cx="3466667" cy="109523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2013799" y="5895610"/>
              <a:ext cx="691227" cy="691227"/>
              <a:chOff x="2013799" y="5895610"/>
              <a:chExt cx="691227" cy="69122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013799" y="5895610"/>
                <a:ext cx="691227" cy="69122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763906" y="5895610"/>
              <a:ext cx="691227" cy="691227"/>
              <a:chOff x="14763906" y="5895610"/>
              <a:chExt cx="691227" cy="69122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763906" y="5895610"/>
                <a:ext cx="691227" cy="691227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45348" y="8615387"/>
              <a:ext cx="2952381" cy="109523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209532" y="4657168"/>
              <a:ext cx="217986" cy="217986"/>
              <a:chOff x="10209532" y="4657168"/>
              <a:chExt cx="217986" cy="21798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09532" y="4657168"/>
                <a:ext cx="217986" cy="2179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700171" y="4657168"/>
              <a:ext cx="217986" cy="217986"/>
              <a:chOff x="3700171" y="4657168"/>
              <a:chExt cx="217986" cy="21798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700171" y="4657168"/>
                <a:ext cx="217986" cy="21798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991002" y="7890792"/>
              <a:ext cx="217986" cy="217986"/>
              <a:chOff x="6991002" y="7890792"/>
              <a:chExt cx="217986" cy="21798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91002" y="7890792"/>
                <a:ext cx="217986" cy="21798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431407" y="7890792"/>
              <a:ext cx="217986" cy="217986"/>
              <a:chOff x="13431407" y="7890792"/>
              <a:chExt cx="217986" cy="21798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31407" y="7890792"/>
                <a:ext cx="217986" cy="2179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8416" y="393273"/>
            <a:ext cx="2552381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59697" y="1571903"/>
            <a:ext cx="1649561" cy="2130212"/>
            <a:chOff x="8159697" y="1571903"/>
            <a:chExt cx="1649561" cy="213021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159697" y="1571903"/>
              <a:ext cx="1649561" cy="653254"/>
              <a:chOff x="8159697" y="1571903"/>
              <a:chExt cx="1649561" cy="65325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60000">
                <a:off x="8107883" y="1529016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>
                <a:off x="8161027" y="2118614"/>
                <a:ext cx="1549972" cy="57870"/>
                <a:chOff x="8161027" y="2118614"/>
                <a:chExt cx="1549972" cy="57870"/>
              </a:xfrm>
            </p:grpSpPr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61027" y="2118614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4" name="그룹 1004"/>
            <p:cNvGrpSpPr/>
            <p:nvPr/>
          </p:nvGrpSpPr>
          <p:grpSpPr>
            <a:xfrm>
              <a:off x="8159697" y="3048862"/>
              <a:ext cx="1649561" cy="653254"/>
              <a:chOff x="8159697" y="3048862"/>
              <a:chExt cx="1649561" cy="65325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0000">
                <a:off x="8107883" y="3005974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8161027" y="3595572"/>
                <a:ext cx="1549972" cy="57870"/>
                <a:chOff x="8161027" y="3595572"/>
                <a:chExt cx="1549972" cy="57870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61027" y="3595572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8452065" y="2410864"/>
              <a:ext cx="925173" cy="456412"/>
              <a:chOff x="8452065" y="2410864"/>
              <a:chExt cx="925173" cy="45641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8452065" y="2410864"/>
                <a:ext cx="925173" cy="456412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60000">
            <a:off x="2271010" y="369666"/>
            <a:ext cx="2552381" cy="10952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10596" y="1552856"/>
            <a:ext cx="1649561" cy="2130212"/>
            <a:chOff x="2710596" y="1552856"/>
            <a:chExt cx="1649561" cy="213021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710596" y="3029814"/>
              <a:ext cx="1649561" cy="653254"/>
              <a:chOff x="2710596" y="3029814"/>
              <a:chExt cx="1649561" cy="65325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0000">
                <a:off x="2658781" y="2986927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2711925" y="3576525"/>
                <a:ext cx="1549972" cy="57870"/>
                <a:chOff x="2711925" y="3576525"/>
                <a:chExt cx="1549972" cy="57870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711925" y="3576525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2710596" y="1552856"/>
              <a:ext cx="1649561" cy="1529753"/>
              <a:chOff x="2710596" y="1552856"/>
              <a:chExt cx="1649561" cy="152975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60000">
                <a:off x="2658781" y="1509968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2711925" y="2099566"/>
                <a:ext cx="1549972" cy="57870"/>
                <a:chOff x="2711925" y="2099566"/>
                <a:chExt cx="1549972" cy="57870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711925" y="2099566"/>
                  <a:ext cx="1549972" cy="5787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3002963" y="2391817"/>
                <a:ext cx="925173" cy="456412"/>
                <a:chOff x="3002963" y="2391817"/>
                <a:chExt cx="925173" cy="456412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6200000">
                  <a:off x="3002963" y="2391817"/>
                  <a:ext cx="925173" cy="45641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3" name="그룹 1013"/>
          <p:cNvGrpSpPr/>
          <p:nvPr/>
        </p:nvGrpSpPr>
        <p:grpSpPr>
          <a:xfrm>
            <a:off x="13990701" y="1552843"/>
            <a:ext cx="1649561" cy="2130225"/>
            <a:chOff x="13990701" y="1552843"/>
            <a:chExt cx="1649561" cy="213022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0000">
              <a:off x="13938886" y="1509968"/>
              <a:ext cx="1714286" cy="676190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3992031" y="2099566"/>
              <a:ext cx="1549972" cy="57870"/>
              <a:chOff x="13992031" y="2099566"/>
              <a:chExt cx="1549972" cy="5787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992031" y="2099566"/>
                <a:ext cx="1549972" cy="5787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990701" y="3029814"/>
              <a:ext cx="1649561" cy="653254"/>
              <a:chOff x="13990701" y="3029814"/>
              <a:chExt cx="1649561" cy="65325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0000">
                <a:off x="13938886" y="2986927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>
                <a:off x="13992031" y="3576525"/>
                <a:ext cx="1549972" cy="57870"/>
                <a:chOff x="13992031" y="3576525"/>
                <a:chExt cx="1549972" cy="57870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3992031" y="3576525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14283068" y="2391817"/>
              <a:ext cx="925173" cy="456412"/>
              <a:chOff x="14283068" y="2391817"/>
              <a:chExt cx="925173" cy="45641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4283068" y="2391817"/>
                <a:ext cx="925173" cy="456412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7265112" y="2759702"/>
            <a:ext cx="9319948" cy="2610752"/>
            <a:chOff x="7265112" y="2759702"/>
            <a:chExt cx="9319948" cy="26107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13059564" y="4864768"/>
              <a:ext cx="1552381" cy="542857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7265112" y="2759702"/>
              <a:ext cx="9319948" cy="2610752"/>
              <a:chOff x="7265112" y="2759702"/>
              <a:chExt cx="9319948" cy="2610752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7265112" y="4121035"/>
                <a:ext cx="1638938" cy="624746"/>
                <a:chOff x="7265112" y="4121035"/>
                <a:chExt cx="1638938" cy="624746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7208002" y="4063894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21" name="그룹 1021"/>
                <p:cNvGrpSpPr/>
                <p:nvPr/>
              </p:nvGrpSpPr>
              <p:grpSpPr>
                <a:xfrm>
                  <a:off x="7265499" y="4654300"/>
                  <a:ext cx="1549972" cy="57870"/>
                  <a:chOff x="7265499" y="4654300"/>
                  <a:chExt cx="1549972" cy="57870"/>
                </a:xfrm>
              </p:grpSpPr>
              <p:pic>
                <p:nvPicPr>
                  <p:cNvPr id="59" name="Object 58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60000">
                    <a:off x="7265499" y="4654300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2" name="그룹 1022"/>
              <p:cNvGrpSpPr/>
              <p:nvPr/>
            </p:nvGrpSpPr>
            <p:grpSpPr>
              <a:xfrm>
                <a:off x="9103432" y="4125820"/>
                <a:ext cx="1649561" cy="653254"/>
                <a:chOff x="9103432" y="4125820"/>
                <a:chExt cx="1649561" cy="653254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60000">
                  <a:off x="9051618" y="4082932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23" name="그룹 1023"/>
                <p:cNvGrpSpPr/>
                <p:nvPr/>
              </p:nvGrpSpPr>
              <p:grpSpPr>
                <a:xfrm>
                  <a:off x="9104762" y="4672531"/>
                  <a:ext cx="1549972" cy="57870"/>
                  <a:chOff x="9104762" y="4672531"/>
                  <a:chExt cx="1549972" cy="57870"/>
                </a:xfrm>
              </p:grpSpPr>
              <p:pic>
                <p:nvPicPr>
                  <p:cNvPr id="65" name="Object 64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9104762" y="4672531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60000">
                <a:off x="9099679" y="4883816"/>
                <a:ext cx="1647619" cy="542857"/>
              </a:xfrm>
              <a:prstGeom prst="rect">
                <a:avLst/>
              </a:prstGeom>
            </p:spPr>
          </p:pic>
          <p:grpSp>
            <p:nvGrpSpPr>
              <p:cNvPr id="1024" name="그룹 1024"/>
              <p:cNvGrpSpPr/>
              <p:nvPr/>
            </p:nvGrpSpPr>
            <p:grpSpPr>
              <a:xfrm>
                <a:off x="13097180" y="4101988"/>
                <a:ext cx="1638938" cy="624746"/>
                <a:chOff x="13097180" y="4101988"/>
                <a:chExt cx="1638938" cy="624746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040069" y="4044846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25" name="그룹 1025"/>
                <p:cNvGrpSpPr/>
                <p:nvPr/>
              </p:nvGrpSpPr>
              <p:grpSpPr>
                <a:xfrm>
                  <a:off x="13097567" y="4635252"/>
                  <a:ext cx="1549972" cy="57870"/>
                  <a:chOff x="13097567" y="4635252"/>
                  <a:chExt cx="1549972" cy="57870"/>
                </a:xfrm>
              </p:grpSpPr>
              <p:pic>
                <p:nvPicPr>
                  <p:cNvPr id="72" name="Object 71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 rot="-60000">
                    <a:off x="13097567" y="4635252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6" name="그룹 1026"/>
              <p:cNvGrpSpPr/>
              <p:nvPr/>
            </p:nvGrpSpPr>
            <p:grpSpPr>
              <a:xfrm>
                <a:off x="14935500" y="4106772"/>
                <a:ext cx="1649561" cy="653254"/>
                <a:chOff x="14935500" y="4106772"/>
                <a:chExt cx="1649561" cy="653254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60000">
                  <a:off x="14883685" y="4063885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27" name="그룹 1027"/>
                <p:cNvGrpSpPr/>
                <p:nvPr/>
              </p:nvGrpSpPr>
              <p:grpSpPr>
                <a:xfrm>
                  <a:off x="14936829" y="4653483"/>
                  <a:ext cx="1549972" cy="57870"/>
                  <a:chOff x="14936829" y="4653483"/>
                  <a:chExt cx="1549972" cy="57870"/>
                </a:xfrm>
              </p:grpSpPr>
              <p:pic>
                <p:nvPicPr>
                  <p:cNvPr id="78" name="Object 77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4936829" y="4653483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8" name="그룹 1028"/>
              <p:cNvGrpSpPr/>
              <p:nvPr/>
            </p:nvGrpSpPr>
            <p:grpSpPr>
              <a:xfrm>
                <a:off x="11459248" y="2759702"/>
                <a:ext cx="930835" cy="1206706"/>
                <a:chOff x="11459248" y="2759702"/>
                <a:chExt cx="930835" cy="1206706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11459248" y="2759702"/>
                  <a:ext cx="926503" cy="885701"/>
                  <a:chOff x="11459248" y="2759702"/>
                  <a:chExt cx="926503" cy="885701"/>
                </a:xfrm>
              </p:grpSpPr>
              <p:grpSp>
                <p:nvGrpSpPr>
                  <p:cNvPr id="1030" name="그룹 1030"/>
                  <p:cNvGrpSpPr/>
                  <p:nvPr/>
                </p:nvGrpSpPr>
                <p:grpSpPr>
                  <a:xfrm>
                    <a:off x="11460577" y="3188992"/>
                    <a:ext cx="925173" cy="456412"/>
                    <a:chOff x="11460577" y="3188992"/>
                    <a:chExt cx="925173" cy="456412"/>
                  </a:xfrm>
                </p:grpSpPr>
                <p:pic>
                  <p:nvPicPr>
                    <p:cNvPr id="84" name="Object 83"/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11460577" y="3188992"/>
                      <a:ext cx="925173" cy="45641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6" name="Object 85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60000">
                    <a:off x="11407494" y="2709818"/>
                    <a:ext cx="923810" cy="676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60000">
                  <a:off x="11438882" y="3444403"/>
                  <a:ext cx="923810" cy="6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31" name="그룹 1031"/>
          <p:cNvGrpSpPr/>
          <p:nvPr/>
        </p:nvGrpSpPr>
        <p:grpSpPr>
          <a:xfrm>
            <a:off x="1816011" y="2759702"/>
            <a:ext cx="8518876" cy="7029593"/>
            <a:chOff x="1816011" y="2759702"/>
            <a:chExt cx="8518876" cy="702959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0000">
              <a:off x="7832461" y="9295552"/>
              <a:ext cx="2447619" cy="542857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2425536" y="6666934"/>
              <a:ext cx="2460249" cy="2660554"/>
              <a:chOff x="2425536" y="6666934"/>
              <a:chExt cx="2460249" cy="2660554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2692878" y="6666934"/>
                <a:ext cx="1460736" cy="1460736"/>
                <a:chOff x="2692878" y="6666934"/>
                <a:chExt cx="1460736" cy="1460736"/>
              </a:xfrm>
            </p:grpSpPr>
            <p:pic>
              <p:nvPicPr>
                <p:cNvPr id="96" name="Object 9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16200000">
                  <a:off x="2692878" y="6666934"/>
                  <a:ext cx="1460736" cy="1460736"/>
                </a:xfrm>
                <a:prstGeom prst="rect">
                  <a:avLst/>
                </a:prstGeom>
              </p:spPr>
            </p:pic>
          </p:grpSp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60000">
                <a:off x="2383359" y="8833744"/>
                <a:ext cx="2447619" cy="542857"/>
              </a:xfrm>
              <a:prstGeom prst="rect">
                <a:avLst/>
              </a:prstGeom>
            </p:spPr>
          </p:pic>
          <p:grpSp>
            <p:nvGrpSpPr>
              <p:cNvPr id="1034" name="그룹 1034"/>
              <p:cNvGrpSpPr/>
              <p:nvPr/>
            </p:nvGrpSpPr>
            <p:grpSpPr>
              <a:xfrm>
                <a:off x="2692878" y="8142908"/>
                <a:ext cx="1657985" cy="624746"/>
                <a:chOff x="2692878" y="8142908"/>
                <a:chExt cx="1657985" cy="624746"/>
              </a:xfrm>
            </p:grpSpPr>
            <p:pic>
              <p:nvPicPr>
                <p:cNvPr id="100" name="Object 9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654815" y="8085767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35" name="그룹 1035"/>
                <p:cNvGrpSpPr/>
                <p:nvPr/>
              </p:nvGrpSpPr>
              <p:grpSpPr>
                <a:xfrm>
                  <a:off x="2692878" y="8628093"/>
                  <a:ext cx="1549972" cy="57870"/>
                  <a:chOff x="2692878" y="8628093"/>
                  <a:chExt cx="1549972" cy="57870"/>
                </a:xfrm>
              </p:grpSpPr>
              <p:pic>
                <p:nvPicPr>
                  <p:cNvPr id="102" name="Object 101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2692878" y="8628093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36" name="그룹 1036"/>
            <p:cNvGrpSpPr/>
            <p:nvPr/>
          </p:nvGrpSpPr>
          <p:grpSpPr>
            <a:xfrm>
              <a:off x="1816011" y="2759702"/>
              <a:ext cx="7099705" cy="3696734"/>
              <a:chOff x="1816011" y="2759702"/>
              <a:chExt cx="7099705" cy="3696734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7265112" y="4817444"/>
                <a:ext cx="1650603" cy="650827"/>
                <a:chOff x="7265112" y="4817444"/>
                <a:chExt cx="1650603" cy="650827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60000">
                  <a:off x="7227497" y="4883816"/>
                  <a:ext cx="1552381" cy="542857"/>
                </a:xfrm>
                <a:prstGeom prst="rect">
                  <a:avLst/>
                </a:prstGeom>
              </p:spPr>
            </p:pic>
            <p:grpSp>
              <p:nvGrpSpPr>
                <p:cNvPr id="1038" name="그룹 1038"/>
                <p:cNvGrpSpPr/>
                <p:nvPr/>
              </p:nvGrpSpPr>
              <p:grpSpPr>
                <a:xfrm>
                  <a:off x="7265112" y="4817444"/>
                  <a:ext cx="644048" cy="650827"/>
                  <a:chOff x="7265112" y="4817444"/>
                  <a:chExt cx="644048" cy="650827"/>
                </a:xfrm>
              </p:grpSpPr>
              <p:pic>
                <p:nvPicPr>
                  <p:cNvPr id="110" name="Object 109"/>
                  <p:cNvPicPr>
                    <a:picLocks noChangeAspect="1"/>
                  </p:cNvPicPr>
                  <p:nvPr/>
                </p:nvPicPr>
                <p:blipFill>
                  <a:blip r:embed="rId18" cstate="print"/>
                  <a:stretch>
                    <a:fillRect/>
                  </a:stretch>
                </p:blipFill>
                <p:spPr>
                  <a:xfrm>
                    <a:off x="7265112" y="4817444"/>
                    <a:ext cx="644048" cy="65082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9" name="그룹 1039"/>
              <p:cNvGrpSpPr/>
              <p:nvPr/>
            </p:nvGrpSpPr>
            <p:grpSpPr>
              <a:xfrm>
                <a:off x="5684565" y="4624441"/>
                <a:ext cx="1218642" cy="909026"/>
                <a:chOff x="5684565" y="4624441"/>
                <a:chExt cx="1218642" cy="909026"/>
              </a:xfrm>
            </p:grpSpPr>
            <p:grpSp>
              <p:nvGrpSpPr>
                <p:cNvPr id="1040" name="그룹 1040"/>
                <p:cNvGrpSpPr/>
                <p:nvPr/>
              </p:nvGrpSpPr>
              <p:grpSpPr>
                <a:xfrm>
                  <a:off x="5684565" y="5077056"/>
                  <a:ext cx="925173" cy="456412"/>
                  <a:chOff x="5684565" y="5077056"/>
                  <a:chExt cx="925173" cy="456412"/>
                </a:xfrm>
              </p:grpSpPr>
              <p:pic>
                <p:nvPicPr>
                  <p:cNvPr id="115" name="Object 114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 rot="-10800000">
                    <a:off x="5684565" y="5077056"/>
                    <a:ext cx="925173" cy="45641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7" name="Object 116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877828" y="4567300"/>
                  <a:ext cx="923810" cy="676190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그룹 1041"/>
              <p:cNvGrpSpPr/>
              <p:nvPr/>
            </p:nvGrpSpPr>
            <p:grpSpPr>
              <a:xfrm>
                <a:off x="1816011" y="4101988"/>
                <a:ext cx="3675166" cy="2354448"/>
                <a:chOff x="1816011" y="4101988"/>
                <a:chExt cx="3675166" cy="2354448"/>
              </a:xfrm>
            </p:grpSpPr>
            <p:grpSp>
              <p:nvGrpSpPr>
                <p:cNvPr id="1042" name="그룹 1042"/>
                <p:cNvGrpSpPr/>
                <p:nvPr/>
              </p:nvGrpSpPr>
              <p:grpSpPr>
                <a:xfrm>
                  <a:off x="1816011" y="4101988"/>
                  <a:ext cx="1638938" cy="624746"/>
                  <a:chOff x="1816011" y="4101988"/>
                  <a:chExt cx="1638938" cy="624746"/>
                </a:xfrm>
              </p:grpSpPr>
              <p:pic>
                <p:nvPicPr>
                  <p:cNvPr id="121" name="Object 12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758900" y="4044846"/>
                    <a:ext cx="1714286" cy="676190"/>
                  </a:xfrm>
                  <a:prstGeom prst="rect">
                    <a:avLst/>
                  </a:prstGeom>
                </p:spPr>
              </p:pic>
              <p:grpSp>
                <p:nvGrpSpPr>
                  <p:cNvPr id="1043" name="그룹 1043"/>
                  <p:cNvGrpSpPr/>
                  <p:nvPr/>
                </p:nvGrpSpPr>
                <p:grpSpPr>
                  <a:xfrm>
                    <a:off x="1816397" y="4635252"/>
                    <a:ext cx="1549972" cy="57870"/>
                    <a:chOff x="1816397" y="4635252"/>
                    <a:chExt cx="1549972" cy="57870"/>
                  </a:xfrm>
                </p:grpSpPr>
                <p:pic>
                  <p:nvPicPr>
                    <p:cNvPr id="123" name="Object 122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 rot="-60000">
                      <a:off x="1816397" y="4635252"/>
                      <a:ext cx="1549972" cy="5787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44" name="그룹 1044"/>
                <p:cNvGrpSpPr/>
                <p:nvPr/>
              </p:nvGrpSpPr>
              <p:grpSpPr>
                <a:xfrm>
                  <a:off x="3654330" y="4106772"/>
                  <a:ext cx="1649561" cy="653254"/>
                  <a:chOff x="3654330" y="4106772"/>
                  <a:chExt cx="1649561" cy="653254"/>
                </a:xfrm>
              </p:grpSpPr>
              <p:pic>
                <p:nvPicPr>
                  <p:cNvPr id="127" name="Object 126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60000">
                    <a:off x="3602516" y="4063885"/>
                    <a:ext cx="1714286" cy="676190"/>
                  </a:xfrm>
                  <a:prstGeom prst="rect">
                    <a:avLst/>
                  </a:prstGeom>
                </p:spPr>
              </p:pic>
              <p:grpSp>
                <p:nvGrpSpPr>
                  <p:cNvPr id="1045" name="그룹 1045"/>
                  <p:cNvGrpSpPr/>
                  <p:nvPr/>
                </p:nvGrpSpPr>
                <p:grpSpPr>
                  <a:xfrm>
                    <a:off x="3655660" y="4653483"/>
                    <a:ext cx="1549972" cy="57870"/>
                    <a:chOff x="3655660" y="4653483"/>
                    <a:chExt cx="1549972" cy="57870"/>
                  </a:xfrm>
                </p:grpSpPr>
                <p:pic>
                  <p:nvPicPr>
                    <p:cNvPr id="129" name="Object 128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3655660" y="4653483"/>
                      <a:ext cx="1549972" cy="5787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46" name="그룹 1046"/>
                <p:cNvGrpSpPr/>
                <p:nvPr/>
              </p:nvGrpSpPr>
              <p:grpSpPr>
                <a:xfrm>
                  <a:off x="3692692" y="4896213"/>
                  <a:ext cx="1798484" cy="1560223"/>
                  <a:chOff x="3692692" y="4896213"/>
                  <a:chExt cx="1798484" cy="1560223"/>
                </a:xfrm>
              </p:grpSpPr>
              <p:pic>
                <p:nvPicPr>
                  <p:cNvPr id="133" name="Object 1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 rot="60000">
                    <a:off x="3650577" y="4864768"/>
                    <a:ext cx="1647619" cy="542857"/>
                  </a:xfrm>
                  <a:prstGeom prst="rect">
                    <a:avLst/>
                  </a:prstGeom>
                </p:spPr>
              </p:pic>
              <p:grpSp>
                <p:nvGrpSpPr>
                  <p:cNvPr id="1047" name="그룹 1047"/>
                  <p:cNvGrpSpPr/>
                  <p:nvPr/>
                </p:nvGrpSpPr>
                <p:grpSpPr>
                  <a:xfrm>
                    <a:off x="3845073" y="5290465"/>
                    <a:ext cx="1646103" cy="1165971"/>
                    <a:chOff x="3845073" y="5290465"/>
                    <a:chExt cx="1646103" cy="1165971"/>
                  </a:xfrm>
                </p:grpSpPr>
                <p:grpSp>
                  <p:nvGrpSpPr>
                    <p:cNvPr id="1048" name="그룹 1048"/>
                    <p:cNvGrpSpPr/>
                    <p:nvPr/>
                  </p:nvGrpSpPr>
                  <p:grpSpPr>
                    <a:xfrm>
                      <a:off x="3994090" y="5581460"/>
                      <a:ext cx="768525" cy="189730"/>
                      <a:chOff x="3994090" y="5581460"/>
                      <a:chExt cx="768525" cy="189730"/>
                    </a:xfrm>
                  </p:grpSpPr>
                  <p:pic>
                    <p:nvPicPr>
                      <p:cNvPr id="136" name="Object 135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-5460000">
                        <a:off x="3994090" y="5581460"/>
                        <a:ext cx="768525" cy="18973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38" name="Object 137"/>
                    <p:cNvPicPr>
                      <a:picLocks noChangeAspect="1"/>
                    </p:cNvPicPr>
                    <p:nvPr/>
                  </p:nvPicPr>
                  <p:blipFill>
                    <a:blip r:embed="rId21" cstate="print"/>
                    <a:stretch>
                      <a:fillRect/>
                    </a:stretch>
                  </p:blipFill>
                  <p:spPr>
                    <a:xfrm rot="60000">
                      <a:off x="3802958" y="5969798"/>
                      <a:ext cx="1371429" cy="54285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49" name="그룹 1049"/>
              <p:cNvGrpSpPr/>
              <p:nvPr/>
            </p:nvGrpSpPr>
            <p:grpSpPr>
              <a:xfrm>
                <a:off x="5683768" y="2759702"/>
                <a:ext cx="939237" cy="1171269"/>
                <a:chOff x="5683768" y="2759702"/>
                <a:chExt cx="939237" cy="1171269"/>
              </a:xfrm>
            </p:grpSpPr>
            <p:grpSp>
              <p:nvGrpSpPr>
                <p:cNvPr id="1050" name="그룹 1050"/>
                <p:cNvGrpSpPr/>
                <p:nvPr/>
              </p:nvGrpSpPr>
              <p:grpSpPr>
                <a:xfrm>
                  <a:off x="5696501" y="2759702"/>
                  <a:ext cx="926503" cy="885701"/>
                  <a:chOff x="5696501" y="2759702"/>
                  <a:chExt cx="926503" cy="885701"/>
                </a:xfrm>
              </p:grpSpPr>
              <p:grpSp>
                <p:nvGrpSpPr>
                  <p:cNvPr id="1051" name="그룹 1051"/>
                  <p:cNvGrpSpPr/>
                  <p:nvPr/>
                </p:nvGrpSpPr>
                <p:grpSpPr>
                  <a:xfrm>
                    <a:off x="5697831" y="3188992"/>
                    <a:ext cx="925173" cy="456412"/>
                    <a:chOff x="5697831" y="3188992"/>
                    <a:chExt cx="925173" cy="456412"/>
                  </a:xfrm>
                </p:grpSpPr>
                <p:pic>
                  <p:nvPicPr>
                    <p:cNvPr id="145" name="Object 144"/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5697831" y="3188992"/>
                      <a:ext cx="925173" cy="45641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7" name="Object 146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60000">
                    <a:off x="5644748" y="2709818"/>
                    <a:ext cx="923810" cy="676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9" name="Object 148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60000">
                  <a:off x="5630547" y="3408966"/>
                  <a:ext cx="923810" cy="6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52" name="그룹 1052"/>
          <p:cNvGrpSpPr/>
          <p:nvPr/>
        </p:nvGrpSpPr>
        <p:grpSpPr>
          <a:xfrm>
            <a:off x="7874637" y="4624730"/>
            <a:ext cx="8283732" cy="4702758"/>
            <a:chOff x="7874637" y="4624730"/>
            <a:chExt cx="8283732" cy="4702758"/>
          </a:xfrm>
        </p:grpSpPr>
        <p:grpSp>
          <p:nvGrpSpPr>
            <p:cNvPr id="1053" name="그룹 1053"/>
            <p:cNvGrpSpPr/>
            <p:nvPr/>
          </p:nvGrpSpPr>
          <p:grpSpPr>
            <a:xfrm>
              <a:off x="7874637" y="6685982"/>
              <a:ext cx="2460249" cy="2641506"/>
              <a:chOff x="7874637" y="6685982"/>
              <a:chExt cx="2460249" cy="2641506"/>
            </a:xfrm>
          </p:grpSpPr>
          <p:grpSp>
            <p:nvGrpSpPr>
              <p:cNvPr id="1054" name="그룹 1054"/>
              <p:cNvGrpSpPr/>
              <p:nvPr/>
            </p:nvGrpSpPr>
            <p:grpSpPr>
              <a:xfrm>
                <a:off x="8141979" y="6685982"/>
                <a:ext cx="1460736" cy="1460736"/>
                <a:chOff x="8141979" y="6685982"/>
                <a:chExt cx="1460736" cy="1460736"/>
              </a:xfrm>
            </p:grpSpPr>
            <p:pic>
              <p:nvPicPr>
                <p:cNvPr id="156" name="Object 15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16200000">
                  <a:off x="8141979" y="6685982"/>
                  <a:ext cx="1460736" cy="1460736"/>
                </a:xfrm>
                <a:prstGeom prst="rect">
                  <a:avLst/>
                </a:prstGeom>
              </p:spPr>
            </p:pic>
          </p:grpSp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60000">
                <a:off x="7832461" y="8833744"/>
                <a:ext cx="2447619" cy="542857"/>
              </a:xfrm>
              <a:prstGeom prst="rect">
                <a:avLst/>
              </a:prstGeom>
            </p:spPr>
          </p:pic>
          <p:grpSp>
            <p:nvGrpSpPr>
              <p:cNvPr id="1055" name="그룹 1055"/>
              <p:cNvGrpSpPr/>
              <p:nvPr/>
            </p:nvGrpSpPr>
            <p:grpSpPr>
              <a:xfrm>
                <a:off x="8242418" y="8161956"/>
                <a:ext cx="1657985" cy="624746"/>
                <a:chOff x="8242418" y="8161956"/>
                <a:chExt cx="1657985" cy="624746"/>
              </a:xfrm>
            </p:grpSpPr>
            <p:pic>
              <p:nvPicPr>
                <p:cNvPr id="160" name="Object 15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8204355" y="8104815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56" name="그룹 1056"/>
                <p:cNvGrpSpPr/>
                <p:nvPr/>
              </p:nvGrpSpPr>
              <p:grpSpPr>
                <a:xfrm>
                  <a:off x="8242418" y="8647141"/>
                  <a:ext cx="1549972" cy="57870"/>
                  <a:chOff x="8242418" y="8647141"/>
                  <a:chExt cx="1549972" cy="57870"/>
                </a:xfrm>
              </p:grpSpPr>
              <p:pic>
                <p:nvPicPr>
                  <p:cNvPr id="162" name="Object 161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8242418" y="8647141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57" name="그룹 1057"/>
            <p:cNvGrpSpPr/>
            <p:nvPr/>
          </p:nvGrpSpPr>
          <p:grpSpPr>
            <a:xfrm>
              <a:off x="13698121" y="6666934"/>
              <a:ext cx="2460249" cy="2660554"/>
              <a:chOff x="13698121" y="6666934"/>
              <a:chExt cx="2460249" cy="2660554"/>
            </a:xfrm>
          </p:grpSpPr>
          <p:grpSp>
            <p:nvGrpSpPr>
              <p:cNvPr id="1058" name="그룹 1058"/>
              <p:cNvGrpSpPr/>
              <p:nvPr/>
            </p:nvGrpSpPr>
            <p:grpSpPr>
              <a:xfrm>
                <a:off x="13972983" y="6666934"/>
                <a:ext cx="1460736" cy="1460736"/>
                <a:chOff x="13972983" y="6666934"/>
                <a:chExt cx="1460736" cy="1460736"/>
              </a:xfrm>
            </p:grpSpPr>
            <p:pic>
              <p:nvPicPr>
                <p:cNvPr id="168" name="Object 16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16200000">
                  <a:off x="13972983" y="6666934"/>
                  <a:ext cx="1460736" cy="1460736"/>
                </a:xfrm>
                <a:prstGeom prst="rect">
                  <a:avLst/>
                </a:prstGeom>
              </p:spPr>
            </p:pic>
          </p:grpSp>
          <p:pic>
            <p:nvPicPr>
              <p:cNvPr id="170" name="Object 16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60000">
                <a:off x="13655944" y="8833744"/>
                <a:ext cx="2447619" cy="542857"/>
              </a:xfrm>
              <a:prstGeom prst="rect">
                <a:avLst/>
              </a:prstGeom>
            </p:spPr>
          </p:pic>
          <p:grpSp>
            <p:nvGrpSpPr>
              <p:cNvPr id="1059" name="그룹 1059"/>
              <p:cNvGrpSpPr/>
              <p:nvPr/>
            </p:nvGrpSpPr>
            <p:grpSpPr>
              <a:xfrm>
                <a:off x="13992853" y="8161956"/>
                <a:ext cx="1657985" cy="624746"/>
                <a:chOff x="13992853" y="8161956"/>
                <a:chExt cx="1657985" cy="624746"/>
              </a:xfrm>
            </p:grpSpPr>
            <p:pic>
              <p:nvPicPr>
                <p:cNvPr id="172" name="Object 17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954790" y="8104815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60" name="그룹 1060"/>
                <p:cNvGrpSpPr/>
                <p:nvPr/>
              </p:nvGrpSpPr>
              <p:grpSpPr>
                <a:xfrm>
                  <a:off x="13992853" y="8647141"/>
                  <a:ext cx="1549972" cy="57870"/>
                  <a:chOff x="13992853" y="8647141"/>
                  <a:chExt cx="1549972" cy="57870"/>
                </a:xfrm>
              </p:grpSpPr>
              <p:pic>
                <p:nvPicPr>
                  <p:cNvPr id="174" name="Object 173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3992853" y="8647141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61" name="그룹 1061"/>
            <p:cNvGrpSpPr/>
            <p:nvPr/>
          </p:nvGrpSpPr>
          <p:grpSpPr>
            <a:xfrm>
              <a:off x="9294174" y="4624730"/>
              <a:ext cx="4403946" cy="1850754"/>
              <a:chOff x="9294174" y="4624730"/>
              <a:chExt cx="4403946" cy="1850754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9294174" y="5309513"/>
                <a:ext cx="1646103" cy="1165971"/>
                <a:chOff x="9294174" y="5309513"/>
                <a:chExt cx="1646103" cy="1165971"/>
              </a:xfrm>
            </p:grpSpPr>
            <p:grpSp>
              <p:nvGrpSpPr>
                <p:cNvPr id="1063" name="그룹 1063"/>
                <p:cNvGrpSpPr/>
                <p:nvPr/>
              </p:nvGrpSpPr>
              <p:grpSpPr>
                <a:xfrm>
                  <a:off x="9443191" y="5600507"/>
                  <a:ext cx="768525" cy="189730"/>
                  <a:chOff x="9443191" y="5600507"/>
                  <a:chExt cx="768525" cy="189730"/>
                </a:xfrm>
              </p:grpSpPr>
              <p:pic>
                <p:nvPicPr>
                  <p:cNvPr id="181" name="Object 180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 rot="-5460000">
                    <a:off x="9443191" y="5600507"/>
                    <a:ext cx="768525" cy="18973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3" name="Object 182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60000">
                  <a:off x="9252059" y="5988846"/>
                  <a:ext cx="1371429" cy="542857"/>
                </a:xfrm>
                <a:prstGeom prst="rect">
                  <a:avLst/>
                </a:prstGeom>
              </p:spPr>
            </p:pic>
          </p:grpSp>
          <p:grpSp>
            <p:nvGrpSpPr>
              <p:cNvPr id="1064" name="그룹 1064"/>
              <p:cNvGrpSpPr/>
              <p:nvPr/>
            </p:nvGrpSpPr>
            <p:grpSpPr>
              <a:xfrm>
                <a:off x="11455601" y="4624730"/>
                <a:ext cx="1218642" cy="909026"/>
                <a:chOff x="11455601" y="4624730"/>
                <a:chExt cx="1218642" cy="909026"/>
              </a:xfrm>
            </p:grpSpPr>
            <p:grpSp>
              <p:nvGrpSpPr>
                <p:cNvPr id="1065" name="그룹 1065"/>
                <p:cNvGrpSpPr/>
                <p:nvPr/>
              </p:nvGrpSpPr>
              <p:grpSpPr>
                <a:xfrm>
                  <a:off x="11455601" y="5077344"/>
                  <a:ext cx="925173" cy="456412"/>
                  <a:chOff x="11455601" y="5077344"/>
                  <a:chExt cx="925173" cy="456412"/>
                </a:xfrm>
              </p:grpSpPr>
              <p:pic>
                <p:nvPicPr>
                  <p:cNvPr id="187" name="Object 186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 rot="-10800000">
                    <a:off x="11455601" y="5077344"/>
                    <a:ext cx="925173" cy="45641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9" name="Object 188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648864" y="4567588"/>
                  <a:ext cx="923810" cy="676190"/>
                </a:xfrm>
                <a:prstGeom prst="rect">
                  <a:avLst/>
                </a:prstGeom>
              </p:spPr>
            </p:pic>
          </p:grpSp>
          <p:grpSp>
            <p:nvGrpSpPr>
              <p:cNvPr id="1066" name="그룹 1066"/>
              <p:cNvGrpSpPr/>
              <p:nvPr/>
            </p:nvGrpSpPr>
            <p:grpSpPr>
              <a:xfrm>
                <a:off x="13054073" y="4817444"/>
                <a:ext cx="644048" cy="650827"/>
                <a:chOff x="13054073" y="4817444"/>
                <a:chExt cx="644048" cy="650827"/>
              </a:xfrm>
            </p:grpSpPr>
            <p:pic>
              <p:nvPicPr>
                <p:cNvPr id="192" name="Object 191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3054073" y="4817444"/>
                  <a:ext cx="644048" cy="650827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96" name="Object 19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606694" y="405831"/>
            <a:ext cx="2552381" cy="1095238"/>
          </a:xfrm>
          <a:prstGeom prst="rect">
            <a:avLst/>
          </a:prstGeom>
        </p:spPr>
      </p:pic>
      <p:grpSp>
        <p:nvGrpSpPr>
          <p:cNvPr id="1067" name="그룹 1067"/>
          <p:cNvGrpSpPr/>
          <p:nvPr/>
        </p:nvGrpSpPr>
        <p:grpSpPr>
          <a:xfrm>
            <a:off x="6887172" y="219935"/>
            <a:ext cx="1272525" cy="2999260"/>
            <a:chOff x="6887172" y="219935"/>
            <a:chExt cx="1272525" cy="2999260"/>
          </a:xfrm>
        </p:grpSpPr>
        <p:grpSp>
          <p:nvGrpSpPr>
            <p:cNvPr id="1068" name="그룹 1068"/>
            <p:cNvGrpSpPr/>
            <p:nvPr/>
          </p:nvGrpSpPr>
          <p:grpSpPr>
            <a:xfrm>
              <a:off x="6887172" y="219935"/>
              <a:ext cx="1272525" cy="2862989"/>
              <a:chOff x="6887172" y="219935"/>
              <a:chExt cx="1272525" cy="2862989"/>
            </a:xfrm>
          </p:grpSpPr>
          <p:pic>
            <p:nvPicPr>
              <p:cNvPr id="199" name="Object 19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887172" y="219935"/>
                <a:ext cx="1272525" cy="2862989"/>
              </a:xfrm>
              <a:prstGeom prst="rect">
                <a:avLst/>
              </a:prstGeom>
            </p:spPr>
          </p:pic>
        </p:grpSp>
        <p:grpSp>
          <p:nvGrpSpPr>
            <p:cNvPr id="1069" name="그룹 1069"/>
            <p:cNvGrpSpPr/>
            <p:nvPr/>
          </p:nvGrpSpPr>
          <p:grpSpPr>
            <a:xfrm>
              <a:off x="6952319" y="2300209"/>
              <a:ext cx="984394" cy="918986"/>
              <a:chOff x="6952319" y="2300209"/>
              <a:chExt cx="984394" cy="918986"/>
            </a:xfrm>
          </p:grpSpPr>
          <p:pic>
            <p:nvPicPr>
              <p:cNvPr id="202" name="Object 201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952319" y="2300209"/>
                <a:ext cx="984394" cy="9189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3672" y="4374876"/>
            <a:ext cx="7133333" cy="21904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1788F4-95B4-4AA4-ADBA-93ED3A4A0FC0}"/>
              </a:ext>
            </a:extLst>
          </p:cNvPr>
          <p:cNvGrpSpPr/>
          <p:nvPr/>
        </p:nvGrpSpPr>
        <p:grpSpPr>
          <a:xfrm>
            <a:off x="1296951" y="2708055"/>
            <a:ext cx="4433100" cy="1971429"/>
            <a:chOff x="1296951" y="2708055"/>
            <a:chExt cx="4433100" cy="1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56" y="3044770"/>
              <a:ext cx="1342857" cy="9047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003" y="3619453"/>
              <a:ext cx="2619048" cy="67619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951" y="2708055"/>
              <a:ext cx="1942857" cy="1971429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73AB25-F6C5-4818-9142-E277C89B2BC8}"/>
              </a:ext>
            </a:extLst>
          </p:cNvPr>
          <p:cNvGrpSpPr/>
          <p:nvPr/>
        </p:nvGrpSpPr>
        <p:grpSpPr>
          <a:xfrm>
            <a:off x="1403263" y="5066265"/>
            <a:ext cx="8042160" cy="1971429"/>
            <a:chOff x="1403263" y="5066265"/>
            <a:chExt cx="8042160" cy="19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5424" y="5404921"/>
              <a:ext cx="2828571" cy="904762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4471" y="6013101"/>
              <a:ext cx="6180952" cy="676190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3263" y="5066265"/>
              <a:ext cx="1942857" cy="1971429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9284607" y="469580"/>
            <a:ext cx="9768769" cy="1375235"/>
            <a:chOff x="9284607" y="469580"/>
            <a:chExt cx="9768769" cy="13752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2375" y="679227"/>
              <a:ext cx="1695238" cy="90476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1422" y="1330541"/>
              <a:ext cx="6714286" cy="67619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20293" y="305266"/>
              <a:ext cx="1942857" cy="197142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C53442-92B5-4DCA-8CBF-EE87EF4FC423}"/>
              </a:ext>
            </a:extLst>
          </p:cNvPr>
          <p:cNvGrpSpPr/>
          <p:nvPr/>
        </p:nvGrpSpPr>
        <p:grpSpPr>
          <a:xfrm>
            <a:off x="1403263" y="365582"/>
            <a:ext cx="7880256" cy="2294617"/>
            <a:chOff x="1403263" y="365582"/>
            <a:chExt cx="7880256" cy="2294617"/>
          </a:xfrm>
        </p:grpSpPr>
        <p:pic>
          <p:nvPicPr>
            <p:cNvPr id="2" name="Object 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5424" y="726882"/>
              <a:ext cx="1352381" cy="90476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3263" y="365582"/>
              <a:ext cx="1942857" cy="197142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4471" y="1355437"/>
              <a:ext cx="6019048" cy="130476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F86446-3F7F-424A-976B-3C442DAE1329}"/>
              </a:ext>
            </a:extLst>
          </p:cNvPr>
          <p:cNvGrpSpPr/>
          <p:nvPr/>
        </p:nvGrpSpPr>
        <p:grpSpPr>
          <a:xfrm>
            <a:off x="9120293" y="2702129"/>
            <a:ext cx="7772630" cy="1971429"/>
            <a:chOff x="9120293" y="2702129"/>
            <a:chExt cx="7772630" cy="19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0293" y="2702129"/>
              <a:ext cx="1942857" cy="197142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54828" y="3048848"/>
              <a:ext cx="3161905" cy="904762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73875" y="3677403"/>
              <a:ext cx="6019048" cy="67619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117841-A025-4063-8D05-51AD7A8993EB}"/>
              </a:ext>
            </a:extLst>
          </p:cNvPr>
          <p:cNvGrpSpPr/>
          <p:nvPr/>
        </p:nvGrpSpPr>
        <p:grpSpPr>
          <a:xfrm>
            <a:off x="9120293" y="5110616"/>
            <a:ext cx="6285945" cy="1971429"/>
            <a:chOff x="9120293" y="5110616"/>
            <a:chExt cx="6285945" cy="19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15297" y="5447331"/>
              <a:ext cx="1361905" cy="904762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20293" y="5110616"/>
              <a:ext cx="1942857" cy="197142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82428" y="6103488"/>
              <a:ext cx="4523810" cy="5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2105" y="6986199"/>
            <a:ext cx="1723905" cy="3312882"/>
            <a:chOff x="2032105" y="6986199"/>
            <a:chExt cx="1723905" cy="33128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32105" y="6986199"/>
              <a:ext cx="1723905" cy="3312882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5034BA-7C95-457D-BCBA-A424BE76AE99}"/>
              </a:ext>
            </a:extLst>
          </p:cNvPr>
          <p:cNvGrpSpPr/>
          <p:nvPr/>
        </p:nvGrpSpPr>
        <p:grpSpPr>
          <a:xfrm>
            <a:off x="9120293" y="7401656"/>
            <a:ext cx="4352611" cy="2126205"/>
            <a:chOff x="9120293" y="7401656"/>
            <a:chExt cx="4352611" cy="21262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15297" y="7738371"/>
              <a:ext cx="1133333" cy="90476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20293" y="7401656"/>
              <a:ext cx="1942857" cy="197142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882428" y="8394528"/>
              <a:ext cx="2590476" cy="113333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4947" y="4130118"/>
            <a:ext cx="6895238" cy="16380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036" y="4102629"/>
            <a:ext cx="4466667" cy="16380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036" y="4102629"/>
            <a:ext cx="6066667" cy="16380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036" y="4102629"/>
            <a:ext cx="5590476" cy="163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0672" y="1153109"/>
            <a:ext cx="2419048" cy="10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0282" y="1153109"/>
            <a:ext cx="2314286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62397" y="2413446"/>
            <a:ext cx="6171429" cy="6171429"/>
            <a:chOff x="1862397" y="2413446"/>
            <a:chExt cx="6171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0499" y="-269450"/>
              <a:ext cx="12342857" cy="1234285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2397" y="241344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24857" y="2413446"/>
            <a:ext cx="6171429" cy="6219048"/>
            <a:chOff x="9624857" y="2413446"/>
            <a:chExt cx="6171429" cy="62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24857" y="2413446"/>
              <a:ext cx="6171429" cy="3013393"/>
              <a:chOff x="9624857" y="2413446"/>
              <a:chExt cx="6171429" cy="301339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36200" y="1100980"/>
                <a:ext cx="12342857" cy="602678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4857" y="2413446"/>
                <a:ext cx="6171429" cy="301339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624857" y="5499161"/>
              <a:ext cx="6171429" cy="3126605"/>
              <a:chOff x="9624857" y="5499161"/>
              <a:chExt cx="6171429" cy="31266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43660" y="4137011"/>
                <a:ext cx="12342857" cy="625321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24857" y="5499161"/>
                <a:ext cx="6171429" cy="312660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2399" y="4953435"/>
            <a:ext cx="1533333" cy="1095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47291" y="-571414"/>
            <a:ext cx="6676190" cy="30380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7617" y="-91426"/>
            <a:ext cx="3371429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296" y="992248"/>
            <a:ext cx="17743102" cy="8945982"/>
            <a:chOff x="249296" y="992248"/>
            <a:chExt cx="17743102" cy="89459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296" y="992248"/>
              <a:ext cx="17743102" cy="89459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604" y="1352326"/>
            <a:ext cx="8571429" cy="83333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22925" y="1352326"/>
            <a:ext cx="7238095" cy="79904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296" y="992248"/>
            <a:ext cx="17743102" cy="8945982"/>
            <a:chOff x="249296" y="992248"/>
            <a:chExt cx="17743102" cy="89459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296" y="992248"/>
              <a:ext cx="17743102" cy="89459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143" y="1185219"/>
            <a:ext cx="8457143" cy="88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44226" y="1283519"/>
            <a:ext cx="7952381" cy="7857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617" y="-91426"/>
            <a:ext cx="3371429" cy="10952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92559" y="4750311"/>
            <a:ext cx="4343073" cy="224077"/>
            <a:chOff x="12892559" y="4750311"/>
            <a:chExt cx="4343073" cy="2240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2892559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97506" y="4750311"/>
            <a:ext cx="4343073" cy="224077"/>
            <a:chOff x="10297506" y="4750311"/>
            <a:chExt cx="4343073" cy="224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297506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48276" y="4750311"/>
            <a:ext cx="4343073" cy="224077"/>
            <a:chOff x="7948276" y="4750311"/>
            <a:chExt cx="4343073" cy="2240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948276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1351" y="4750311"/>
            <a:ext cx="4343073" cy="224077"/>
            <a:chOff x="5411351" y="4750311"/>
            <a:chExt cx="4343073" cy="2240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5411351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23032" y="4750311"/>
            <a:ext cx="4343073" cy="224077"/>
            <a:chOff x="3423032" y="4750311"/>
            <a:chExt cx="4343073" cy="2240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3423032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0110" y="4750311"/>
            <a:ext cx="4343073" cy="224077"/>
            <a:chOff x="1550110" y="4750311"/>
            <a:chExt cx="4343073" cy="2240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550110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21647" y="3036991"/>
            <a:ext cx="1900628" cy="622467"/>
            <a:chOff x="3721647" y="3036991"/>
            <a:chExt cx="1900628" cy="6224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1647" y="3036991"/>
              <a:ext cx="1900628" cy="62246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849" y="2956881"/>
            <a:ext cx="2914286" cy="414285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85272" y="624768"/>
            <a:ext cx="4380952" cy="15904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21655" y="3037704"/>
            <a:ext cx="942857" cy="5904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572039" y="3742967"/>
            <a:ext cx="2010849" cy="622467"/>
            <a:chOff x="5572039" y="3742967"/>
            <a:chExt cx="2010849" cy="6224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572039" y="3742967"/>
              <a:ext cx="2010849" cy="622467"/>
              <a:chOff x="5572039" y="3742967"/>
              <a:chExt cx="2010849" cy="62246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572039" y="3742967"/>
                <a:ext cx="2010849" cy="62246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7158" y="3756238"/>
              <a:ext cx="942857" cy="5904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82888" y="4409599"/>
            <a:ext cx="2424886" cy="622467"/>
            <a:chOff x="7582888" y="4409599"/>
            <a:chExt cx="2424886" cy="62246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582888" y="4409599"/>
              <a:ext cx="2424886" cy="622467"/>
              <a:chOff x="7582888" y="4409599"/>
              <a:chExt cx="2424886" cy="62246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82888" y="4409599"/>
                <a:ext cx="2424886" cy="622467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45026" y="4428941"/>
              <a:ext cx="942857" cy="5904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064095" y="6431977"/>
            <a:ext cx="2556082" cy="622467"/>
            <a:chOff x="15064095" y="6431977"/>
            <a:chExt cx="2556082" cy="62246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5064095" y="6431977"/>
              <a:ext cx="2556082" cy="622467"/>
              <a:chOff x="15064095" y="6431977"/>
              <a:chExt cx="2556082" cy="62246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064095" y="6431977"/>
                <a:ext cx="2556082" cy="622467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1831" y="6470480"/>
              <a:ext cx="942857" cy="5904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058009" y="5079685"/>
            <a:ext cx="2424886" cy="622467"/>
            <a:chOff x="10058009" y="5079685"/>
            <a:chExt cx="2424886" cy="62246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0058009" y="5079685"/>
              <a:ext cx="2424886" cy="622467"/>
              <a:chOff x="10058009" y="5079685"/>
              <a:chExt cx="2424886" cy="62246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058009" y="5079685"/>
                <a:ext cx="2424886" cy="622467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0147" y="5095687"/>
              <a:ext cx="942857" cy="59047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495454" y="5725000"/>
            <a:ext cx="2543523" cy="622467"/>
            <a:chOff x="12495454" y="5725000"/>
            <a:chExt cx="2543523" cy="62246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495454" y="5725000"/>
              <a:ext cx="2543523" cy="622467"/>
              <a:chOff x="12495454" y="5725000"/>
              <a:chExt cx="2543523" cy="62246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495454" y="5725000"/>
                <a:ext cx="2543523" cy="622467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16911" y="5713154"/>
              <a:ext cx="942857" cy="59047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69514" y="2277411"/>
            <a:ext cx="16871672" cy="622467"/>
            <a:chOff x="869514" y="2277411"/>
            <a:chExt cx="16871672" cy="62246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9514" y="2277411"/>
              <a:ext cx="16871672" cy="62246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75934" y="2360079"/>
            <a:ext cx="1238095" cy="54285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76561" y="2346226"/>
            <a:ext cx="1238095" cy="54285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6491" y="2331507"/>
            <a:ext cx="1419048" cy="54285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12296" y="2331507"/>
            <a:ext cx="1419048" cy="54285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37182" y="2304667"/>
            <a:ext cx="1419048" cy="54285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69514" y="6976743"/>
            <a:ext cx="16764516" cy="224077"/>
            <a:chOff x="869514" y="6976743"/>
            <a:chExt cx="16764516" cy="22407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9514" y="6976743"/>
              <a:ext cx="16764516" cy="22407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69514" y="3590586"/>
            <a:ext cx="16750663" cy="224077"/>
            <a:chOff x="869514" y="3590586"/>
            <a:chExt cx="16750663" cy="22407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9514" y="3590586"/>
              <a:ext cx="16750663" cy="22407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69514" y="4272443"/>
            <a:ext cx="16750663" cy="224077"/>
            <a:chOff x="869514" y="4272443"/>
            <a:chExt cx="16750663" cy="22407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9514" y="4272443"/>
              <a:ext cx="16750663" cy="22407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83367" y="4918780"/>
            <a:ext cx="16736811" cy="224077"/>
            <a:chOff x="883367" y="4918780"/>
            <a:chExt cx="16736811" cy="22407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3367" y="4918780"/>
              <a:ext cx="16736811" cy="22407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97220" y="5590113"/>
            <a:ext cx="16722958" cy="224077"/>
            <a:chOff x="897220" y="5590113"/>
            <a:chExt cx="16722958" cy="22407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7220" y="5590113"/>
              <a:ext cx="16722958" cy="22407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97220" y="6227286"/>
            <a:ext cx="16722958" cy="224077"/>
            <a:chOff x="897220" y="6227286"/>
            <a:chExt cx="16722958" cy="22407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7220" y="6227286"/>
              <a:ext cx="16722958" cy="224077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018382" y="2279393"/>
            <a:ext cx="1419048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0672" y="1153109"/>
            <a:ext cx="2419048" cy="10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0282" y="1153109"/>
            <a:ext cx="2314286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62397" y="2413446"/>
            <a:ext cx="6171429" cy="6171429"/>
            <a:chOff x="1862397" y="2413446"/>
            <a:chExt cx="6171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0499" y="-269450"/>
              <a:ext cx="12342857" cy="1234285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2397" y="241344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24857" y="2413446"/>
            <a:ext cx="6171429" cy="6219048"/>
            <a:chOff x="9624857" y="2413446"/>
            <a:chExt cx="6171429" cy="62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24857" y="2413446"/>
              <a:ext cx="6171429" cy="3013393"/>
              <a:chOff x="9624857" y="2413446"/>
              <a:chExt cx="6171429" cy="301339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36200" y="1100980"/>
                <a:ext cx="12342857" cy="602678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4857" y="2413446"/>
                <a:ext cx="6171429" cy="301339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624857" y="5499161"/>
              <a:ext cx="6171429" cy="3126605"/>
              <a:chOff x="9624857" y="5499161"/>
              <a:chExt cx="6171429" cy="31266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43660" y="4137011"/>
                <a:ext cx="12342857" cy="625321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24857" y="5499161"/>
                <a:ext cx="6171429" cy="312660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2399" y="4953435"/>
            <a:ext cx="1533333" cy="109523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0400D61-CA15-4D28-9671-4923B60A7838}"/>
              </a:ext>
            </a:extLst>
          </p:cNvPr>
          <p:cNvGrpSpPr/>
          <p:nvPr/>
        </p:nvGrpSpPr>
        <p:grpSpPr>
          <a:xfrm>
            <a:off x="11559688" y="3368909"/>
            <a:ext cx="2609524" cy="4015680"/>
            <a:chOff x="11559688" y="3368909"/>
            <a:chExt cx="2609524" cy="40156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59688" y="4633445"/>
              <a:ext cx="2609524" cy="163809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66240" y="3368909"/>
              <a:ext cx="2161905" cy="136190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11569" y="6022684"/>
              <a:ext cx="2133333" cy="13619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0672" y="1153109"/>
            <a:ext cx="2419048" cy="10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0282" y="1153109"/>
            <a:ext cx="2314286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62397" y="2413446"/>
            <a:ext cx="6171429" cy="6171429"/>
            <a:chOff x="1862397" y="2413446"/>
            <a:chExt cx="6171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0499" y="-269450"/>
              <a:ext cx="12342857" cy="1234285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2397" y="241344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24857" y="2413446"/>
            <a:ext cx="6171429" cy="6219048"/>
            <a:chOff x="9624857" y="2413446"/>
            <a:chExt cx="6171429" cy="62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24857" y="2413446"/>
              <a:ext cx="6171429" cy="3013393"/>
              <a:chOff x="9624857" y="2413446"/>
              <a:chExt cx="6171429" cy="301339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36200" y="1100980"/>
                <a:ext cx="12342857" cy="602678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4857" y="2413446"/>
                <a:ext cx="6171429" cy="301339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624857" y="5499161"/>
              <a:ext cx="6171429" cy="3126605"/>
              <a:chOff x="9624857" y="5499161"/>
              <a:chExt cx="6171429" cy="31266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43660" y="4137011"/>
                <a:ext cx="12342857" cy="625321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24857" y="5499161"/>
                <a:ext cx="6171429" cy="312660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2399" y="4953435"/>
            <a:ext cx="1533333" cy="109523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D16A143-D35D-4E01-B104-9CA5ED7A8128}"/>
              </a:ext>
            </a:extLst>
          </p:cNvPr>
          <p:cNvGrpSpPr/>
          <p:nvPr/>
        </p:nvGrpSpPr>
        <p:grpSpPr>
          <a:xfrm>
            <a:off x="7788549" y="3762061"/>
            <a:ext cx="8165503" cy="9146771"/>
            <a:chOff x="7788549" y="3762061"/>
            <a:chExt cx="8165503" cy="91467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77862" y="3762061"/>
              <a:ext cx="6476190" cy="364761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788549" y="7401808"/>
              <a:ext cx="2557910" cy="5507024"/>
              <a:chOff x="7788549" y="7401808"/>
              <a:chExt cx="2557910" cy="550702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788549" y="7401808"/>
                <a:ext cx="2557910" cy="5507024"/>
                <a:chOff x="7788549" y="7401808"/>
                <a:chExt cx="2557910" cy="5507024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788549" y="7401808"/>
                  <a:ext cx="2557910" cy="5507024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731407" y="9039229"/>
                <a:ext cx="2200000" cy="676190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21842" y="9467889"/>
            <a:ext cx="1619048" cy="542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458754" y="9846756"/>
            <a:ext cx="6171429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518" y="651022"/>
            <a:ext cx="12723810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11761" y="1961375"/>
            <a:ext cx="3947184" cy="7287800"/>
            <a:chOff x="4711761" y="1961375"/>
            <a:chExt cx="3947184" cy="7287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3548" y="-1428267"/>
              <a:ext cx="7894368" cy="14575600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1761" y="1961375"/>
              <a:ext cx="3947184" cy="7287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38135" y="1989302"/>
            <a:ext cx="3927618" cy="7281741"/>
            <a:chOff x="9538135" y="1989302"/>
            <a:chExt cx="3927618" cy="72817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203" y="-1396821"/>
              <a:ext cx="7855236" cy="1456348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8135" y="1989302"/>
              <a:ext cx="3927618" cy="72817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2491" y="2734403"/>
            <a:ext cx="16271288" cy="2555059"/>
            <a:chOff x="1402491" y="2734403"/>
            <a:chExt cx="16271288" cy="25550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1067" y="3746644"/>
              <a:ext cx="14609524" cy="204761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99349" y="2642977"/>
              <a:ext cx="1095238" cy="12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42858" y="5745787"/>
            <a:ext cx="13949034" cy="3838771"/>
            <a:chOff x="1942858" y="5745787"/>
            <a:chExt cx="13949034" cy="38387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8575" y="6788437"/>
              <a:ext cx="13590476" cy="31333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8552506" y="5688925"/>
              <a:ext cx="1095238" cy="12285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663" y="921197"/>
            <a:ext cx="6645520" cy="6613024"/>
            <a:chOff x="952663" y="921197"/>
            <a:chExt cx="6645520" cy="66130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87" y="867865"/>
              <a:ext cx="5809524" cy="413333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331" y="4892510"/>
              <a:ext cx="6200000" cy="28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0368" y="84241"/>
            <a:ext cx="2571429" cy="8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73666" y="8226670"/>
            <a:ext cx="1727595" cy="1117129"/>
            <a:chOff x="10973666" y="8226670"/>
            <a:chExt cx="1727595" cy="11171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3666" y="8226670"/>
              <a:ext cx="1727595" cy="11171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8698" y="6037257"/>
            <a:ext cx="3874567" cy="2189413"/>
            <a:chOff x="10528698" y="6037257"/>
            <a:chExt cx="3874567" cy="21894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8698" y="6037257"/>
              <a:ext cx="3874567" cy="21894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23791" y="5826075"/>
            <a:ext cx="1279615" cy="3376812"/>
            <a:chOff x="14923791" y="5826075"/>
            <a:chExt cx="1279615" cy="33768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23791" y="5826075"/>
              <a:ext cx="1279615" cy="3376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64675" y="6077147"/>
            <a:ext cx="253766" cy="2286174"/>
            <a:chOff x="8664675" y="6077147"/>
            <a:chExt cx="253766" cy="22861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64675" y="6077147"/>
              <a:ext cx="253766" cy="22861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31668" y="6487789"/>
            <a:ext cx="912091" cy="135771"/>
            <a:chOff x="7631668" y="6487789"/>
            <a:chExt cx="912091" cy="1357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631668" y="6487789"/>
              <a:ext cx="912091" cy="1357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8310" y="8337325"/>
            <a:ext cx="657143" cy="4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54626" y="5826075"/>
            <a:ext cx="300238" cy="2848068"/>
            <a:chOff x="9754626" y="5826075"/>
            <a:chExt cx="300238" cy="28480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4626" y="5826075"/>
              <a:ext cx="300238" cy="284806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82991" y="8648147"/>
            <a:ext cx="1971429" cy="4190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247550" y="6077147"/>
            <a:ext cx="1155372" cy="314637"/>
            <a:chOff x="11247550" y="6077147"/>
            <a:chExt cx="1155372" cy="3146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47550" y="6077147"/>
              <a:ext cx="1155372" cy="31463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93736" y="6365788"/>
            <a:ext cx="1885714" cy="4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247550" y="6967995"/>
            <a:ext cx="1155372" cy="586117"/>
            <a:chOff x="11247550" y="6967995"/>
            <a:chExt cx="1155372" cy="58611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47550" y="6967995"/>
              <a:ext cx="1155372" cy="58611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52193" y="7601548"/>
            <a:ext cx="2133333" cy="4190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089730" y="6967995"/>
            <a:ext cx="1157338" cy="1009315"/>
            <a:chOff x="13089730" y="6967995"/>
            <a:chExt cx="1157338" cy="100931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221027" y="6967995"/>
              <a:ext cx="766355" cy="659549"/>
              <a:chOff x="13221027" y="6967995"/>
              <a:chExt cx="766355" cy="65954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221027" y="6967995"/>
                <a:ext cx="766355" cy="65954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54281" y="7601547"/>
              <a:ext cx="1180952" cy="4190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166145" y="6077147"/>
            <a:ext cx="766355" cy="314637"/>
            <a:chOff x="15166145" y="6077147"/>
            <a:chExt cx="766355" cy="31463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66145" y="6077147"/>
              <a:ext cx="766355" cy="31463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30695" y="6343429"/>
            <a:ext cx="885714" cy="4190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166145" y="6990400"/>
            <a:ext cx="766355" cy="314637"/>
            <a:chOff x="15166145" y="6990400"/>
            <a:chExt cx="766355" cy="31463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66145" y="6990400"/>
              <a:ext cx="766355" cy="31463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991086" y="7251289"/>
            <a:ext cx="1247619" cy="41904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166145" y="7802427"/>
            <a:ext cx="766355" cy="841841"/>
            <a:chOff x="15166145" y="7802427"/>
            <a:chExt cx="766355" cy="84184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166145" y="7802427"/>
              <a:ext cx="766355" cy="841841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130695" y="8618272"/>
            <a:ext cx="942857" cy="41904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5204631" y="7876119"/>
            <a:ext cx="344691" cy="344691"/>
            <a:chOff x="15204631" y="7876119"/>
            <a:chExt cx="344691" cy="34469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204631" y="7876119"/>
              <a:ext cx="344691" cy="34469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263714" y="7977310"/>
            <a:ext cx="344691" cy="344691"/>
            <a:chOff x="15263714" y="7977310"/>
            <a:chExt cx="344691" cy="34469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263714" y="7977310"/>
              <a:ext cx="344691" cy="34469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376976" y="8081441"/>
            <a:ext cx="344691" cy="344691"/>
            <a:chOff x="15376976" y="8081441"/>
            <a:chExt cx="344691" cy="34469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376976" y="8081441"/>
              <a:ext cx="344691" cy="34469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458044" y="8190976"/>
            <a:ext cx="344691" cy="344691"/>
            <a:chOff x="15458044" y="8190976"/>
            <a:chExt cx="344691" cy="34469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458044" y="8190976"/>
              <a:ext cx="344691" cy="34469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341527" y="8022468"/>
            <a:ext cx="933333" cy="41904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30006" y="6238364"/>
            <a:ext cx="228571" cy="33333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78486" y="6199121"/>
            <a:ext cx="228571" cy="33333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460258" y="5994345"/>
            <a:ext cx="228571" cy="333333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585205" y="6864429"/>
            <a:ext cx="228571" cy="33333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976599" y="6430896"/>
            <a:ext cx="614718" cy="135771"/>
            <a:chOff x="8976599" y="6430896"/>
            <a:chExt cx="614718" cy="13577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0800000">
              <a:off x="8976599" y="6430896"/>
              <a:ext cx="614718" cy="1357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234739" y="6175382"/>
            <a:ext cx="912091" cy="135771"/>
            <a:chOff x="10234739" y="6175382"/>
            <a:chExt cx="912091" cy="135771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2060000">
              <a:off x="10234739" y="6175382"/>
              <a:ext cx="912091" cy="1357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240701" y="6372835"/>
            <a:ext cx="912091" cy="135771"/>
            <a:chOff x="10240701" y="6372835"/>
            <a:chExt cx="912091" cy="1357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20000">
              <a:off x="10240701" y="6372835"/>
              <a:ext cx="912091" cy="1357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234739" y="7084463"/>
            <a:ext cx="912091" cy="135771"/>
            <a:chOff x="10234739" y="7084463"/>
            <a:chExt cx="912091" cy="13577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234739" y="7084463"/>
              <a:ext cx="912091" cy="1357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582120" y="7084463"/>
            <a:ext cx="549958" cy="135771"/>
            <a:chOff x="12582120" y="7084463"/>
            <a:chExt cx="549958" cy="13577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12582120" y="7084463"/>
              <a:ext cx="549958" cy="13577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916313" y="6703927"/>
            <a:ext cx="1284095" cy="135771"/>
            <a:chOff x="13916313" y="6703927"/>
            <a:chExt cx="1284095" cy="135771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3380000">
              <a:off x="13916313" y="6703927"/>
              <a:ext cx="1284095" cy="1357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582120" y="7403852"/>
            <a:ext cx="549958" cy="135771"/>
            <a:chOff x="12582120" y="7403852"/>
            <a:chExt cx="549958" cy="135771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582120" y="7403852"/>
              <a:ext cx="549958" cy="13577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234739" y="7378710"/>
            <a:ext cx="912091" cy="135771"/>
            <a:chOff x="10234739" y="7378710"/>
            <a:chExt cx="912091" cy="135771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34739" y="7378710"/>
              <a:ext cx="912091" cy="13577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631668" y="7791435"/>
            <a:ext cx="912091" cy="135771"/>
            <a:chOff x="7631668" y="7791435"/>
            <a:chExt cx="912091" cy="135771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1668" y="7791435"/>
              <a:ext cx="912091" cy="13577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5283757" y="6762733"/>
            <a:ext cx="271674" cy="110376"/>
            <a:chOff x="15283757" y="6762733"/>
            <a:chExt cx="271674" cy="110376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5400000">
              <a:off x="15283757" y="6762733"/>
              <a:ext cx="271674" cy="110376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5283757" y="7595130"/>
            <a:ext cx="271674" cy="110376"/>
            <a:chOff x="15283757" y="7595130"/>
            <a:chExt cx="271674" cy="110376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5400000">
              <a:off x="15283757" y="7595130"/>
              <a:ext cx="271674" cy="11037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5508091" y="6762733"/>
            <a:ext cx="271674" cy="110376"/>
            <a:chOff x="15508091" y="6762733"/>
            <a:chExt cx="271674" cy="110376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6200000">
              <a:off x="15508091" y="6762733"/>
              <a:ext cx="271674" cy="110376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5482949" y="7630580"/>
            <a:ext cx="271674" cy="110376"/>
            <a:chOff x="15482949" y="7630580"/>
            <a:chExt cx="271674" cy="110376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6200000">
              <a:off x="15482949" y="7630580"/>
              <a:ext cx="271674" cy="110376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6721859" y="7729607"/>
            <a:ext cx="1130609" cy="1393051"/>
            <a:chOff x="16721859" y="7729607"/>
            <a:chExt cx="1130609" cy="1393051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721859" y="7729607"/>
              <a:ext cx="1130609" cy="1393051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7053156" y="7308875"/>
            <a:ext cx="438095" cy="419048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16080422" y="8363321"/>
            <a:ext cx="549958" cy="135771"/>
            <a:chOff x="16080422" y="8363321"/>
            <a:chExt cx="549958" cy="135771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16080422" y="8363321"/>
              <a:ext cx="549958" cy="135771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027267" y="8549196"/>
            <a:ext cx="549958" cy="135771"/>
            <a:chOff x="16027267" y="8549196"/>
            <a:chExt cx="549958" cy="135771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027267" y="8549196"/>
              <a:ext cx="549958" cy="135771"/>
            </a:xfrm>
            <a:prstGeom prst="rect">
              <a:avLst/>
            </a:prstGeom>
          </p:spPr>
        </p:pic>
      </p:grpSp>
      <p:pic>
        <p:nvPicPr>
          <p:cNvPr id="119" name="Object 118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783311" y="6852612"/>
            <a:ext cx="228571" cy="333333"/>
          </a:xfrm>
          <a:prstGeom prst="rect">
            <a:avLst/>
          </a:prstGeom>
        </p:spPr>
      </p:pic>
      <p:pic>
        <p:nvPicPr>
          <p:cNvPr id="120" name="Object 119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403125" y="6512789"/>
            <a:ext cx="228571" cy="333333"/>
          </a:xfrm>
          <a:prstGeom prst="rect">
            <a:avLst/>
          </a:prstGeom>
        </p:spPr>
      </p:pic>
      <p:pic>
        <p:nvPicPr>
          <p:cNvPr id="121" name="Object 120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783311" y="7180735"/>
            <a:ext cx="228571" cy="333333"/>
          </a:xfrm>
          <a:prstGeom prst="rect">
            <a:avLst/>
          </a:prstGeom>
        </p:spPr>
      </p:pic>
      <p:pic>
        <p:nvPicPr>
          <p:cNvPr id="122" name="Object 121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585205" y="7180734"/>
            <a:ext cx="228571" cy="333333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11262749" y="8363321"/>
            <a:ext cx="1155372" cy="586117"/>
            <a:chOff x="11262749" y="8363321"/>
            <a:chExt cx="1155372" cy="586117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62749" y="8363321"/>
              <a:ext cx="1155372" cy="586117"/>
            </a:xfrm>
            <a:prstGeom prst="rect">
              <a:avLst/>
            </a:prstGeom>
          </p:spPr>
        </p:pic>
      </p:grpSp>
      <p:pic>
        <p:nvPicPr>
          <p:cNvPr id="126" name="Object 12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1542095" y="8956221"/>
            <a:ext cx="533333" cy="419048"/>
          </a:xfrm>
          <a:prstGeom prst="rect">
            <a:avLst/>
          </a:prstGeom>
        </p:spPr>
      </p:pic>
      <p:grpSp>
        <p:nvGrpSpPr>
          <p:cNvPr id="1036" name="그룹 1036"/>
          <p:cNvGrpSpPr/>
          <p:nvPr/>
        </p:nvGrpSpPr>
        <p:grpSpPr>
          <a:xfrm>
            <a:off x="10240701" y="8538204"/>
            <a:ext cx="912091" cy="135771"/>
            <a:chOff x="10240701" y="8538204"/>
            <a:chExt cx="912091" cy="135771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40701" y="8538204"/>
              <a:ext cx="912091" cy="135771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0240701" y="8363321"/>
            <a:ext cx="912091" cy="135771"/>
            <a:chOff x="10240701" y="8363321"/>
            <a:chExt cx="912091" cy="135771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240701" y="8363321"/>
              <a:ext cx="912091" cy="135771"/>
            </a:xfrm>
            <a:prstGeom prst="rect">
              <a:avLst/>
            </a:prstGeom>
          </p:spPr>
        </p:pic>
      </p:grpSp>
      <p:pic>
        <p:nvPicPr>
          <p:cNvPr id="133" name="Object 13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592525" y="8122201"/>
            <a:ext cx="342857" cy="333333"/>
          </a:xfrm>
          <a:prstGeom prst="rect">
            <a:avLst/>
          </a:prstGeom>
        </p:spPr>
      </p:pic>
      <p:pic>
        <p:nvPicPr>
          <p:cNvPr id="134" name="Object 13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027977" y="7576401"/>
            <a:ext cx="342857" cy="333333"/>
          </a:xfrm>
          <a:prstGeom prst="rect">
            <a:avLst/>
          </a:prstGeom>
        </p:spPr>
      </p:pic>
      <p:pic>
        <p:nvPicPr>
          <p:cNvPr id="135" name="Object 13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7897029" y="7565408"/>
            <a:ext cx="342857" cy="333333"/>
          </a:xfrm>
          <a:prstGeom prst="rect">
            <a:avLst/>
          </a:prstGeom>
        </p:spPr>
      </p:pic>
      <p:pic>
        <p:nvPicPr>
          <p:cNvPr id="136" name="Object 13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 rot="-5400000">
            <a:off x="7017984" y="6309414"/>
            <a:ext cx="790476" cy="333333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8965607" y="7802427"/>
            <a:ext cx="614718" cy="135771"/>
            <a:chOff x="8965607" y="7802427"/>
            <a:chExt cx="614718" cy="135771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65607" y="7802427"/>
              <a:ext cx="614718" cy="135771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 rot="-5400000">
            <a:off x="6894675" y="7443419"/>
            <a:ext cx="914286" cy="333333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6262895" y="8139102"/>
            <a:ext cx="228571" cy="333333"/>
          </a:xfrm>
          <a:prstGeom prst="rect">
            <a:avLst/>
          </a:prstGeom>
        </p:spPr>
      </p:pic>
      <p:pic>
        <p:nvPicPr>
          <p:cNvPr id="142" name="Object 141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1369918" y="5206468"/>
            <a:ext cx="2571429" cy="819048"/>
          </a:xfrm>
          <a:prstGeom prst="rect">
            <a:avLst/>
          </a:prstGeom>
        </p:spPr>
      </p:pic>
      <p:grpSp>
        <p:nvGrpSpPr>
          <p:cNvPr id="1039" name="그룹 1039"/>
          <p:cNvGrpSpPr/>
          <p:nvPr/>
        </p:nvGrpSpPr>
        <p:grpSpPr>
          <a:xfrm>
            <a:off x="15127712" y="1160408"/>
            <a:ext cx="1533063" cy="2189413"/>
            <a:chOff x="15127712" y="1160408"/>
            <a:chExt cx="1533063" cy="2189413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127712" y="1160408"/>
              <a:ext cx="1533063" cy="2189413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0935233" y="3413032"/>
            <a:ext cx="3950125" cy="1629354"/>
            <a:chOff x="10935233" y="3413032"/>
            <a:chExt cx="3950125" cy="1629354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935233" y="3413032"/>
              <a:ext cx="3950125" cy="1629354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0914000" y="1160408"/>
            <a:ext cx="3974103" cy="2159353"/>
            <a:chOff x="10914000" y="1160408"/>
            <a:chExt cx="3974103" cy="2159353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914000" y="1160408"/>
              <a:ext cx="3974103" cy="2159353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8613906" y="1160408"/>
            <a:ext cx="2119068" cy="2355450"/>
            <a:chOff x="8613906" y="1160408"/>
            <a:chExt cx="2119068" cy="2355450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613906" y="1160408"/>
              <a:ext cx="2119068" cy="2355450"/>
            </a:xfrm>
            <a:prstGeom prst="rect">
              <a:avLst/>
            </a:prstGeom>
          </p:spPr>
        </p:pic>
      </p:grpSp>
      <p:pic>
        <p:nvPicPr>
          <p:cNvPr id="155" name="Object 154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8722611" y="754703"/>
            <a:ext cx="1800000" cy="495238"/>
          </a:xfrm>
          <a:prstGeom prst="rect">
            <a:avLst/>
          </a:prstGeom>
        </p:spPr>
      </p:pic>
      <p:pic>
        <p:nvPicPr>
          <p:cNvPr id="156" name="Object 155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2112595" y="735655"/>
            <a:ext cx="1590476" cy="495238"/>
          </a:xfrm>
          <a:prstGeom prst="rect">
            <a:avLst/>
          </a:prstGeom>
        </p:spPr>
      </p:pic>
      <p:pic>
        <p:nvPicPr>
          <p:cNvPr id="157" name="Object 156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2305379" y="1108698"/>
            <a:ext cx="1371429" cy="619048"/>
          </a:xfrm>
          <a:prstGeom prst="rect">
            <a:avLst/>
          </a:prstGeom>
        </p:spPr>
      </p:pic>
      <p:grpSp>
        <p:nvGrpSpPr>
          <p:cNvPr id="1043" name="그룹 1043"/>
          <p:cNvGrpSpPr/>
          <p:nvPr/>
        </p:nvGrpSpPr>
        <p:grpSpPr>
          <a:xfrm>
            <a:off x="8814443" y="1654315"/>
            <a:ext cx="1883093" cy="1861542"/>
            <a:chOff x="8814443" y="1654315"/>
            <a:chExt cx="1883093" cy="1861542"/>
          </a:xfrm>
        </p:grpSpPr>
        <p:grpSp>
          <p:nvGrpSpPr>
            <p:cNvPr id="1044" name="그룹 1044"/>
            <p:cNvGrpSpPr/>
            <p:nvPr/>
          </p:nvGrpSpPr>
          <p:grpSpPr>
            <a:xfrm>
              <a:off x="8814443" y="1654315"/>
              <a:ext cx="1765355" cy="1678946"/>
              <a:chOff x="8814443" y="1654315"/>
              <a:chExt cx="1765355" cy="1678946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8814443" y="1654315"/>
                <a:ext cx="1765355" cy="1678946"/>
              </a:xfrm>
              <a:prstGeom prst="rect">
                <a:avLst/>
              </a:prstGeom>
            </p:spPr>
          </p:pic>
        </p:grpSp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858525" y="1602606"/>
              <a:ext cx="1790476" cy="2066667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1049500" y="1648360"/>
            <a:ext cx="1904381" cy="848133"/>
            <a:chOff x="11049500" y="1648360"/>
            <a:chExt cx="1904381" cy="848133"/>
          </a:xfrm>
        </p:grpSpPr>
        <p:grpSp>
          <p:nvGrpSpPr>
            <p:cNvPr id="1046" name="그룹 1046"/>
            <p:cNvGrpSpPr/>
            <p:nvPr/>
          </p:nvGrpSpPr>
          <p:grpSpPr>
            <a:xfrm>
              <a:off x="11049500" y="1648360"/>
              <a:ext cx="1768575" cy="848133"/>
              <a:chOff x="11049500" y="1648360"/>
              <a:chExt cx="1768575" cy="848133"/>
            </a:xfrm>
          </p:grpSpPr>
          <p:pic>
            <p:nvPicPr>
              <p:cNvPr id="166" name="Object 165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11049500" y="1648360"/>
                <a:ext cx="1768575" cy="848133"/>
              </a:xfrm>
              <a:prstGeom prst="rect">
                <a:avLst/>
              </a:prstGeom>
            </p:spPr>
          </p:pic>
        </p:grpSp>
        <p:pic>
          <p:nvPicPr>
            <p:cNvPr id="168" name="Object 167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1114870" y="1716393"/>
              <a:ext cx="1619048" cy="619048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12946046" y="1647157"/>
            <a:ext cx="1768575" cy="848133"/>
            <a:chOff x="12946046" y="1647157"/>
            <a:chExt cx="1768575" cy="848133"/>
          </a:xfrm>
        </p:grpSpPr>
        <p:grpSp>
          <p:nvGrpSpPr>
            <p:cNvPr id="1048" name="그룹 1048"/>
            <p:cNvGrpSpPr/>
            <p:nvPr/>
          </p:nvGrpSpPr>
          <p:grpSpPr>
            <a:xfrm>
              <a:off x="12946046" y="1647157"/>
              <a:ext cx="1768575" cy="848133"/>
              <a:chOff x="12946046" y="1647157"/>
              <a:chExt cx="1768575" cy="848133"/>
            </a:xfrm>
          </p:grpSpPr>
          <p:pic>
            <p:nvPicPr>
              <p:cNvPr id="172" name="Object 171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12946046" y="1647157"/>
                <a:ext cx="1768575" cy="848133"/>
              </a:xfrm>
              <a:prstGeom prst="rect">
                <a:avLst/>
              </a:prstGeom>
            </p:spPr>
          </p:pic>
        </p:grpSp>
        <p:pic>
          <p:nvPicPr>
            <p:cNvPr id="174" name="Object 173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3145614" y="1717473"/>
              <a:ext cx="1380952" cy="619048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1049500" y="2556462"/>
            <a:ext cx="3665120" cy="614476"/>
            <a:chOff x="11049500" y="2556462"/>
            <a:chExt cx="3665120" cy="614476"/>
          </a:xfrm>
        </p:grpSpPr>
        <p:grpSp>
          <p:nvGrpSpPr>
            <p:cNvPr id="1050" name="그룹 1050"/>
            <p:cNvGrpSpPr/>
            <p:nvPr/>
          </p:nvGrpSpPr>
          <p:grpSpPr>
            <a:xfrm>
              <a:off x="11049500" y="2556462"/>
              <a:ext cx="3665120" cy="614476"/>
              <a:chOff x="11049500" y="2556462"/>
              <a:chExt cx="3665120" cy="614476"/>
            </a:xfrm>
          </p:grpSpPr>
          <p:pic>
            <p:nvPicPr>
              <p:cNvPr id="178" name="Object 177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1049500" y="2556462"/>
                <a:ext cx="3665120" cy="614476"/>
              </a:xfrm>
              <a:prstGeom prst="rect">
                <a:avLst/>
              </a:prstGeom>
            </p:spPr>
          </p:pic>
        </p:grpSp>
        <p:pic>
          <p:nvPicPr>
            <p:cNvPr id="180" name="Object 179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2656657" y="2554345"/>
              <a:ext cx="514286" cy="619048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1049653" y="3530860"/>
            <a:ext cx="3665120" cy="614476"/>
            <a:chOff x="11049653" y="3530860"/>
            <a:chExt cx="3665120" cy="614476"/>
          </a:xfrm>
        </p:grpSpPr>
        <p:grpSp>
          <p:nvGrpSpPr>
            <p:cNvPr id="1052" name="그룹 1052"/>
            <p:cNvGrpSpPr/>
            <p:nvPr/>
          </p:nvGrpSpPr>
          <p:grpSpPr>
            <a:xfrm>
              <a:off x="11049653" y="3530860"/>
              <a:ext cx="3665120" cy="614476"/>
              <a:chOff x="11049653" y="3530860"/>
              <a:chExt cx="3665120" cy="614476"/>
            </a:xfrm>
          </p:grpSpPr>
          <p:pic>
            <p:nvPicPr>
              <p:cNvPr id="184" name="Object 183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1049653" y="3530860"/>
                <a:ext cx="3665120" cy="614476"/>
              </a:xfrm>
              <a:prstGeom prst="rect">
                <a:avLst/>
              </a:prstGeom>
            </p:spPr>
          </p:pic>
        </p:grpSp>
        <p:pic>
          <p:nvPicPr>
            <p:cNvPr id="186" name="Object 185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2103157" y="3502147"/>
              <a:ext cx="1742857" cy="657143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1049653" y="4299712"/>
            <a:ext cx="3665120" cy="614476"/>
            <a:chOff x="11049653" y="4299712"/>
            <a:chExt cx="3665120" cy="61447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11049653" y="4299712"/>
              <a:ext cx="3665120" cy="614476"/>
              <a:chOff x="11049653" y="4299712"/>
              <a:chExt cx="3665120" cy="614476"/>
            </a:xfrm>
          </p:grpSpPr>
          <p:pic>
            <p:nvPicPr>
              <p:cNvPr id="190" name="Object 189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1049653" y="4299712"/>
                <a:ext cx="3665120" cy="614476"/>
              </a:xfrm>
              <a:prstGeom prst="rect">
                <a:avLst/>
              </a:prstGeom>
            </p:spPr>
          </p:pic>
        </p:grpSp>
        <p:pic>
          <p:nvPicPr>
            <p:cNvPr id="192" name="Object 191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2331191" y="4309848"/>
              <a:ext cx="1342857" cy="619048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10594383" y="1465594"/>
            <a:ext cx="373573" cy="249048"/>
            <a:chOff x="10594383" y="1465594"/>
            <a:chExt cx="373573" cy="249048"/>
          </a:xfrm>
        </p:grpSpPr>
        <p:pic>
          <p:nvPicPr>
            <p:cNvPr id="195" name="Object 194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594383" y="1465594"/>
              <a:ext cx="373573" cy="249048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14778432" y="1508790"/>
            <a:ext cx="340410" cy="249048"/>
            <a:chOff x="14778432" y="1508790"/>
            <a:chExt cx="340410" cy="249048"/>
          </a:xfrm>
        </p:grpSpPr>
        <p:pic>
          <p:nvPicPr>
            <p:cNvPr id="198" name="Object 197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4778432" y="1508790"/>
              <a:ext cx="340410" cy="249048"/>
            </a:xfrm>
            <a:prstGeom prst="rect">
              <a:avLst/>
            </a:prstGeom>
          </p:spPr>
        </p:pic>
      </p:grpSp>
      <p:pic>
        <p:nvPicPr>
          <p:cNvPr id="200" name="Object 199"/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11351076" y="53767"/>
            <a:ext cx="2542857" cy="819048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15302691" y="1654315"/>
            <a:ext cx="1258458" cy="827352"/>
            <a:chOff x="15302691" y="1654315"/>
            <a:chExt cx="1258458" cy="827352"/>
          </a:xfrm>
        </p:grpSpPr>
        <p:pic>
          <p:nvPicPr>
            <p:cNvPr id="202" name="Object 201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5601942" y="1602606"/>
              <a:ext cx="647619" cy="619048"/>
            </a:xfrm>
            <a:prstGeom prst="rect">
              <a:avLst/>
            </a:prstGeom>
          </p:spPr>
        </p:pic>
        <p:pic>
          <p:nvPicPr>
            <p:cNvPr id="203" name="Object 202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5250981" y="2016282"/>
              <a:ext cx="1352381" cy="619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5716" y="1436266"/>
            <a:ext cx="5580952" cy="80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2504" y="5695352"/>
            <a:ext cx="4409524" cy="4828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16" y="1552697"/>
            <a:ext cx="8476190" cy="7609331"/>
            <a:chOff x="143616" y="1552697"/>
            <a:chExt cx="8476190" cy="760933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3616" y="1571551"/>
              <a:ext cx="8471272" cy="7581789"/>
              <a:chOff x="143616" y="1571551"/>
              <a:chExt cx="8471272" cy="758178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3599038" y="-1728246"/>
                <a:ext cx="16942545" cy="15163577"/>
              </a:xfrm>
              <a:prstGeom prst="rect">
                <a:avLst/>
              </a:prstGeom>
            </p:spPr>
          </p:pic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3616" y="1571551"/>
                <a:ext cx="8471272" cy="758178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0586" y="1533457"/>
              <a:ext cx="304762" cy="44761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755" y="1514602"/>
              <a:ext cx="304762" cy="44761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3929" y="1614506"/>
              <a:ext cx="304762" cy="44761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800" y="2486361"/>
              <a:ext cx="304762" cy="44761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3929" y="3973899"/>
              <a:ext cx="304762" cy="44761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2915" y="4343492"/>
              <a:ext cx="304762" cy="44761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1314" y="4638730"/>
              <a:ext cx="304762" cy="44761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140" y="6749636"/>
              <a:ext cx="304762" cy="44761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87190" y="7044874"/>
              <a:ext cx="304762" cy="44761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0534" y="7165211"/>
              <a:ext cx="457143" cy="44761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27437" y="2669092"/>
              <a:ext cx="457143" cy="447619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58745" y="4390396"/>
              <a:ext cx="457143" cy="44761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58745" y="5042111"/>
              <a:ext cx="457143" cy="44761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67083" y="5795811"/>
              <a:ext cx="457143" cy="447619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58745" y="6628377"/>
              <a:ext cx="457143" cy="4476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23374" y="-34695"/>
            <a:ext cx="9619048" cy="1095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564" y="4320021"/>
            <a:ext cx="5390476" cy="2190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7752" y="610065"/>
            <a:ext cx="7446265" cy="4253800"/>
            <a:chOff x="1437752" y="610065"/>
            <a:chExt cx="7446265" cy="42538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08188" y="-1240637"/>
              <a:ext cx="14892529" cy="85076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752" y="610065"/>
              <a:ext cx="7446265" cy="4253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57" y="5169357"/>
            <a:ext cx="7457660" cy="4260310"/>
            <a:chOff x="1426357" y="5169357"/>
            <a:chExt cx="7457660" cy="42603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28485" y="3314515"/>
              <a:ext cx="14915320" cy="852062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357" y="5169357"/>
              <a:ext cx="7457660" cy="42603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78295" y="5169357"/>
            <a:ext cx="7486157" cy="4276590"/>
            <a:chOff x="9178295" y="5169357"/>
            <a:chExt cx="7486157" cy="42765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710410" y="3306234"/>
              <a:ext cx="14972315" cy="855318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78295" y="5169357"/>
              <a:ext cx="7486157" cy="42765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78295" y="611394"/>
            <a:ext cx="7477281" cy="4271519"/>
            <a:chOff x="9178295" y="611394"/>
            <a:chExt cx="7477281" cy="42715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714550" y="-1247588"/>
              <a:ext cx="14954562" cy="854303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178295" y="611394"/>
              <a:ext cx="7477281" cy="42715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1381" y="1120270"/>
            <a:ext cx="3695238" cy="136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57598" y="1148842"/>
            <a:ext cx="5800000" cy="136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93473" y="5811423"/>
            <a:ext cx="6409524" cy="13619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51577" y="5798865"/>
            <a:ext cx="4400000" cy="13619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28870" y="2299282"/>
            <a:ext cx="5971429" cy="15523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04667" y="2377591"/>
            <a:ext cx="4733333" cy="15523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05289" y="7054466"/>
            <a:ext cx="7876190" cy="20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06364" y="7054466"/>
            <a:ext cx="5257143" cy="15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65771" y="3679561"/>
            <a:ext cx="2706110" cy="2706110"/>
            <a:chOff x="7665771" y="3679561"/>
            <a:chExt cx="2706110" cy="27061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85793" y="2499583"/>
              <a:ext cx="5412221" cy="5412221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65771" y="3679561"/>
              <a:ext cx="2706110" cy="27061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41094" y="3743850"/>
            <a:ext cx="1211697" cy="2608710"/>
            <a:chOff x="8441094" y="3743850"/>
            <a:chExt cx="1211697" cy="26087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41094" y="3743850"/>
              <a:ext cx="1211697" cy="2608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KOO JAEHEE</cp:lastModifiedBy>
  <cp:revision>4</cp:revision>
  <dcterms:created xsi:type="dcterms:W3CDTF">2020-10-06T17:54:01Z</dcterms:created>
  <dcterms:modified xsi:type="dcterms:W3CDTF">2020-10-06T09:08:56Z</dcterms:modified>
</cp:coreProperties>
</file>