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  <p:sldId id="261" r:id="rId3"/>
    <p:sldId id="263" r:id="rId4"/>
    <p:sldId id="264" r:id="rId5"/>
    <p:sldId id="265" r:id="rId6"/>
    <p:sldId id="268" r:id="rId7"/>
    <p:sldId id="266" r:id="rId8"/>
    <p:sldId id="26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9270A-CDA8-4F46-9058-FD95F7EFF0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2B04B7-9ACA-B044-BA64-46C6F6F276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E43CC7-6DBB-E24B-BEA3-3B6C60A52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4FEF6-009A-184E-8F30-EA2CEE17946F}" type="datetimeFigureOut">
              <a:rPr lang="en-US" smtClean="0"/>
              <a:t>2/8/21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705BC4-3216-E746-B117-4B6767450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51BC9E-744F-624D-AA56-BCEC54229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809F4-61AF-6840-BBC0-0D3EA8DC1C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813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EB9DD-0F3D-DF47-BDB9-E232DAB97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6FBEB2-CF28-694F-ABFB-457F9E6620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C2BF9E-FA55-3445-846F-3A350F3DD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4FEF6-009A-184E-8F30-EA2CEE17946F}" type="datetimeFigureOut">
              <a:rPr lang="en-US" smtClean="0"/>
              <a:t>2/8/21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C063E7-FF5C-D546-A92D-0D9488B2B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348E53-4A82-754E-97C5-5F7CD111D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809F4-61AF-6840-BBC0-0D3EA8DC1C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908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00F680-E6EE-D446-9A47-D3DC06F92E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559795-11FE-4649-AAE2-42675FEFB2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AEB01A-9FC2-2848-8392-34DEDE56A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4FEF6-009A-184E-8F30-EA2CEE17946F}" type="datetimeFigureOut">
              <a:rPr lang="en-US" smtClean="0"/>
              <a:t>2/8/21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4404DC-72D5-3A48-8AEB-322B75ECD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6EB694-C703-FB40-A6D7-C7A2DFF92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809F4-61AF-6840-BBC0-0D3EA8DC1C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397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F1098-C041-7447-9864-A3D6BBE34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1C475-7F12-3A47-BDE3-49B4549374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BF22C-A8F4-0141-8F53-801A615DA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4FEF6-009A-184E-8F30-EA2CEE17946F}" type="datetimeFigureOut">
              <a:rPr lang="en-US" smtClean="0"/>
              <a:t>2/8/21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CCF2B2-4C24-654B-AA04-09F159016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C3882B-65E7-904B-8562-75B0DB742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809F4-61AF-6840-BBC0-0D3EA8DC1C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243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E2E94-C7AA-4D40-B3C3-10D453CBE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4F2A9E-BCF5-CB40-A142-AE6379893B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97F2F6-7A2D-2243-94B7-E23DB105E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4FEF6-009A-184E-8F30-EA2CEE17946F}" type="datetimeFigureOut">
              <a:rPr lang="en-US" smtClean="0"/>
              <a:t>2/8/21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CB0025-78A9-FA4F-B215-D01871C1A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F9D160-6285-0D4F-9380-093815744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809F4-61AF-6840-BBC0-0D3EA8DC1C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049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08E87-A2D8-E24C-9375-55E03AF28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6541AD-7C13-6A4F-8D44-51ED6115D4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97AFC5-B040-6745-A56C-2F8C97603C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F4204E-AD89-5342-916A-668ADE166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4FEF6-009A-184E-8F30-EA2CEE17946F}" type="datetimeFigureOut">
              <a:rPr lang="en-US" smtClean="0"/>
              <a:t>2/8/21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F475D-DDE2-A74E-B05E-288FFB03E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BA39D1-AC06-B446-8B81-D532E7BE7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809F4-61AF-6840-BBC0-0D3EA8DC1C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071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FC09E-FCF6-F540-B402-2BDDD5976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B95AEA-8431-2A46-9597-86E8CC7B56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F0701D-1F7E-BD4C-843D-2DF5FC8A82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6EE7AF-0B46-9840-B488-D5B7521AD9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9602D6-D973-814A-BBE8-C0B737C175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A16C33-FB09-F045-9F49-BFD08264D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4FEF6-009A-184E-8F30-EA2CEE17946F}" type="datetimeFigureOut">
              <a:rPr lang="en-US" smtClean="0"/>
              <a:t>2/8/21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77F19-5753-2544-A836-A7C91287E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317049-1B7B-B84C-A253-14370DDD7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809F4-61AF-6840-BBC0-0D3EA8DC1C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204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61B65-906D-EF4D-9FF4-E0267D1B0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64CF82-7E91-F240-BE27-93A180F8B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4FEF6-009A-184E-8F30-EA2CEE17946F}" type="datetimeFigureOut">
              <a:rPr lang="en-US" smtClean="0"/>
              <a:t>2/8/21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B97560-8C6C-E746-B9D7-2D24583E2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AE9A47-EC75-D446-888E-3D3FA426B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809F4-61AF-6840-BBC0-0D3EA8DC1C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581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E09C06-53DC-554C-9DE2-B5517876C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4FEF6-009A-184E-8F30-EA2CEE17946F}" type="datetimeFigureOut">
              <a:rPr lang="en-US" smtClean="0"/>
              <a:t>2/8/21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605634-E15C-5341-9565-F9850671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1330BB-BD43-D64D-BA1C-EAA90C8F9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809F4-61AF-6840-BBC0-0D3EA8DC1C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994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25CD1-BC4A-704C-8CFF-8EFCB068C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DA9AAA-0999-A846-93BF-1638D8F407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6A5E88-89C4-2E4A-BD49-A4B184E4AD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CD3885-04DB-FA4D-997D-C32E816FF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4FEF6-009A-184E-8F30-EA2CEE17946F}" type="datetimeFigureOut">
              <a:rPr lang="en-US" smtClean="0"/>
              <a:t>2/8/21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23FA98-0A72-4247-956A-0D4203E0C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04B4CB-6901-034B-8D25-00A0AD6E1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809F4-61AF-6840-BBC0-0D3EA8DC1C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55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7512C-414E-714C-B1E0-A27E464FB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1DBF92-2EA6-B843-ABFB-5C8BEF0BA8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F86D19-C834-8A4A-BD28-ED2F287157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6349DB-CC3E-F143-8FBA-0715BED9B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4FEF6-009A-184E-8F30-EA2CEE17946F}" type="datetimeFigureOut">
              <a:rPr lang="en-US" smtClean="0"/>
              <a:t>2/8/21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F72D67-E0C1-0F44-864E-8D4A4DA36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7B523B-FDC3-A84E-AF01-66FD7C6A4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809F4-61AF-6840-BBC0-0D3EA8DC1C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2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5BD028-3EA2-E641-9BE2-CBF19269F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4FE6B7-3700-3448-B726-B13625CEEA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B53FA8-FFFA-3D4E-9365-5A4E0D7EF7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A4FEF6-009A-184E-8F30-EA2CEE17946F}" type="datetimeFigureOut">
              <a:rPr lang="en-US" smtClean="0"/>
              <a:t>2/8/21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649F9B-9625-4E40-BAB8-2C15A13CEA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D586AD-C122-6543-8E1E-91855A3196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7809F4-61AF-6840-BBC0-0D3EA8DC1C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077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6" name="Picture 12" descr="Logo">
            <a:extLst>
              <a:ext uri="{FF2B5EF4-FFF2-40B4-BE49-F238E27FC236}">
                <a16:creationId xmlns:a16="http://schemas.microsoft.com/office/drawing/2014/main" id="{94B91231-0961-E743-99DD-36F562C58D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9629" y="227667"/>
            <a:ext cx="1272212" cy="1132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A67A2DB-BF21-B942-BA24-512B16028D3B}"/>
              </a:ext>
            </a:extLst>
          </p:cNvPr>
          <p:cNvSpPr/>
          <p:nvPr/>
        </p:nvSpPr>
        <p:spPr>
          <a:xfrm>
            <a:off x="390418" y="1245974"/>
            <a:ext cx="7602876" cy="539860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F64E736-97C1-5441-B13E-C321C2098DD2}"/>
              </a:ext>
            </a:extLst>
          </p:cNvPr>
          <p:cNvSpPr/>
          <p:nvPr/>
        </p:nvSpPr>
        <p:spPr>
          <a:xfrm>
            <a:off x="9554966" y="1245974"/>
            <a:ext cx="2246616" cy="539860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E5870A-4565-AB4A-BA36-DEB7F6F83BAB}"/>
              </a:ext>
            </a:extLst>
          </p:cNvPr>
          <p:cNvSpPr txBox="1"/>
          <p:nvPr/>
        </p:nvSpPr>
        <p:spPr>
          <a:xfrm>
            <a:off x="3375735" y="57046"/>
            <a:ext cx="1650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Local computer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3007F6-1CB0-644B-AFCB-7B00124020A8}"/>
              </a:ext>
            </a:extLst>
          </p:cNvPr>
          <p:cNvSpPr txBox="1"/>
          <p:nvPr/>
        </p:nvSpPr>
        <p:spPr>
          <a:xfrm>
            <a:off x="9712817" y="57046"/>
            <a:ext cx="1965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Remote repository</a:t>
            </a:r>
          </a:p>
        </p:txBody>
      </p:sp>
      <p:pic>
        <p:nvPicPr>
          <p:cNvPr id="1026" name="Picture 2" descr="GitHub Logomark">
            <a:extLst>
              <a:ext uri="{FF2B5EF4-FFF2-40B4-BE49-F238E27FC236}">
                <a16:creationId xmlns:a16="http://schemas.microsoft.com/office/drawing/2014/main" id="{CCEA363D-D0CC-9D42-B173-AF9D6C2FD4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3584" y="385819"/>
            <a:ext cx="734451" cy="734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itHub Logotype">
            <a:extLst>
              <a:ext uri="{FF2B5EF4-FFF2-40B4-BE49-F238E27FC236}">
                <a16:creationId xmlns:a16="http://schemas.microsoft.com/office/drawing/2014/main" id="{C77827F5-5EB4-2D40-B559-AE94FAD6BA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2396" y="681079"/>
            <a:ext cx="955195" cy="249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AutoShape 6">
            <a:extLst>
              <a:ext uri="{FF2B5EF4-FFF2-40B4-BE49-F238E27FC236}">
                <a16:creationId xmlns:a16="http://schemas.microsoft.com/office/drawing/2014/main" id="{923B6ACA-8D71-994D-BA05-61D98AAD015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FB60109-59FA-7149-B02F-A9F94A221759}"/>
              </a:ext>
            </a:extLst>
          </p:cNvPr>
          <p:cNvSpPr txBox="1"/>
          <p:nvPr/>
        </p:nvSpPr>
        <p:spPr>
          <a:xfrm>
            <a:off x="3972084" y="568380"/>
            <a:ext cx="43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 </a:t>
            </a:r>
          </a:p>
        </p:txBody>
      </p:sp>
      <p:pic>
        <p:nvPicPr>
          <p:cNvPr id="1038" name="Picture 14" descr="Free Laptop Clipart ">
            <a:extLst>
              <a:ext uri="{FF2B5EF4-FFF2-40B4-BE49-F238E27FC236}">
                <a16:creationId xmlns:a16="http://schemas.microsoft.com/office/drawing/2014/main" id="{6A4D7AA1-D49F-9643-A095-5FEFAF65C3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1587" y="385820"/>
            <a:ext cx="735641" cy="734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F8D9198-97F0-714D-B355-3BCF6F4A3892}"/>
              </a:ext>
            </a:extLst>
          </p:cNvPr>
          <p:cNvCxnSpPr/>
          <p:nvPr/>
        </p:nvCxnSpPr>
        <p:spPr>
          <a:xfrm>
            <a:off x="2883467" y="1602769"/>
            <a:ext cx="0" cy="4695289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B0A30CB-4D24-7441-9A59-41BBFD058953}"/>
              </a:ext>
            </a:extLst>
          </p:cNvPr>
          <p:cNvCxnSpPr/>
          <p:nvPr/>
        </p:nvCxnSpPr>
        <p:spPr>
          <a:xfrm>
            <a:off x="5588251" y="1602769"/>
            <a:ext cx="0" cy="4695289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A48D8E9-6A7E-1B41-B33A-E4BCBCF58FB1}"/>
              </a:ext>
            </a:extLst>
          </p:cNvPr>
          <p:cNvSpPr txBox="1"/>
          <p:nvPr/>
        </p:nvSpPr>
        <p:spPr>
          <a:xfrm>
            <a:off x="611878" y="1359687"/>
            <a:ext cx="1906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Working directory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FCBC968-1FFD-C849-80DF-00302A7EA4A7}"/>
              </a:ext>
            </a:extLst>
          </p:cNvPr>
          <p:cNvSpPr txBox="1"/>
          <p:nvPr/>
        </p:nvSpPr>
        <p:spPr>
          <a:xfrm>
            <a:off x="6562654" y="1359687"/>
            <a:ext cx="483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.git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8818BA0-7442-4D46-87AE-C15BAC3C2047}"/>
              </a:ext>
            </a:extLst>
          </p:cNvPr>
          <p:cNvSpPr txBox="1"/>
          <p:nvPr/>
        </p:nvSpPr>
        <p:spPr>
          <a:xfrm>
            <a:off x="3605445" y="1359687"/>
            <a:ext cx="1334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Staging area</a:t>
            </a:r>
          </a:p>
        </p:txBody>
      </p:sp>
      <p:pic>
        <p:nvPicPr>
          <p:cNvPr id="1040" name="Picture 16" descr="Paper 15 Clip Art">
            <a:extLst>
              <a:ext uri="{FF2B5EF4-FFF2-40B4-BE49-F238E27FC236}">
                <a16:creationId xmlns:a16="http://schemas.microsoft.com/office/drawing/2014/main" id="{146DD4A0-1BDE-144C-84F2-AFEFCFEA71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181" y="2434321"/>
            <a:ext cx="696845" cy="898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16" descr="Paper 15 Clip Art">
            <a:extLst>
              <a:ext uri="{FF2B5EF4-FFF2-40B4-BE49-F238E27FC236}">
                <a16:creationId xmlns:a16="http://schemas.microsoft.com/office/drawing/2014/main" id="{6A9C0A74-7D4F-FF4D-B1B7-F6A2C95A74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5551" y="3737317"/>
            <a:ext cx="696845" cy="898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16" descr="Paper 15 Clip Art">
            <a:extLst>
              <a:ext uri="{FF2B5EF4-FFF2-40B4-BE49-F238E27FC236}">
                <a16:creationId xmlns:a16="http://schemas.microsoft.com/office/drawing/2014/main" id="{A7A5CED4-26A4-0644-9C30-18B07CDAD7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180" y="5048833"/>
            <a:ext cx="696845" cy="898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4635F22D-0AE6-0B45-834A-5D02E2EC4110}"/>
              </a:ext>
            </a:extLst>
          </p:cNvPr>
          <p:cNvSpPr txBox="1"/>
          <p:nvPr/>
        </p:nvSpPr>
        <p:spPr>
          <a:xfrm>
            <a:off x="794653" y="5872500"/>
            <a:ext cx="8350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notes.txt</a:t>
            </a:r>
            <a:endParaRPr lang="en-US" sz="14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5492D0A-AD48-EC44-8645-8EB7F1C824C7}"/>
              </a:ext>
            </a:extLst>
          </p:cNvPr>
          <p:cNvSpPr txBox="1"/>
          <p:nvPr/>
        </p:nvSpPr>
        <p:spPr>
          <a:xfrm>
            <a:off x="1471813" y="4608091"/>
            <a:ext cx="11076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README.md</a:t>
            </a:r>
            <a:endParaRPr lang="en-US" sz="14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BD45FB0-494A-BC42-8971-6AA69CBA32B1}"/>
              </a:ext>
            </a:extLst>
          </p:cNvPr>
          <p:cNvSpPr txBox="1"/>
          <p:nvPr/>
        </p:nvSpPr>
        <p:spPr>
          <a:xfrm>
            <a:off x="588585" y="3303968"/>
            <a:ext cx="12256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analysis.ipynb</a:t>
            </a:r>
            <a:endParaRPr lang="en-US" sz="1400" dirty="0"/>
          </a:p>
        </p:txBody>
      </p:sp>
      <p:pic>
        <p:nvPicPr>
          <p:cNvPr id="23" name="Picture 16" descr="Paper 15 Clip Art">
            <a:extLst>
              <a:ext uri="{FF2B5EF4-FFF2-40B4-BE49-F238E27FC236}">
                <a16:creationId xmlns:a16="http://schemas.microsoft.com/office/drawing/2014/main" id="{F7599D13-5D91-5C4B-BCF5-A69E9E6CDD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9105" y="2442885"/>
            <a:ext cx="696845" cy="898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16" descr="Paper 15 Clip Art">
            <a:extLst>
              <a:ext uri="{FF2B5EF4-FFF2-40B4-BE49-F238E27FC236}">
                <a16:creationId xmlns:a16="http://schemas.microsoft.com/office/drawing/2014/main" id="{57D06F1E-CD22-F641-B328-234F525961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1475" y="3745881"/>
            <a:ext cx="696845" cy="898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CC235A24-C2DD-D84F-8812-463A107A9E15}"/>
              </a:ext>
            </a:extLst>
          </p:cNvPr>
          <p:cNvSpPr txBox="1"/>
          <p:nvPr/>
        </p:nvSpPr>
        <p:spPr>
          <a:xfrm>
            <a:off x="6627737" y="4616655"/>
            <a:ext cx="11076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README.md</a:t>
            </a:r>
            <a:endParaRPr lang="en-US" sz="14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7A339BE-5D6C-354B-B42A-EDF5E80F94BE}"/>
              </a:ext>
            </a:extLst>
          </p:cNvPr>
          <p:cNvSpPr txBox="1"/>
          <p:nvPr/>
        </p:nvSpPr>
        <p:spPr>
          <a:xfrm>
            <a:off x="5744509" y="3312532"/>
            <a:ext cx="12256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analysis.ipynb</a:t>
            </a:r>
            <a:endParaRPr lang="en-US" sz="1400" dirty="0"/>
          </a:p>
        </p:txBody>
      </p:sp>
      <p:pic>
        <p:nvPicPr>
          <p:cNvPr id="32" name="Picture 16" descr="Paper 15 Clip Art">
            <a:extLst>
              <a:ext uri="{FF2B5EF4-FFF2-40B4-BE49-F238E27FC236}">
                <a16:creationId xmlns:a16="http://schemas.microsoft.com/office/drawing/2014/main" id="{2143CEE1-B0A0-1C4A-9D81-B6F42A0F2F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2949" y="2461722"/>
            <a:ext cx="696845" cy="898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16" descr="Paper 15 Clip Art">
            <a:extLst>
              <a:ext uri="{FF2B5EF4-FFF2-40B4-BE49-F238E27FC236}">
                <a16:creationId xmlns:a16="http://schemas.microsoft.com/office/drawing/2014/main" id="{7768B3C0-B7E2-6E47-AF18-304DB2C1D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5319" y="3764718"/>
            <a:ext cx="696845" cy="898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0E862997-77DF-2347-8B13-4C90E6D6EB8A}"/>
              </a:ext>
            </a:extLst>
          </p:cNvPr>
          <p:cNvSpPr txBox="1"/>
          <p:nvPr/>
        </p:nvSpPr>
        <p:spPr>
          <a:xfrm>
            <a:off x="10581581" y="4635492"/>
            <a:ext cx="11076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README.md</a:t>
            </a:r>
            <a:endParaRPr lang="en-US" sz="14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D13F103-5858-BB4D-8DAC-E87760CE8D1F}"/>
              </a:ext>
            </a:extLst>
          </p:cNvPr>
          <p:cNvSpPr txBox="1"/>
          <p:nvPr/>
        </p:nvSpPr>
        <p:spPr>
          <a:xfrm>
            <a:off x="9698353" y="3331369"/>
            <a:ext cx="12256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analysis.ipynb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058350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6" name="Picture 12" descr="Logo">
            <a:extLst>
              <a:ext uri="{FF2B5EF4-FFF2-40B4-BE49-F238E27FC236}">
                <a16:creationId xmlns:a16="http://schemas.microsoft.com/office/drawing/2014/main" id="{94B91231-0961-E743-99DD-36F562C58D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9629" y="227667"/>
            <a:ext cx="1272212" cy="1132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A67A2DB-BF21-B942-BA24-512B16028D3B}"/>
              </a:ext>
            </a:extLst>
          </p:cNvPr>
          <p:cNvSpPr/>
          <p:nvPr/>
        </p:nvSpPr>
        <p:spPr>
          <a:xfrm>
            <a:off x="390418" y="1245974"/>
            <a:ext cx="7602876" cy="539860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F64E736-97C1-5441-B13E-C321C2098DD2}"/>
              </a:ext>
            </a:extLst>
          </p:cNvPr>
          <p:cNvSpPr/>
          <p:nvPr/>
        </p:nvSpPr>
        <p:spPr>
          <a:xfrm>
            <a:off x="9554966" y="1245974"/>
            <a:ext cx="2246616" cy="539860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E5870A-4565-AB4A-BA36-DEB7F6F83BAB}"/>
              </a:ext>
            </a:extLst>
          </p:cNvPr>
          <p:cNvSpPr txBox="1"/>
          <p:nvPr/>
        </p:nvSpPr>
        <p:spPr>
          <a:xfrm>
            <a:off x="3375735" y="57046"/>
            <a:ext cx="1650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Local computer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3007F6-1CB0-644B-AFCB-7B00124020A8}"/>
              </a:ext>
            </a:extLst>
          </p:cNvPr>
          <p:cNvSpPr txBox="1"/>
          <p:nvPr/>
        </p:nvSpPr>
        <p:spPr>
          <a:xfrm>
            <a:off x="9712817" y="57046"/>
            <a:ext cx="1965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Remote repository</a:t>
            </a:r>
          </a:p>
        </p:txBody>
      </p:sp>
      <p:pic>
        <p:nvPicPr>
          <p:cNvPr id="1026" name="Picture 2" descr="GitHub Logomark">
            <a:extLst>
              <a:ext uri="{FF2B5EF4-FFF2-40B4-BE49-F238E27FC236}">
                <a16:creationId xmlns:a16="http://schemas.microsoft.com/office/drawing/2014/main" id="{CCEA363D-D0CC-9D42-B173-AF9D6C2FD4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3584" y="385819"/>
            <a:ext cx="734451" cy="734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itHub Logotype">
            <a:extLst>
              <a:ext uri="{FF2B5EF4-FFF2-40B4-BE49-F238E27FC236}">
                <a16:creationId xmlns:a16="http://schemas.microsoft.com/office/drawing/2014/main" id="{C77827F5-5EB4-2D40-B559-AE94FAD6BA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2396" y="681079"/>
            <a:ext cx="955195" cy="249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AutoShape 6">
            <a:extLst>
              <a:ext uri="{FF2B5EF4-FFF2-40B4-BE49-F238E27FC236}">
                <a16:creationId xmlns:a16="http://schemas.microsoft.com/office/drawing/2014/main" id="{923B6ACA-8D71-994D-BA05-61D98AAD015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FB60109-59FA-7149-B02F-A9F94A221759}"/>
              </a:ext>
            </a:extLst>
          </p:cNvPr>
          <p:cNvSpPr txBox="1"/>
          <p:nvPr/>
        </p:nvSpPr>
        <p:spPr>
          <a:xfrm>
            <a:off x="3972084" y="568380"/>
            <a:ext cx="43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 </a:t>
            </a:r>
          </a:p>
        </p:txBody>
      </p:sp>
      <p:pic>
        <p:nvPicPr>
          <p:cNvPr id="1038" name="Picture 14" descr="Free Laptop Clipart ">
            <a:extLst>
              <a:ext uri="{FF2B5EF4-FFF2-40B4-BE49-F238E27FC236}">
                <a16:creationId xmlns:a16="http://schemas.microsoft.com/office/drawing/2014/main" id="{6A4D7AA1-D49F-9643-A095-5FEFAF65C3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1587" y="385820"/>
            <a:ext cx="735641" cy="734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F8D9198-97F0-714D-B355-3BCF6F4A3892}"/>
              </a:ext>
            </a:extLst>
          </p:cNvPr>
          <p:cNvCxnSpPr/>
          <p:nvPr/>
        </p:nvCxnSpPr>
        <p:spPr>
          <a:xfrm>
            <a:off x="2883467" y="1602769"/>
            <a:ext cx="0" cy="4695289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B0A30CB-4D24-7441-9A59-41BBFD058953}"/>
              </a:ext>
            </a:extLst>
          </p:cNvPr>
          <p:cNvCxnSpPr/>
          <p:nvPr/>
        </p:nvCxnSpPr>
        <p:spPr>
          <a:xfrm>
            <a:off x="5588251" y="1602769"/>
            <a:ext cx="0" cy="4695289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A48D8E9-6A7E-1B41-B33A-E4BCBCF58FB1}"/>
              </a:ext>
            </a:extLst>
          </p:cNvPr>
          <p:cNvSpPr txBox="1"/>
          <p:nvPr/>
        </p:nvSpPr>
        <p:spPr>
          <a:xfrm>
            <a:off x="611878" y="1359687"/>
            <a:ext cx="1906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Working directory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FCBC968-1FFD-C849-80DF-00302A7EA4A7}"/>
              </a:ext>
            </a:extLst>
          </p:cNvPr>
          <p:cNvSpPr txBox="1"/>
          <p:nvPr/>
        </p:nvSpPr>
        <p:spPr>
          <a:xfrm>
            <a:off x="6562654" y="1359687"/>
            <a:ext cx="483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.git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8818BA0-7442-4D46-87AE-C15BAC3C2047}"/>
              </a:ext>
            </a:extLst>
          </p:cNvPr>
          <p:cNvSpPr txBox="1"/>
          <p:nvPr/>
        </p:nvSpPr>
        <p:spPr>
          <a:xfrm>
            <a:off x="3605445" y="1359687"/>
            <a:ext cx="1334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Staging area</a:t>
            </a:r>
          </a:p>
        </p:txBody>
      </p:sp>
      <p:pic>
        <p:nvPicPr>
          <p:cNvPr id="1040" name="Picture 16" descr="Paper 15 Clip Art">
            <a:extLst>
              <a:ext uri="{FF2B5EF4-FFF2-40B4-BE49-F238E27FC236}">
                <a16:creationId xmlns:a16="http://schemas.microsoft.com/office/drawing/2014/main" id="{146DD4A0-1BDE-144C-84F2-AFEFCFEA71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181" y="2434321"/>
            <a:ext cx="696845" cy="898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16" descr="Paper 15 Clip Art">
            <a:extLst>
              <a:ext uri="{FF2B5EF4-FFF2-40B4-BE49-F238E27FC236}">
                <a16:creationId xmlns:a16="http://schemas.microsoft.com/office/drawing/2014/main" id="{6A9C0A74-7D4F-FF4D-B1B7-F6A2C95A74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5551" y="3737317"/>
            <a:ext cx="696845" cy="898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16" descr="Paper 15 Clip Art">
            <a:extLst>
              <a:ext uri="{FF2B5EF4-FFF2-40B4-BE49-F238E27FC236}">
                <a16:creationId xmlns:a16="http://schemas.microsoft.com/office/drawing/2014/main" id="{A7A5CED4-26A4-0644-9C30-18B07CDAD7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180" y="5048833"/>
            <a:ext cx="696845" cy="898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4635F22D-0AE6-0B45-834A-5D02E2EC4110}"/>
              </a:ext>
            </a:extLst>
          </p:cNvPr>
          <p:cNvSpPr txBox="1"/>
          <p:nvPr/>
        </p:nvSpPr>
        <p:spPr>
          <a:xfrm>
            <a:off x="794653" y="5872500"/>
            <a:ext cx="8350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notes.txt</a:t>
            </a:r>
            <a:endParaRPr lang="en-US" sz="14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5492D0A-AD48-EC44-8645-8EB7F1C824C7}"/>
              </a:ext>
            </a:extLst>
          </p:cNvPr>
          <p:cNvSpPr txBox="1"/>
          <p:nvPr/>
        </p:nvSpPr>
        <p:spPr>
          <a:xfrm>
            <a:off x="1471813" y="4608091"/>
            <a:ext cx="11076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README.md</a:t>
            </a:r>
            <a:endParaRPr lang="en-US" sz="14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BD45FB0-494A-BC42-8971-6AA69CBA32B1}"/>
              </a:ext>
            </a:extLst>
          </p:cNvPr>
          <p:cNvSpPr txBox="1"/>
          <p:nvPr/>
        </p:nvSpPr>
        <p:spPr>
          <a:xfrm>
            <a:off x="588585" y="3303968"/>
            <a:ext cx="12256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analysis.ipynb</a:t>
            </a:r>
            <a:endParaRPr lang="en-US" sz="1400" dirty="0"/>
          </a:p>
        </p:txBody>
      </p:sp>
      <p:pic>
        <p:nvPicPr>
          <p:cNvPr id="23" name="Picture 16" descr="Paper 15 Clip Art">
            <a:extLst>
              <a:ext uri="{FF2B5EF4-FFF2-40B4-BE49-F238E27FC236}">
                <a16:creationId xmlns:a16="http://schemas.microsoft.com/office/drawing/2014/main" id="{F7599D13-5D91-5C4B-BCF5-A69E9E6CDD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9105" y="2442885"/>
            <a:ext cx="696845" cy="898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16" descr="Paper 15 Clip Art">
            <a:extLst>
              <a:ext uri="{FF2B5EF4-FFF2-40B4-BE49-F238E27FC236}">
                <a16:creationId xmlns:a16="http://schemas.microsoft.com/office/drawing/2014/main" id="{57D06F1E-CD22-F641-B328-234F525961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1475" y="3745881"/>
            <a:ext cx="696845" cy="898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CC235A24-C2DD-D84F-8812-463A107A9E15}"/>
              </a:ext>
            </a:extLst>
          </p:cNvPr>
          <p:cNvSpPr txBox="1"/>
          <p:nvPr/>
        </p:nvSpPr>
        <p:spPr>
          <a:xfrm>
            <a:off x="6627737" y="4616655"/>
            <a:ext cx="11076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README.md</a:t>
            </a:r>
            <a:endParaRPr lang="en-US" sz="14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7A339BE-5D6C-354B-B42A-EDF5E80F94BE}"/>
              </a:ext>
            </a:extLst>
          </p:cNvPr>
          <p:cNvSpPr txBox="1"/>
          <p:nvPr/>
        </p:nvSpPr>
        <p:spPr>
          <a:xfrm>
            <a:off x="5744509" y="3312532"/>
            <a:ext cx="12256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analysis.ipynb</a:t>
            </a:r>
            <a:endParaRPr lang="en-US" sz="1400" dirty="0"/>
          </a:p>
        </p:txBody>
      </p:sp>
      <p:pic>
        <p:nvPicPr>
          <p:cNvPr id="32" name="Picture 16" descr="Paper 15 Clip Art">
            <a:extLst>
              <a:ext uri="{FF2B5EF4-FFF2-40B4-BE49-F238E27FC236}">
                <a16:creationId xmlns:a16="http://schemas.microsoft.com/office/drawing/2014/main" id="{2143CEE1-B0A0-1C4A-9D81-B6F42A0F2F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2949" y="2461722"/>
            <a:ext cx="696845" cy="898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16" descr="Paper 15 Clip Art">
            <a:extLst>
              <a:ext uri="{FF2B5EF4-FFF2-40B4-BE49-F238E27FC236}">
                <a16:creationId xmlns:a16="http://schemas.microsoft.com/office/drawing/2014/main" id="{7768B3C0-B7E2-6E47-AF18-304DB2C1D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5319" y="3764718"/>
            <a:ext cx="696845" cy="898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0E862997-77DF-2347-8B13-4C90E6D6EB8A}"/>
              </a:ext>
            </a:extLst>
          </p:cNvPr>
          <p:cNvSpPr txBox="1"/>
          <p:nvPr/>
        </p:nvSpPr>
        <p:spPr>
          <a:xfrm>
            <a:off x="10581581" y="4635492"/>
            <a:ext cx="11076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README.md</a:t>
            </a:r>
            <a:endParaRPr lang="en-US" sz="14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D13F103-5858-BB4D-8DAC-E87760CE8D1F}"/>
              </a:ext>
            </a:extLst>
          </p:cNvPr>
          <p:cNvSpPr txBox="1"/>
          <p:nvPr/>
        </p:nvSpPr>
        <p:spPr>
          <a:xfrm>
            <a:off x="9698353" y="3331369"/>
            <a:ext cx="12256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analysis.ipynb</a:t>
            </a:r>
            <a:endParaRPr lang="en-US"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65A43FF-5FB8-E94B-9BD7-27457B915E8A}"/>
              </a:ext>
            </a:extLst>
          </p:cNvPr>
          <p:cNvSpPr txBox="1"/>
          <p:nvPr/>
        </p:nvSpPr>
        <p:spPr>
          <a:xfrm>
            <a:off x="863855" y="2736286"/>
            <a:ext cx="9551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changes….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54A0805-1C7D-5641-A5D5-0234CF6D638B}"/>
              </a:ext>
            </a:extLst>
          </p:cNvPr>
          <p:cNvSpPr txBox="1"/>
          <p:nvPr/>
        </p:nvSpPr>
        <p:spPr>
          <a:xfrm>
            <a:off x="1705287" y="4082279"/>
            <a:ext cx="9551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changes….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38EF931-23DB-9543-AD4B-9EF87F2D5C4D}"/>
              </a:ext>
            </a:extLst>
          </p:cNvPr>
          <p:cNvSpPr txBox="1"/>
          <p:nvPr/>
        </p:nvSpPr>
        <p:spPr>
          <a:xfrm>
            <a:off x="854471" y="5457667"/>
            <a:ext cx="9551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changes….</a:t>
            </a:r>
          </a:p>
        </p:txBody>
      </p:sp>
    </p:spTree>
    <p:extLst>
      <p:ext uri="{BB962C8B-B14F-4D97-AF65-F5344CB8AC3E}">
        <p14:creationId xmlns:p14="http://schemas.microsoft.com/office/powerpoint/2010/main" val="2034837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6" name="Picture 12" descr="Logo">
            <a:extLst>
              <a:ext uri="{FF2B5EF4-FFF2-40B4-BE49-F238E27FC236}">
                <a16:creationId xmlns:a16="http://schemas.microsoft.com/office/drawing/2014/main" id="{94B91231-0961-E743-99DD-36F562C58D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9629" y="227667"/>
            <a:ext cx="1272212" cy="1132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A67A2DB-BF21-B942-BA24-512B16028D3B}"/>
              </a:ext>
            </a:extLst>
          </p:cNvPr>
          <p:cNvSpPr/>
          <p:nvPr/>
        </p:nvSpPr>
        <p:spPr>
          <a:xfrm>
            <a:off x="390418" y="1245974"/>
            <a:ext cx="7602876" cy="539860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F64E736-97C1-5441-B13E-C321C2098DD2}"/>
              </a:ext>
            </a:extLst>
          </p:cNvPr>
          <p:cNvSpPr/>
          <p:nvPr/>
        </p:nvSpPr>
        <p:spPr>
          <a:xfrm>
            <a:off x="9554966" y="1245974"/>
            <a:ext cx="2246616" cy="539860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E5870A-4565-AB4A-BA36-DEB7F6F83BAB}"/>
              </a:ext>
            </a:extLst>
          </p:cNvPr>
          <p:cNvSpPr txBox="1"/>
          <p:nvPr/>
        </p:nvSpPr>
        <p:spPr>
          <a:xfrm>
            <a:off x="3375735" y="57046"/>
            <a:ext cx="1650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Local computer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3007F6-1CB0-644B-AFCB-7B00124020A8}"/>
              </a:ext>
            </a:extLst>
          </p:cNvPr>
          <p:cNvSpPr txBox="1"/>
          <p:nvPr/>
        </p:nvSpPr>
        <p:spPr>
          <a:xfrm>
            <a:off x="9712817" y="57046"/>
            <a:ext cx="1965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Remote repository</a:t>
            </a:r>
          </a:p>
        </p:txBody>
      </p:sp>
      <p:pic>
        <p:nvPicPr>
          <p:cNvPr id="1026" name="Picture 2" descr="GitHub Logomark">
            <a:extLst>
              <a:ext uri="{FF2B5EF4-FFF2-40B4-BE49-F238E27FC236}">
                <a16:creationId xmlns:a16="http://schemas.microsoft.com/office/drawing/2014/main" id="{CCEA363D-D0CC-9D42-B173-AF9D6C2FD4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3584" y="385819"/>
            <a:ext cx="734451" cy="734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itHub Logotype">
            <a:extLst>
              <a:ext uri="{FF2B5EF4-FFF2-40B4-BE49-F238E27FC236}">
                <a16:creationId xmlns:a16="http://schemas.microsoft.com/office/drawing/2014/main" id="{C77827F5-5EB4-2D40-B559-AE94FAD6BA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2396" y="681079"/>
            <a:ext cx="955195" cy="249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AutoShape 6">
            <a:extLst>
              <a:ext uri="{FF2B5EF4-FFF2-40B4-BE49-F238E27FC236}">
                <a16:creationId xmlns:a16="http://schemas.microsoft.com/office/drawing/2014/main" id="{923B6ACA-8D71-994D-BA05-61D98AAD015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FB60109-59FA-7149-B02F-A9F94A221759}"/>
              </a:ext>
            </a:extLst>
          </p:cNvPr>
          <p:cNvSpPr txBox="1"/>
          <p:nvPr/>
        </p:nvSpPr>
        <p:spPr>
          <a:xfrm>
            <a:off x="3972084" y="568380"/>
            <a:ext cx="43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 </a:t>
            </a:r>
          </a:p>
        </p:txBody>
      </p:sp>
      <p:pic>
        <p:nvPicPr>
          <p:cNvPr id="1038" name="Picture 14" descr="Free Laptop Clipart ">
            <a:extLst>
              <a:ext uri="{FF2B5EF4-FFF2-40B4-BE49-F238E27FC236}">
                <a16:creationId xmlns:a16="http://schemas.microsoft.com/office/drawing/2014/main" id="{6A4D7AA1-D49F-9643-A095-5FEFAF65C3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1587" y="385820"/>
            <a:ext cx="735641" cy="734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F8D9198-97F0-714D-B355-3BCF6F4A3892}"/>
              </a:ext>
            </a:extLst>
          </p:cNvPr>
          <p:cNvCxnSpPr/>
          <p:nvPr/>
        </p:nvCxnSpPr>
        <p:spPr>
          <a:xfrm>
            <a:off x="2883467" y="1602769"/>
            <a:ext cx="0" cy="4695289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B0A30CB-4D24-7441-9A59-41BBFD058953}"/>
              </a:ext>
            </a:extLst>
          </p:cNvPr>
          <p:cNvCxnSpPr/>
          <p:nvPr/>
        </p:nvCxnSpPr>
        <p:spPr>
          <a:xfrm>
            <a:off x="5588251" y="1602769"/>
            <a:ext cx="0" cy="4695289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A48D8E9-6A7E-1B41-B33A-E4BCBCF58FB1}"/>
              </a:ext>
            </a:extLst>
          </p:cNvPr>
          <p:cNvSpPr txBox="1"/>
          <p:nvPr/>
        </p:nvSpPr>
        <p:spPr>
          <a:xfrm>
            <a:off x="611878" y="1359687"/>
            <a:ext cx="1906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Working directory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FCBC968-1FFD-C849-80DF-00302A7EA4A7}"/>
              </a:ext>
            </a:extLst>
          </p:cNvPr>
          <p:cNvSpPr txBox="1"/>
          <p:nvPr/>
        </p:nvSpPr>
        <p:spPr>
          <a:xfrm>
            <a:off x="6562654" y="1359687"/>
            <a:ext cx="483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.git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8818BA0-7442-4D46-87AE-C15BAC3C2047}"/>
              </a:ext>
            </a:extLst>
          </p:cNvPr>
          <p:cNvSpPr txBox="1"/>
          <p:nvPr/>
        </p:nvSpPr>
        <p:spPr>
          <a:xfrm>
            <a:off x="3605445" y="1359687"/>
            <a:ext cx="1334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Staging area</a:t>
            </a:r>
          </a:p>
        </p:txBody>
      </p:sp>
      <p:pic>
        <p:nvPicPr>
          <p:cNvPr id="1040" name="Picture 16" descr="Paper 15 Clip Art">
            <a:extLst>
              <a:ext uri="{FF2B5EF4-FFF2-40B4-BE49-F238E27FC236}">
                <a16:creationId xmlns:a16="http://schemas.microsoft.com/office/drawing/2014/main" id="{146DD4A0-1BDE-144C-84F2-AFEFCFEA71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181" y="2434321"/>
            <a:ext cx="696845" cy="898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16" descr="Paper 15 Clip Art">
            <a:extLst>
              <a:ext uri="{FF2B5EF4-FFF2-40B4-BE49-F238E27FC236}">
                <a16:creationId xmlns:a16="http://schemas.microsoft.com/office/drawing/2014/main" id="{6A9C0A74-7D4F-FF4D-B1B7-F6A2C95A74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5551" y="3737317"/>
            <a:ext cx="696845" cy="898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16" descr="Paper 15 Clip Art">
            <a:extLst>
              <a:ext uri="{FF2B5EF4-FFF2-40B4-BE49-F238E27FC236}">
                <a16:creationId xmlns:a16="http://schemas.microsoft.com/office/drawing/2014/main" id="{A7A5CED4-26A4-0644-9C30-18B07CDAD7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180" y="5048833"/>
            <a:ext cx="696845" cy="898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4635F22D-0AE6-0B45-834A-5D02E2EC4110}"/>
              </a:ext>
            </a:extLst>
          </p:cNvPr>
          <p:cNvSpPr txBox="1"/>
          <p:nvPr/>
        </p:nvSpPr>
        <p:spPr>
          <a:xfrm>
            <a:off x="794653" y="5872500"/>
            <a:ext cx="8350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notes.txt</a:t>
            </a:r>
            <a:endParaRPr lang="en-US" sz="14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5492D0A-AD48-EC44-8645-8EB7F1C824C7}"/>
              </a:ext>
            </a:extLst>
          </p:cNvPr>
          <p:cNvSpPr txBox="1"/>
          <p:nvPr/>
        </p:nvSpPr>
        <p:spPr>
          <a:xfrm>
            <a:off x="1471813" y="4608091"/>
            <a:ext cx="11076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README.md</a:t>
            </a:r>
            <a:endParaRPr lang="en-US" sz="14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BD45FB0-494A-BC42-8971-6AA69CBA32B1}"/>
              </a:ext>
            </a:extLst>
          </p:cNvPr>
          <p:cNvSpPr txBox="1"/>
          <p:nvPr/>
        </p:nvSpPr>
        <p:spPr>
          <a:xfrm>
            <a:off x="588585" y="3303968"/>
            <a:ext cx="12256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analysis.ipynb</a:t>
            </a:r>
            <a:endParaRPr lang="en-US" sz="1400" dirty="0"/>
          </a:p>
        </p:txBody>
      </p:sp>
      <p:pic>
        <p:nvPicPr>
          <p:cNvPr id="23" name="Picture 16" descr="Paper 15 Clip Art">
            <a:extLst>
              <a:ext uri="{FF2B5EF4-FFF2-40B4-BE49-F238E27FC236}">
                <a16:creationId xmlns:a16="http://schemas.microsoft.com/office/drawing/2014/main" id="{F7599D13-5D91-5C4B-BCF5-A69E9E6CDD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9105" y="2442885"/>
            <a:ext cx="696845" cy="898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16" descr="Paper 15 Clip Art">
            <a:extLst>
              <a:ext uri="{FF2B5EF4-FFF2-40B4-BE49-F238E27FC236}">
                <a16:creationId xmlns:a16="http://schemas.microsoft.com/office/drawing/2014/main" id="{57D06F1E-CD22-F641-B328-234F525961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1475" y="3745881"/>
            <a:ext cx="696845" cy="898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CC235A24-C2DD-D84F-8812-463A107A9E15}"/>
              </a:ext>
            </a:extLst>
          </p:cNvPr>
          <p:cNvSpPr txBox="1"/>
          <p:nvPr/>
        </p:nvSpPr>
        <p:spPr>
          <a:xfrm>
            <a:off x="6627737" y="4616655"/>
            <a:ext cx="11076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README.md</a:t>
            </a:r>
            <a:endParaRPr lang="en-US" sz="14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7A339BE-5D6C-354B-B42A-EDF5E80F94BE}"/>
              </a:ext>
            </a:extLst>
          </p:cNvPr>
          <p:cNvSpPr txBox="1"/>
          <p:nvPr/>
        </p:nvSpPr>
        <p:spPr>
          <a:xfrm>
            <a:off x="5744509" y="3312532"/>
            <a:ext cx="12256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analysis.ipynb</a:t>
            </a:r>
            <a:endParaRPr lang="en-US" sz="1400" dirty="0"/>
          </a:p>
        </p:txBody>
      </p:sp>
      <p:pic>
        <p:nvPicPr>
          <p:cNvPr id="32" name="Picture 16" descr="Paper 15 Clip Art">
            <a:extLst>
              <a:ext uri="{FF2B5EF4-FFF2-40B4-BE49-F238E27FC236}">
                <a16:creationId xmlns:a16="http://schemas.microsoft.com/office/drawing/2014/main" id="{2143CEE1-B0A0-1C4A-9D81-B6F42A0F2F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2949" y="2461722"/>
            <a:ext cx="696845" cy="898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16" descr="Paper 15 Clip Art">
            <a:extLst>
              <a:ext uri="{FF2B5EF4-FFF2-40B4-BE49-F238E27FC236}">
                <a16:creationId xmlns:a16="http://schemas.microsoft.com/office/drawing/2014/main" id="{7768B3C0-B7E2-6E47-AF18-304DB2C1D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5319" y="3764718"/>
            <a:ext cx="696845" cy="898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0E862997-77DF-2347-8B13-4C90E6D6EB8A}"/>
              </a:ext>
            </a:extLst>
          </p:cNvPr>
          <p:cNvSpPr txBox="1"/>
          <p:nvPr/>
        </p:nvSpPr>
        <p:spPr>
          <a:xfrm>
            <a:off x="10581581" y="4635492"/>
            <a:ext cx="11076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README.md</a:t>
            </a:r>
            <a:endParaRPr lang="en-US" sz="14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D13F103-5858-BB4D-8DAC-E87760CE8D1F}"/>
              </a:ext>
            </a:extLst>
          </p:cNvPr>
          <p:cNvSpPr txBox="1"/>
          <p:nvPr/>
        </p:nvSpPr>
        <p:spPr>
          <a:xfrm>
            <a:off x="9698353" y="3331369"/>
            <a:ext cx="12256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analysis.ipynb</a:t>
            </a:r>
            <a:endParaRPr lang="en-US"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65A43FF-5FB8-E94B-9BD7-27457B915E8A}"/>
              </a:ext>
            </a:extLst>
          </p:cNvPr>
          <p:cNvSpPr txBox="1"/>
          <p:nvPr/>
        </p:nvSpPr>
        <p:spPr>
          <a:xfrm>
            <a:off x="863855" y="2736286"/>
            <a:ext cx="9551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changes….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54A0805-1C7D-5641-A5D5-0234CF6D638B}"/>
              </a:ext>
            </a:extLst>
          </p:cNvPr>
          <p:cNvSpPr txBox="1"/>
          <p:nvPr/>
        </p:nvSpPr>
        <p:spPr>
          <a:xfrm>
            <a:off x="1705287" y="4082279"/>
            <a:ext cx="9551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changes….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38EF931-23DB-9543-AD4B-9EF87F2D5C4D}"/>
              </a:ext>
            </a:extLst>
          </p:cNvPr>
          <p:cNvSpPr txBox="1"/>
          <p:nvPr/>
        </p:nvSpPr>
        <p:spPr>
          <a:xfrm>
            <a:off x="854471" y="5457667"/>
            <a:ext cx="9551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changes….</a:t>
            </a:r>
          </a:p>
        </p:txBody>
      </p:sp>
      <p:sp>
        <p:nvSpPr>
          <p:cNvPr id="3" name="Right Arrow 2">
            <a:extLst>
              <a:ext uri="{FF2B5EF4-FFF2-40B4-BE49-F238E27FC236}">
                <a16:creationId xmlns:a16="http://schemas.microsoft.com/office/drawing/2014/main" id="{30140679-83C5-9548-86BE-A465D5678117}"/>
              </a:ext>
            </a:extLst>
          </p:cNvPr>
          <p:cNvSpPr/>
          <p:nvPr/>
        </p:nvSpPr>
        <p:spPr>
          <a:xfrm>
            <a:off x="2404981" y="2684070"/>
            <a:ext cx="955193" cy="246220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99FE62-B2C9-C340-9B8D-44CB42D92E55}"/>
              </a:ext>
            </a:extLst>
          </p:cNvPr>
          <p:cNvSpPr txBox="1"/>
          <p:nvPr/>
        </p:nvSpPr>
        <p:spPr>
          <a:xfrm>
            <a:off x="1994829" y="1789476"/>
            <a:ext cx="17356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Git add:</a:t>
            </a:r>
          </a:p>
          <a:p>
            <a:pPr marL="342900" indent="-342900">
              <a:buAutoNum type="arabicPeriod"/>
            </a:pPr>
            <a:r>
              <a:rPr lang="en-US" sz="1600" b="1" dirty="0" err="1"/>
              <a:t>analysis.ipynb</a:t>
            </a:r>
            <a:endParaRPr lang="en-US" sz="1600" b="1" dirty="0"/>
          </a:p>
          <a:p>
            <a:pPr marL="342900" indent="-342900">
              <a:buAutoNum type="arabicPeriod"/>
            </a:pPr>
            <a:r>
              <a:rPr lang="en-US" sz="1600" b="1" dirty="0" err="1"/>
              <a:t>README.md</a:t>
            </a:r>
            <a:endParaRPr lang="en-US" sz="1600" b="1" dirty="0"/>
          </a:p>
        </p:txBody>
      </p:sp>
      <p:pic>
        <p:nvPicPr>
          <p:cNvPr id="39" name="Picture 16" descr="Paper 15 Clip Art">
            <a:extLst>
              <a:ext uri="{FF2B5EF4-FFF2-40B4-BE49-F238E27FC236}">
                <a16:creationId xmlns:a16="http://schemas.microsoft.com/office/drawing/2014/main" id="{3E68FC95-859B-FB44-9D9C-ECEA84B838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5217" y="2432611"/>
            <a:ext cx="696845" cy="898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16" descr="Paper 15 Clip Art">
            <a:extLst>
              <a:ext uri="{FF2B5EF4-FFF2-40B4-BE49-F238E27FC236}">
                <a16:creationId xmlns:a16="http://schemas.microsoft.com/office/drawing/2014/main" id="{3DC4AEF3-727D-7E4E-B6A4-1DD60B2B98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7587" y="3735607"/>
            <a:ext cx="696845" cy="898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3DB0472A-77E6-914E-8A2C-2928464C34B6}"/>
              </a:ext>
            </a:extLst>
          </p:cNvPr>
          <p:cNvSpPr txBox="1"/>
          <p:nvPr/>
        </p:nvSpPr>
        <p:spPr>
          <a:xfrm>
            <a:off x="4233849" y="4606381"/>
            <a:ext cx="11076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README.md</a:t>
            </a:r>
            <a:endParaRPr lang="en-US" sz="14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2D2A6FA-064A-9A49-819F-99A0A9162CCB}"/>
              </a:ext>
            </a:extLst>
          </p:cNvPr>
          <p:cNvSpPr txBox="1"/>
          <p:nvPr/>
        </p:nvSpPr>
        <p:spPr>
          <a:xfrm>
            <a:off x="3350621" y="3302258"/>
            <a:ext cx="12256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analysis.ipynb</a:t>
            </a:r>
            <a:endParaRPr lang="en-US" sz="14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5569985-6F9E-0646-B07C-89CF84C9FD00}"/>
              </a:ext>
            </a:extLst>
          </p:cNvPr>
          <p:cNvSpPr txBox="1"/>
          <p:nvPr/>
        </p:nvSpPr>
        <p:spPr>
          <a:xfrm>
            <a:off x="3625891" y="2734576"/>
            <a:ext cx="9551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changes….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5EBD052-1D4F-454B-B3FC-264E73833597}"/>
              </a:ext>
            </a:extLst>
          </p:cNvPr>
          <p:cNvSpPr txBox="1"/>
          <p:nvPr/>
        </p:nvSpPr>
        <p:spPr>
          <a:xfrm>
            <a:off x="4467323" y="4080569"/>
            <a:ext cx="9551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changes….</a:t>
            </a:r>
          </a:p>
        </p:txBody>
      </p:sp>
    </p:spTree>
    <p:extLst>
      <p:ext uri="{BB962C8B-B14F-4D97-AF65-F5344CB8AC3E}">
        <p14:creationId xmlns:p14="http://schemas.microsoft.com/office/powerpoint/2010/main" val="2167424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6" name="Picture 12" descr="Logo">
            <a:extLst>
              <a:ext uri="{FF2B5EF4-FFF2-40B4-BE49-F238E27FC236}">
                <a16:creationId xmlns:a16="http://schemas.microsoft.com/office/drawing/2014/main" id="{94B91231-0961-E743-99DD-36F562C58D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9629" y="227667"/>
            <a:ext cx="1272212" cy="1132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A67A2DB-BF21-B942-BA24-512B16028D3B}"/>
              </a:ext>
            </a:extLst>
          </p:cNvPr>
          <p:cNvSpPr/>
          <p:nvPr/>
        </p:nvSpPr>
        <p:spPr>
          <a:xfrm>
            <a:off x="390418" y="1245974"/>
            <a:ext cx="7602876" cy="539860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F64E736-97C1-5441-B13E-C321C2098DD2}"/>
              </a:ext>
            </a:extLst>
          </p:cNvPr>
          <p:cNvSpPr/>
          <p:nvPr/>
        </p:nvSpPr>
        <p:spPr>
          <a:xfrm>
            <a:off x="9554966" y="1245974"/>
            <a:ext cx="2246616" cy="539860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E5870A-4565-AB4A-BA36-DEB7F6F83BAB}"/>
              </a:ext>
            </a:extLst>
          </p:cNvPr>
          <p:cNvSpPr txBox="1"/>
          <p:nvPr/>
        </p:nvSpPr>
        <p:spPr>
          <a:xfrm>
            <a:off x="3375735" y="57046"/>
            <a:ext cx="1650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Local computer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3007F6-1CB0-644B-AFCB-7B00124020A8}"/>
              </a:ext>
            </a:extLst>
          </p:cNvPr>
          <p:cNvSpPr txBox="1"/>
          <p:nvPr/>
        </p:nvSpPr>
        <p:spPr>
          <a:xfrm>
            <a:off x="9712817" y="57046"/>
            <a:ext cx="1965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Remote repository</a:t>
            </a:r>
          </a:p>
        </p:txBody>
      </p:sp>
      <p:pic>
        <p:nvPicPr>
          <p:cNvPr id="1026" name="Picture 2" descr="GitHub Logomark">
            <a:extLst>
              <a:ext uri="{FF2B5EF4-FFF2-40B4-BE49-F238E27FC236}">
                <a16:creationId xmlns:a16="http://schemas.microsoft.com/office/drawing/2014/main" id="{CCEA363D-D0CC-9D42-B173-AF9D6C2FD4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3584" y="385819"/>
            <a:ext cx="734451" cy="734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itHub Logotype">
            <a:extLst>
              <a:ext uri="{FF2B5EF4-FFF2-40B4-BE49-F238E27FC236}">
                <a16:creationId xmlns:a16="http://schemas.microsoft.com/office/drawing/2014/main" id="{C77827F5-5EB4-2D40-B559-AE94FAD6BA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2396" y="681079"/>
            <a:ext cx="955195" cy="249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AutoShape 6">
            <a:extLst>
              <a:ext uri="{FF2B5EF4-FFF2-40B4-BE49-F238E27FC236}">
                <a16:creationId xmlns:a16="http://schemas.microsoft.com/office/drawing/2014/main" id="{923B6ACA-8D71-994D-BA05-61D98AAD015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FB60109-59FA-7149-B02F-A9F94A221759}"/>
              </a:ext>
            </a:extLst>
          </p:cNvPr>
          <p:cNvSpPr txBox="1"/>
          <p:nvPr/>
        </p:nvSpPr>
        <p:spPr>
          <a:xfrm>
            <a:off x="3972084" y="568380"/>
            <a:ext cx="43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 </a:t>
            </a:r>
          </a:p>
        </p:txBody>
      </p:sp>
      <p:pic>
        <p:nvPicPr>
          <p:cNvPr id="1038" name="Picture 14" descr="Free Laptop Clipart ">
            <a:extLst>
              <a:ext uri="{FF2B5EF4-FFF2-40B4-BE49-F238E27FC236}">
                <a16:creationId xmlns:a16="http://schemas.microsoft.com/office/drawing/2014/main" id="{6A4D7AA1-D49F-9643-A095-5FEFAF65C3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1587" y="385820"/>
            <a:ext cx="735641" cy="734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F8D9198-97F0-714D-B355-3BCF6F4A3892}"/>
              </a:ext>
            </a:extLst>
          </p:cNvPr>
          <p:cNvCxnSpPr/>
          <p:nvPr/>
        </p:nvCxnSpPr>
        <p:spPr>
          <a:xfrm>
            <a:off x="2883467" y="1602769"/>
            <a:ext cx="0" cy="4695289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B0A30CB-4D24-7441-9A59-41BBFD058953}"/>
              </a:ext>
            </a:extLst>
          </p:cNvPr>
          <p:cNvCxnSpPr/>
          <p:nvPr/>
        </p:nvCxnSpPr>
        <p:spPr>
          <a:xfrm>
            <a:off x="5588251" y="1602769"/>
            <a:ext cx="0" cy="4695289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A48D8E9-6A7E-1B41-B33A-E4BCBCF58FB1}"/>
              </a:ext>
            </a:extLst>
          </p:cNvPr>
          <p:cNvSpPr txBox="1"/>
          <p:nvPr/>
        </p:nvSpPr>
        <p:spPr>
          <a:xfrm>
            <a:off x="611878" y="1359687"/>
            <a:ext cx="1906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Working directory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FCBC968-1FFD-C849-80DF-00302A7EA4A7}"/>
              </a:ext>
            </a:extLst>
          </p:cNvPr>
          <p:cNvSpPr txBox="1"/>
          <p:nvPr/>
        </p:nvSpPr>
        <p:spPr>
          <a:xfrm>
            <a:off x="6562654" y="1359687"/>
            <a:ext cx="483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.git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8818BA0-7442-4D46-87AE-C15BAC3C2047}"/>
              </a:ext>
            </a:extLst>
          </p:cNvPr>
          <p:cNvSpPr txBox="1"/>
          <p:nvPr/>
        </p:nvSpPr>
        <p:spPr>
          <a:xfrm>
            <a:off x="3605445" y="1359687"/>
            <a:ext cx="1334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Staging area</a:t>
            </a:r>
          </a:p>
        </p:txBody>
      </p:sp>
      <p:pic>
        <p:nvPicPr>
          <p:cNvPr id="1040" name="Picture 16" descr="Paper 15 Clip Art">
            <a:extLst>
              <a:ext uri="{FF2B5EF4-FFF2-40B4-BE49-F238E27FC236}">
                <a16:creationId xmlns:a16="http://schemas.microsoft.com/office/drawing/2014/main" id="{146DD4A0-1BDE-144C-84F2-AFEFCFEA71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181" y="2434321"/>
            <a:ext cx="696845" cy="898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16" descr="Paper 15 Clip Art">
            <a:extLst>
              <a:ext uri="{FF2B5EF4-FFF2-40B4-BE49-F238E27FC236}">
                <a16:creationId xmlns:a16="http://schemas.microsoft.com/office/drawing/2014/main" id="{6A9C0A74-7D4F-FF4D-B1B7-F6A2C95A74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5551" y="3737317"/>
            <a:ext cx="696845" cy="898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16" descr="Paper 15 Clip Art">
            <a:extLst>
              <a:ext uri="{FF2B5EF4-FFF2-40B4-BE49-F238E27FC236}">
                <a16:creationId xmlns:a16="http://schemas.microsoft.com/office/drawing/2014/main" id="{A7A5CED4-26A4-0644-9C30-18B07CDAD7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180" y="5048833"/>
            <a:ext cx="696845" cy="898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4635F22D-0AE6-0B45-834A-5D02E2EC4110}"/>
              </a:ext>
            </a:extLst>
          </p:cNvPr>
          <p:cNvSpPr txBox="1"/>
          <p:nvPr/>
        </p:nvSpPr>
        <p:spPr>
          <a:xfrm>
            <a:off x="794653" y="5872500"/>
            <a:ext cx="8350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notes.txt</a:t>
            </a:r>
            <a:endParaRPr lang="en-US" sz="14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5492D0A-AD48-EC44-8645-8EB7F1C824C7}"/>
              </a:ext>
            </a:extLst>
          </p:cNvPr>
          <p:cNvSpPr txBox="1"/>
          <p:nvPr/>
        </p:nvSpPr>
        <p:spPr>
          <a:xfrm>
            <a:off x="1471813" y="4608091"/>
            <a:ext cx="11076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README.md</a:t>
            </a:r>
            <a:endParaRPr lang="en-US" sz="14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BD45FB0-494A-BC42-8971-6AA69CBA32B1}"/>
              </a:ext>
            </a:extLst>
          </p:cNvPr>
          <p:cNvSpPr txBox="1"/>
          <p:nvPr/>
        </p:nvSpPr>
        <p:spPr>
          <a:xfrm>
            <a:off x="588585" y="3303968"/>
            <a:ext cx="12256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analysis.ipynb</a:t>
            </a:r>
            <a:endParaRPr lang="en-US" sz="1400" dirty="0"/>
          </a:p>
        </p:txBody>
      </p:sp>
      <p:pic>
        <p:nvPicPr>
          <p:cNvPr id="23" name="Picture 16" descr="Paper 15 Clip Art">
            <a:extLst>
              <a:ext uri="{FF2B5EF4-FFF2-40B4-BE49-F238E27FC236}">
                <a16:creationId xmlns:a16="http://schemas.microsoft.com/office/drawing/2014/main" id="{F7599D13-5D91-5C4B-BCF5-A69E9E6CDD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9105" y="2442885"/>
            <a:ext cx="696845" cy="898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16" descr="Paper 15 Clip Art">
            <a:extLst>
              <a:ext uri="{FF2B5EF4-FFF2-40B4-BE49-F238E27FC236}">
                <a16:creationId xmlns:a16="http://schemas.microsoft.com/office/drawing/2014/main" id="{57D06F1E-CD22-F641-B328-234F525961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1475" y="3745881"/>
            <a:ext cx="696845" cy="898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CC235A24-C2DD-D84F-8812-463A107A9E15}"/>
              </a:ext>
            </a:extLst>
          </p:cNvPr>
          <p:cNvSpPr txBox="1"/>
          <p:nvPr/>
        </p:nvSpPr>
        <p:spPr>
          <a:xfrm>
            <a:off x="6627737" y="4616655"/>
            <a:ext cx="11076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README.md</a:t>
            </a:r>
            <a:endParaRPr lang="en-US" sz="14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7A339BE-5D6C-354B-B42A-EDF5E80F94BE}"/>
              </a:ext>
            </a:extLst>
          </p:cNvPr>
          <p:cNvSpPr txBox="1"/>
          <p:nvPr/>
        </p:nvSpPr>
        <p:spPr>
          <a:xfrm>
            <a:off x="5744509" y="3312532"/>
            <a:ext cx="12256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analysis.ipynb</a:t>
            </a:r>
            <a:endParaRPr lang="en-US" sz="1400" dirty="0"/>
          </a:p>
        </p:txBody>
      </p:sp>
      <p:pic>
        <p:nvPicPr>
          <p:cNvPr id="32" name="Picture 16" descr="Paper 15 Clip Art">
            <a:extLst>
              <a:ext uri="{FF2B5EF4-FFF2-40B4-BE49-F238E27FC236}">
                <a16:creationId xmlns:a16="http://schemas.microsoft.com/office/drawing/2014/main" id="{2143CEE1-B0A0-1C4A-9D81-B6F42A0F2F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2949" y="2461722"/>
            <a:ext cx="696845" cy="898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16" descr="Paper 15 Clip Art">
            <a:extLst>
              <a:ext uri="{FF2B5EF4-FFF2-40B4-BE49-F238E27FC236}">
                <a16:creationId xmlns:a16="http://schemas.microsoft.com/office/drawing/2014/main" id="{7768B3C0-B7E2-6E47-AF18-304DB2C1D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5319" y="3764718"/>
            <a:ext cx="696845" cy="898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0E862997-77DF-2347-8B13-4C90E6D6EB8A}"/>
              </a:ext>
            </a:extLst>
          </p:cNvPr>
          <p:cNvSpPr txBox="1"/>
          <p:nvPr/>
        </p:nvSpPr>
        <p:spPr>
          <a:xfrm>
            <a:off x="10581581" y="4635492"/>
            <a:ext cx="11076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README.md</a:t>
            </a:r>
            <a:endParaRPr lang="en-US" sz="14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D13F103-5858-BB4D-8DAC-E87760CE8D1F}"/>
              </a:ext>
            </a:extLst>
          </p:cNvPr>
          <p:cNvSpPr txBox="1"/>
          <p:nvPr/>
        </p:nvSpPr>
        <p:spPr>
          <a:xfrm>
            <a:off x="9698353" y="3331369"/>
            <a:ext cx="12256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analysis.ipynb</a:t>
            </a:r>
            <a:endParaRPr lang="en-US"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65A43FF-5FB8-E94B-9BD7-27457B915E8A}"/>
              </a:ext>
            </a:extLst>
          </p:cNvPr>
          <p:cNvSpPr txBox="1"/>
          <p:nvPr/>
        </p:nvSpPr>
        <p:spPr>
          <a:xfrm>
            <a:off x="863855" y="2736286"/>
            <a:ext cx="9551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changes….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54A0805-1C7D-5641-A5D5-0234CF6D638B}"/>
              </a:ext>
            </a:extLst>
          </p:cNvPr>
          <p:cNvSpPr txBox="1"/>
          <p:nvPr/>
        </p:nvSpPr>
        <p:spPr>
          <a:xfrm>
            <a:off x="1705287" y="4082279"/>
            <a:ext cx="9551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changes….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38EF931-23DB-9543-AD4B-9EF87F2D5C4D}"/>
              </a:ext>
            </a:extLst>
          </p:cNvPr>
          <p:cNvSpPr txBox="1"/>
          <p:nvPr/>
        </p:nvSpPr>
        <p:spPr>
          <a:xfrm>
            <a:off x="854471" y="5457667"/>
            <a:ext cx="9551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changes….</a:t>
            </a:r>
          </a:p>
        </p:txBody>
      </p:sp>
      <p:sp>
        <p:nvSpPr>
          <p:cNvPr id="3" name="Right Arrow 2">
            <a:extLst>
              <a:ext uri="{FF2B5EF4-FFF2-40B4-BE49-F238E27FC236}">
                <a16:creationId xmlns:a16="http://schemas.microsoft.com/office/drawing/2014/main" id="{30140679-83C5-9548-86BE-A465D5678117}"/>
              </a:ext>
            </a:extLst>
          </p:cNvPr>
          <p:cNvSpPr/>
          <p:nvPr/>
        </p:nvSpPr>
        <p:spPr>
          <a:xfrm>
            <a:off x="2404981" y="2684070"/>
            <a:ext cx="955193" cy="246220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99FE62-B2C9-C340-9B8D-44CB42D92E55}"/>
              </a:ext>
            </a:extLst>
          </p:cNvPr>
          <p:cNvSpPr txBox="1"/>
          <p:nvPr/>
        </p:nvSpPr>
        <p:spPr>
          <a:xfrm>
            <a:off x="1994829" y="1789476"/>
            <a:ext cx="17356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Git add:</a:t>
            </a:r>
          </a:p>
          <a:p>
            <a:pPr marL="342900" indent="-342900">
              <a:buAutoNum type="arabicPeriod"/>
            </a:pPr>
            <a:r>
              <a:rPr lang="en-US" sz="1600" dirty="0" err="1"/>
              <a:t>analysis.ipynb</a:t>
            </a:r>
            <a:endParaRPr lang="en-US" sz="1600" dirty="0"/>
          </a:p>
          <a:p>
            <a:pPr marL="342900" indent="-342900">
              <a:buAutoNum type="arabicPeriod"/>
            </a:pPr>
            <a:r>
              <a:rPr lang="en-US" sz="1600" dirty="0" err="1"/>
              <a:t>README.md</a:t>
            </a:r>
            <a:endParaRPr lang="en-US" sz="1600" dirty="0"/>
          </a:p>
        </p:txBody>
      </p:sp>
      <p:pic>
        <p:nvPicPr>
          <p:cNvPr id="39" name="Picture 16" descr="Paper 15 Clip Art">
            <a:extLst>
              <a:ext uri="{FF2B5EF4-FFF2-40B4-BE49-F238E27FC236}">
                <a16:creationId xmlns:a16="http://schemas.microsoft.com/office/drawing/2014/main" id="{3E68FC95-859B-FB44-9D9C-ECEA84B838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5217" y="2432611"/>
            <a:ext cx="696845" cy="898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16" descr="Paper 15 Clip Art">
            <a:extLst>
              <a:ext uri="{FF2B5EF4-FFF2-40B4-BE49-F238E27FC236}">
                <a16:creationId xmlns:a16="http://schemas.microsoft.com/office/drawing/2014/main" id="{3DC4AEF3-727D-7E4E-B6A4-1DD60B2B98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7587" y="3735607"/>
            <a:ext cx="696845" cy="898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3DB0472A-77E6-914E-8A2C-2928464C34B6}"/>
              </a:ext>
            </a:extLst>
          </p:cNvPr>
          <p:cNvSpPr txBox="1"/>
          <p:nvPr/>
        </p:nvSpPr>
        <p:spPr>
          <a:xfrm>
            <a:off x="4233849" y="4606381"/>
            <a:ext cx="11076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README.md</a:t>
            </a:r>
            <a:endParaRPr lang="en-US" sz="14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2D2A6FA-064A-9A49-819F-99A0A9162CCB}"/>
              </a:ext>
            </a:extLst>
          </p:cNvPr>
          <p:cNvSpPr txBox="1"/>
          <p:nvPr/>
        </p:nvSpPr>
        <p:spPr>
          <a:xfrm>
            <a:off x="3350621" y="3302258"/>
            <a:ext cx="12256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analysis.ipynb</a:t>
            </a:r>
            <a:endParaRPr lang="en-US" sz="14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5569985-6F9E-0646-B07C-89CF84C9FD00}"/>
              </a:ext>
            </a:extLst>
          </p:cNvPr>
          <p:cNvSpPr txBox="1"/>
          <p:nvPr/>
        </p:nvSpPr>
        <p:spPr>
          <a:xfrm>
            <a:off x="3625891" y="2734576"/>
            <a:ext cx="9551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changes….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5EBD052-1D4F-454B-B3FC-264E73833597}"/>
              </a:ext>
            </a:extLst>
          </p:cNvPr>
          <p:cNvSpPr txBox="1"/>
          <p:nvPr/>
        </p:nvSpPr>
        <p:spPr>
          <a:xfrm>
            <a:off x="4467323" y="4080569"/>
            <a:ext cx="9551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changes….</a:t>
            </a:r>
          </a:p>
        </p:txBody>
      </p:sp>
      <p:sp>
        <p:nvSpPr>
          <p:cNvPr id="45" name="Right Arrow 44">
            <a:extLst>
              <a:ext uri="{FF2B5EF4-FFF2-40B4-BE49-F238E27FC236}">
                <a16:creationId xmlns:a16="http://schemas.microsoft.com/office/drawing/2014/main" id="{9C3BBD8A-DCFE-0E45-9A32-F4B21DC5FE3B}"/>
              </a:ext>
            </a:extLst>
          </p:cNvPr>
          <p:cNvSpPr/>
          <p:nvPr/>
        </p:nvSpPr>
        <p:spPr>
          <a:xfrm>
            <a:off x="4919871" y="2681358"/>
            <a:ext cx="955193" cy="246220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5B45805-2E81-1F42-8467-720B40DE4522}"/>
              </a:ext>
            </a:extLst>
          </p:cNvPr>
          <p:cNvSpPr txBox="1"/>
          <p:nvPr/>
        </p:nvSpPr>
        <p:spPr>
          <a:xfrm>
            <a:off x="4831158" y="2279953"/>
            <a:ext cx="11326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Git commit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D27A7EF-ADC3-A04E-882D-36E0F857E2CF}"/>
              </a:ext>
            </a:extLst>
          </p:cNvPr>
          <p:cNvSpPr txBox="1"/>
          <p:nvPr/>
        </p:nvSpPr>
        <p:spPr>
          <a:xfrm>
            <a:off x="6028331" y="2732866"/>
            <a:ext cx="9551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changes….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5A70A53-C248-A44E-89B7-C297CD44D722}"/>
              </a:ext>
            </a:extLst>
          </p:cNvPr>
          <p:cNvSpPr txBox="1"/>
          <p:nvPr/>
        </p:nvSpPr>
        <p:spPr>
          <a:xfrm>
            <a:off x="6869763" y="4078859"/>
            <a:ext cx="9551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changes….</a:t>
            </a:r>
          </a:p>
        </p:txBody>
      </p:sp>
    </p:spTree>
    <p:extLst>
      <p:ext uri="{BB962C8B-B14F-4D97-AF65-F5344CB8AC3E}">
        <p14:creationId xmlns:p14="http://schemas.microsoft.com/office/powerpoint/2010/main" val="3063731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6" name="Picture 12" descr="Logo">
            <a:extLst>
              <a:ext uri="{FF2B5EF4-FFF2-40B4-BE49-F238E27FC236}">
                <a16:creationId xmlns:a16="http://schemas.microsoft.com/office/drawing/2014/main" id="{94B91231-0961-E743-99DD-36F562C58D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9629" y="227667"/>
            <a:ext cx="1272212" cy="1132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A67A2DB-BF21-B942-BA24-512B16028D3B}"/>
              </a:ext>
            </a:extLst>
          </p:cNvPr>
          <p:cNvSpPr/>
          <p:nvPr/>
        </p:nvSpPr>
        <p:spPr>
          <a:xfrm>
            <a:off x="390418" y="1245974"/>
            <a:ext cx="7602876" cy="539860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F64E736-97C1-5441-B13E-C321C2098DD2}"/>
              </a:ext>
            </a:extLst>
          </p:cNvPr>
          <p:cNvSpPr/>
          <p:nvPr/>
        </p:nvSpPr>
        <p:spPr>
          <a:xfrm>
            <a:off x="9554966" y="1245974"/>
            <a:ext cx="2246616" cy="539860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E5870A-4565-AB4A-BA36-DEB7F6F83BAB}"/>
              </a:ext>
            </a:extLst>
          </p:cNvPr>
          <p:cNvSpPr txBox="1"/>
          <p:nvPr/>
        </p:nvSpPr>
        <p:spPr>
          <a:xfrm>
            <a:off x="3375735" y="57046"/>
            <a:ext cx="1650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Local computer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3007F6-1CB0-644B-AFCB-7B00124020A8}"/>
              </a:ext>
            </a:extLst>
          </p:cNvPr>
          <p:cNvSpPr txBox="1"/>
          <p:nvPr/>
        </p:nvSpPr>
        <p:spPr>
          <a:xfrm>
            <a:off x="9712817" y="57046"/>
            <a:ext cx="1965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Remote repository</a:t>
            </a:r>
          </a:p>
        </p:txBody>
      </p:sp>
      <p:pic>
        <p:nvPicPr>
          <p:cNvPr id="1026" name="Picture 2" descr="GitHub Logomark">
            <a:extLst>
              <a:ext uri="{FF2B5EF4-FFF2-40B4-BE49-F238E27FC236}">
                <a16:creationId xmlns:a16="http://schemas.microsoft.com/office/drawing/2014/main" id="{CCEA363D-D0CC-9D42-B173-AF9D6C2FD4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3584" y="385819"/>
            <a:ext cx="734451" cy="734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itHub Logotype">
            <a:extLst>
              <a:ext uri="{FF2B5EF4-FFF2-40B4-BE49-F238E27FC236}">
                <a16:creationId xmlns:a16="http://schemas.microsoft.com/office/drawing/2014/main" id="{C77827F5-5EB4-2D40-B559-AE94FAD6BA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2396" y="681079"/>
            <a:ext cx="955195" cy="249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AutoShape 6">
            <a:extLst>
              <a:ext uri="{FF2B5EF4-FFF2-40B4-BE49-F238E27FC236}">
                <a16:creationId xmlns:a16="http://schemas.microsoft.com/office/drawing/2014/main" id="{923B6ACA-8D71-994D-BA05-61D98AAD015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FB60109-59FA-7149-B02F-A9F94A221759}"/>
              </a:ext>
            </a:extLst>
          </p:cNvPr>
          <p:cNvSpPr txBox="1"/>
          <p:nvPr/>
        </p:nvSpPr>
        <p:spPr>
          <a:xfrm>
            <a:off x="3972084" y="568380"/>
            <a:ext cx="43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 </a:t>
            </a:r>
          </a:p>
        </p:txBody>
      </p:sp>
      <p:pic>
        <p:nvPicPr>
          <p:cNvPr id="1038" name="Picture 14" descr="Free Laptop Clipart ">
            <a:extLst>
              <a:ext uri="{FF2B5EF4-FFF2-40B4-BE49-F238E27FC236}">
                <a16:creationId xmlns:a16="http://schemas.microsoft.com/office/drawing/2014/main" id="{6A4D7AA1-D49F-9643-A095-5FEFAF65C3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1587" y="385820"/>
            <a:ext cx="735641" cy="734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F8D9198-97F0-714D-B355-3BCF6F4A3892}"/>
              </a:ext>
            </a:extLst>
          </p:cNvPr>
          <p:cNvCxnSpPr/>
          <p:nvPr/>
        </p:nvCxnSpPr>
        <p:spPr>
          <a:xfrm>
            <a:off x="2883467" y="1602769"/>
            <a:ext cx="0" cy="4695289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B0A30CB-4D24-7441-9A59-41BBFD058953}"/>
              </a:ext>
            </a:extLst>
          </p:cNvPr>
          <p:cNvCxnSpPr/>
          <p:nvPr/>
        </p:nvCxnSpPr>
        <p:spPr>
          <a:xfrm>
            <a:off x="5588251" y="1602769"/>
            <a:ext cx="0" cy="4695289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A48D8E9-6A7E-1B41-B33A-E4BCBCF58FB1}"/>
              </a:ext>
            </a:extLst>
          </p:cNvPr>
          <p:cNvSpPr txBox="1"/>
          <p:nvPr/>
        </p:nvSpPr>
        <p:spPr>
          <a:xfrm>
            <a:off x="611878" y="1359687"/>
            <a:ext cx="1906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Working directory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FCBC968-1FFD-C849-80DF-00302A7EA4A7}"/>
              </a:ext>
            </a:extLst>
          </p:cNvPr>
          <p:cNvSpPr txBox="1"/>
          <p:nvPr/>
        </p:nvSpPr>
        <p:spPr>
          <a:xfrm>
            <a:off x="6562654" y="1359687"/>
            <a:ext cx="483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.git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8818BA0-7442-4D46-87AE-C15BAC3C2047}"/>
              </a:ext>
            </a:extLst>
          </p:cNvPr>
          <p:cNvSpPr txBox="1"/>
          <p:nvPr/>
        </p:nvSpPr>
        <p:spPr>
          <a:xfrm>
            <a:off x="3605445" y="1359687"/>
            <a:ext cx="1334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Staging area</a:t>
            </a:r>
          </a:p>
        </p:txBody>
      </p:sp>
      <p:pic>
        <p:nvPicPr>
          <p:cNvPr id="1040" name="Picture 16" descr="Paper 15 Clip Art">
            <a:extLst>
              <a:ext uri="{FF2B5EF4-FFF2-40B4-BE49-F238E27FC236}">
                <a16:creationId xmlns:a16="http://schemas.microsoft.com/office/drawing/2014/main" id="{146DD4A0-1BDE-144C-84F2-AFEFCFEA71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181" y="2434321"/>
            <a:ext cx="696845" cy="898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16" descr="Paper 15 Clip Art">
            <a:extLst>
              <a:ext uri="{FF2B5EF4-FFF2-40B4-BE49-F238E27FC236}">
                <a16:creationId xmlns:a16="http://schemas.microsoft.com/office/drawing/2014/main" id="{6A9C0A74-7D4F-FF4D-B1B7-F6A2C95A74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5551" y="3737317"/>
            <a:ext cx="696845" cy="898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16" descr="Paper 15 Clip Art">
            <a:extLst>
              <a:ext uri="{FF2B5EF4-FFF2-40B4-BE49-F238E27FC236}">
                <a16:creationId xmlns:a16="http://schemas.microsoft.com/office/drawing/2014/main" id="{A7A5CED4-26A4-0644-9C30-18B07CDAD7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180" y="5048833"/>
            <a:ext cx="696845" cy="898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4635F22D-0AE6-0B45-834A-5D02E2EC4110}"/>
              </a:ext>
            </a:extLst>
          </p:cNvPr>
          <p:cNvSpPr txBox="1"/>
          <p:nvPr/>
        </p:nvSpPr>
        <p:spPr>
          <a:xfrm>
            <a:off x="794653" y="5872500"/>
            <a:ext cx="8350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notes.txt</a:t>
            </a:r>
            <a:endParaRPr lang="en-US" sz="14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5492D0A-AD48-EC44-8645-8EB7F1C824C7}"/>
              </a:ext>
            </a:extLst>
          </p:cNvPr>
          <p:cNvSpPr txBox="1"/>
          <p:nvPr/>
        </p:nvSpPr>
        <p:spPr>
          <a:xfrm>
            <a:off x="1471813" y="4608091"/>
            <a:ext cx="11076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README.md</a:t>
            </a:r>
            <a:endParaRPr lang="en-US" sz="14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BD45FB0-494A-BC42-8971-6AA69CBA32B1}"/>
              </a:ext>
            </a:extLst>
          </p:cNvPr>
          <p:cNvSpPr txBox="1"/>
          <p:nvPr/>
        </p:nvSpPr>
        <p:spPr>
          <a:xfrm>
            <a:off x="588585" y="3303968"/>
            <a:ext cx="12256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analysis.ipynb</a:t>
            </a:r>
            <a:endParaRPr lang="en-US" sz="1400" dirty="0"/>
          </a:p>
        </p:txBody>
      </p:sp>
      <p:pic>
        <p:nvPicPr>
          <p:cNvPr id="23" name="Picture 16" descr="Paper 15 Clip Art">
            <a:extLst>
              <a:ext uri="{FF2B5EF4-FFF2-40B4-BE49-F238E27FC236}">
                <a16:creationId xmlns:a16="http://schemas.microsoft.com/office/drawing/2014/main" id="{F7599D13-5D91-5C4B-BCF5-A69E9E6CDD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9105" y="2442885"/>
            <a:ext cx="696845" cy="898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16" descr="Paper 15 Clip Art">
            <a:extLst>
              <a:ext uri="{FF2B5EF4-FFF2-40B4-BE49-F238E27FC236}">
                <a16:creationId xmlns:a16="http://schemas.microsoft.com/office/drawing/2014/main" id="{57D06F1E-CD22-F641-B328-234F525961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1475" y="3745881"/>
            <a:ext cx="696845" cy="898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CC235A24-C2DD-D84F-8812-463A107A9E15}"/>
              </a:ext>
            </a:extLst>
          </p:cNvPr>
          <p:cNvSpPr txBox="1"/>
          <p:nvPr/>
        </p:nvSpPr>
        <p:spPr>
          <a:xfrm>
            <a:off x="6627737" y="4616655"/>
            <a:ext cx="11076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README.md</a:t>
            </a:r>
            <a:endParaRPr lang="en-US" sz="14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7A339BE-5D6C-354B-B42A-EDF5E80F94BE}"/>
              </a:ext>
            </a:extLst>
          </p:cNvPr>
          <p:cNvSpPr txBox="1"/>
          <p:nvPr/>
        </p:nvSpPr>
        <p:spPr>
          <a:xfrm>
            <a:off x="5744509" y="3312532"/>
            <a:ext cx="12256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analysis.ipynb</a:t>
            </a:r>
            <a:endParaRPr lang="en-US" sz="1400" dirty="0"/>
          </a:p>
        </p:txBody>
      </p:sp>
      <p:pic>
        <p:nvPicPr>
          <p:cNvPr id="32" name="Picture 16" descr="Paper 15 Clip Art">
            <a:extLst>
              <a:ext uri="{FF2B5EF4-FFF2-40B4-BE49-F238E27FC236}">
                <a16:creationId xmlns:a16="http://schemas.microsoft.com/office/drawing/2014/main" id="{2143CEE1-B0A0-1C4A-9D81-B6F42A0F2F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2949" y="2461722"/>
            <a:ext cx="696845" cy="898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16" descr="Paper 15 Clip Art">
            <a:extLst>
              <a:ext uri="{FF2B5EF4-FFF2-40B4-BE49-F238E27FC236}">
                <a16:creationId xmlns:a16="http://schemas.microsoft.com/office/drawing/2014/main" id="{7768B3C0-B7E2-6E47-AF18-304DB2C1D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5319" y="3764718"/>
            <a:ext cx="696845" cy="898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0E862997-77DF-2347-8B13-4C90E6D6EB8A}"/>
              </a:ext>
            </a:extLst>
          </p:cNvPr>
          <p:cNvSpPr txBox="1"/>
          <p:nvPr/>
        </p:nvSpPr>
        <p:spPr>
          <a:xfrm>
            <a:off x="10581581" y="4635492"/>
            <a:ext cx="11076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README.md</a:t>
            </a:r>
            <a:endParaRPr lang="en-US" sz="14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D13F103-5858-BB4D-8DAC-E87760CE8D1F}"/>
              </a:ext>
            </a:extLst>
          </p:cNvPr>
          <p:cNvSpPr txBox="1"/>
          <p:nvPr/>
        </p:nvSpPr>
        <p:spPr>
          <a:xfrm>
            <a:off x="9698353" y="3331369"/>
            <a:ext cx="12256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analysis.ipynb</a:t>
            </a:r>
            <a:endParaRPr lang="en-US"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65A43FF-5FB8-E94B-9BD7-27457B915E8A}"/>
              </a:ext>
            </a:extLst>
          </p:cNvPr>
          <p:cNvSpPr txBox="1"/>
          <p:nvPr/>
        </p:nvSpPr>
        <p:spPr>
          <a:xfrm>
            <a:off x="863855" y="2736286"/>
            <a:ext cx="9551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changes….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54A0805-1C7D-5641-A5D5-0234CF6D638B}"/>
              </a:ext>
            </a:extLst>
          </p:cNvPr>
          <p:cNvSpPr txBox="1"/>
          <p:nvPr/>
        </p:nvSpPr>
        <p:spPr>
          <a:xfrm>
            <a:off x="1705287" y="4082279"/>
            <a:ext cx="9551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changes….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38EF931-23DB-9543-AD4B-9EF87F2D5C4D}"/>
              </a:ext>
            </a:extLst>
          </p:cNvPr>
          <p:cNvSpPr txBox="1"/>
          <p:nvPr/>
        </p:nvSpPr>
        <p:spPr>
          <a:xfrm>
            <a:off x="854471" y="5457667"/>
            <a:ext cx="9551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changes….</a:t>
            </a:r>
          </a:p>
        </p:txBody>
      </p:sp>
      <p:sp>
        <p:nvSpPr>
          <p:cNvPr id="3" name="Right Arrow 2">
            <a:extLst>
              <a:ext uri="{FF2B5EF4-FFF2-40B4-BE49-F238E27FC236}">
                <a16:creationId xmlns:a16="http://schemas.microsoft.com/office/drawing/2014/main" id="{30140679-83C5-9548-86BE-A465D5678117}"/>
              </a:ext>
            </a:extLst>
          </p:cNvPr>
          <p:cNvSpPr/>
          <p:nvPr/>
        </p:nvSpPr>
        <p:spPr>
          <a:xfrm>
            <a:off x="2404981" y="2684070"/>
            <a:ext cx="955193" cy="246220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99FE62-B2C9-C340-9B8D-44CB42D92E55}"/>
              </a:ext>
            </a:extLst>
          </p:cNvPr>
          <p:cNvSpPr txBox="1"/>
          <p:nvPr/>
        </p:nvSpPr>
        <p:spPr>
          <a:xfrm>
            <a:off x="1994829" y="1789476"/>
            <a:ext cx="17356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Git add:</a:t>
            </a:r>
          </a:p>
          <a:p>
            <a:pPr marL="342900" indent="-342900">
              <a:buAutoNum type="arabicPeriod"/>
            </a:pPr>
            <a:r>
              <a:rPr lang="en-US" sz="1600" dirty="0" err="1"/>
              <a:t>analysis.ipynb</a:t>
            </a:r>
            <a:endParaRPr lang="en-US" sz="1600" dirty="0"/>
          </a:p>
          <a:p>
            <a:pPr marL="342900" indent="-342900">
              <a:buAutoNum type="arabicPeriod"/>
            </a:pPr>
            <a:r>
              <a:rPr lang="en-US" sz="1600" dirty="0" err="1"/>
              <a:t>README.md</a:t>
            </a:r>
            <a:endParaRPr lang="en-US" sz="1600" dirty="0"/>
          </a:p>
        </p:txBody>
      </p:sp>
      <p:pic>
        <p:nvPicPr>
          <p:cNvPr id="39" name="Picture 16" descr="Paper 15 Clip Art">
            <a:extLst>
              <a:ext uri="{FF2B5EF4-FFF2-40B4-BE49-F238E27FC236}">
                <a16:creationId xmlns:a16="http://schemas.microsoft.com/office/drawing/2014/main" id="{3E68FC95-859B-FB44-9D9C-ECEA84B838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5217" y="2432611"/>
            <a:ext cx="696845" cy="898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16" descr="Paper 15 Clip Art">
            <a:extLst>
              <a:ext uri="{FF2B5EF4-FFF2-40B4-BE49-F238E27FC236}">
                <a16:creationId xmlns:a16="http://schemas.microsoft.com/office/drawing/2014/main" id="{3DC4AEF3-727D-7E4E-B6A4-1DD60B2B98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7587" y="3735607"/>
            <a:ext cx="696845" cy="898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3DB0472A-77E6-914E-8A2C-2928464C34B6}"/>
              </a:ext>
            </a:extLst>
          </p:cNvPr>
          <p:cNvSpPr txBox="1"/>
          <p:nvPr/>
        </p:nvSpPr>
        <p:spPr>
          <a:xfrm>
            <a:off x="4233849" y="4606381"/>
            <a:ext cx="11076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README.md</a:t>
            </a:r>
            <a:endParaRPr lang="en-US" sz="14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2D2A6FA-064A-9A49-819F-99A0A9162CCB}"/>
              </a:ext>
            </a:extLst>
          </p:cNvPr>
          <p:cNvSpPr txBox="1"/>
          <p:nvPr/>
        </p:nvSpPr>
        <p:spPr>
          <a:xfrm>
            <a:off x="3350621" y="3302258"/>
            <a:ext cx="12256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analysis.ipynb</a:t>
            </a:r>
            <a:endParaRPr lang="en-US" sz="14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5569985-6F9E-0646-B07C-89CF84C9FD00}"/>
              </a:ext>
            </a:extLst>
          </p:cNvPr>
          <p:cNvSpPr txBox="1"/>
          <p:nvPr/>
        </p:nvSpPr>
        <p:spPr>
          <a:xfrm>
            <a:off x="3625891" y="2734576"/>
            <a:ext cx="9551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changes….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5EBD052-1D4F-454B-B3FC-264E73833597}"/>
              </a:ext>
            </a:extLst>
          </p:cNvPr>
          <p:cNvSpPr txBox="1"/>
          <p:nvPr/>
        </p:nvSpPr>
        <p:spPr>
          <a:xfrm>
            <a:off x="4467323" y="4080569"/>
            <a:ext cx="9551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changes….</a:t>
            </a:r>
          </a:p>
        </p:txBody>
      </p:sp>
      <p:sp>
        <p:nvSpPr>
          <p:cNvPr id="45" name="Right Arrow 44">
            <a:extLst>
              <a:ext uri="{FF2B5EF4-FFF2-40B4-BE49-F238E27FC236}">
                <a16:creationId xmlns:a16="http://schemas.microsoft.com/office/drawing/2014/main" id="{9C3BBD8A-DCFE-0E45-9A32-F4B21DC5FE3B}"/>
              </a:ext>
            </a:extLst>
          </p:cNvPr>
          <p:cNvSpPr/>
          <p:nvPr/>
        </p:nvSpPr>
        <p:spPr>
          <a:xfrm>
            <a:off x="4919871" y="2681358"/>
            <a:ext cx="955193" cy="246220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5B45805-2E81-1F42-8467-720B40DE4522}"/>
              </a:ext>
            </a:extLst>
          </p:cNvPr>
          <p:cNvSpPr txBox="1"/>
          <p:nvPr/>
        </p:nvSpPr>
        <p:spPr>
          <a:xfrm>
            <a:off x="4831158" y="2279953"/>
            <a:ext cx="11326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Git commit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D27A7EF-ADC3-A04E-882D-36E0F857E2CF}"/>
              </a:ext>
            </a:extLst>
          </p:cNvPr>
          <p:cNvSpPr txBox="1"/>
          <p:nvPr/>
        </p:nvSpPr>
        <p:spPr>
          <a:xfrm>
            <a:off x="6028331" y="2732866"/>
            <a:ext cx="9551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changes….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5A70A53-C248-A44E-89B7-C297CD44D722}"/>
              </a:ext>
            </a:extLst>
          </p:cNvPr>
          <p:cNvSpPr txBox="1"/>
          <p:nvPr/>
        </p:nvSpPr>
        <p:spPr>
          <a:xfrm>
            <a:off x="6869763" y="4078859"/>
            <a:ext cx="9551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changes….</a:t>
            </a:r>
          </a:p>
        </p:txBody>
      </p:sp>
      <p:sp>
        <p:nvSpPr>
          <p:cNvPr id="49" name="Right Arrow 48">
            <a:extLst>
              <a:ext uri="{FF2B5EF4-FFF2-40B4-BE49-F238E27FC236}">
                <a16:creationId xmlns:a16="http://schemas.microsoft.com/office/drawing/2014/main" id="{62124318-A9B1-9741-B489-020E3084450A}"/>
              </a:ext>
            </a:extLst>
          </p:cNvPr>
          <p:cNvSpPr/>
          <p:nvPr/>
        </p:nvSpPr>
        <p:spPr>
          <a:xfrm>
            <a:off x="8298355" y="2689922"/>
            <a:ext cx="955193" cy="246220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05B5FEA-DFD5-5E4F-A53C-25F544F4282B}"/>
              </a:ext>
            </a:extLst>
          </p:cNvPr>
          <p:cNvSpPr txBox="1"/>
          <p:nvPr/>
        </p:nvSpPr>
        <p:spPr>
          <a:xfrm>
            <a:off x="8302108" y="2288517"/>
            <a:ext cx="8963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Git push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A5FE990-F970-0746-AC01-5CC12642335A}"/>
              </a:ext>
            </a:extLst>
          </p:cNvPr>
          <p:cNvSpPr txBox="1"/>
          <p:nvPr/>
        </p:nvSpPr>
        <p:spPr>
          <a:xfrm>
            <a:off x="9971903" y="2731155"/>
            <a:ext cx="9551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changes….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F112DDF-B961-6043-AB27-249CF8E6A517}"/>
              </a:ext>
            </a:extLst>
          </p:cNvPr>
          <p:cNvSpPr txBox="1"/>
          <p:nvPr/>
        </p:nvSpPr>
        <p:spPr>
          <a:xfrm>
            <a:off x="10813335" y="4077148"/>
            <a:ext cx="9551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changes….</a:t>
            </a:r>
          </a:p>
        </p:txBody>
      </p:sp>
    </p:spTree>
    <p:extLst>
      <p:ext uri="{BB962C8B-B14F-4D97-AF65-F5344CB8AC3E}">
        <p14:creationId xmlns:p14="http://schemas.microsoft.com/office/powerpoint/2010/main" val="5205778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6" name="Picture 12" descr="Logo">
            <a:extLst>
              <a:ext uri="{FF2B5EF4-FFF2-40B4-BE49-F238E27FC236}">
                <a16:creationId xmlns:a16="http://schemas.microsoft.com/office/drawing/2014/main" id="{94B91231-0961-E743-99DD-36F562C58D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9629" y="227667"/>
            <a:ext cx="1272212" cy="1132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A67A2DB-BF21-B942-BA24-512B16028D3B}"/>
              </a:ext>
            </a:extLst>
          </p:cNvPr>
          <p:cNvSpPr/>
          <p:nvPr/>
        </p:nvSpPr>
        <p:spPr>
          <a:xfrm>
            <a:off x="390418" y="1245974"/>
            <a:ext cx="7602876" cy="539860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F64E736-97C1-5441-B13E-C321C2098DD2}"/>
              </a:ext>
            </a:extLst>
          </p:cNvPr>
          <p:cNvSpPr/>
          <p:nvPr/>
        </p:nvSpPr>
        <p:spPr>
          <a:xfrm>
            <a:off x="9554966" y="1245974"/>
            <a:ext cx="2246616" cy="539860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E5870A-4565-AB4A-BA36-DEB7F6F83BAB}"/>
              </a:ext>
            </a:extLst>
          </p:cNvPr>
          <p:cNvSpPr txBox="1"/>
          <p:nvPr/>
        </p:nvSpPr>
        <p:spPr>
          <a:xfrm>
            <a:off x="3375735" y="57046"/>
            <a:ext cx="1650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Local computer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3007F6-1CB0-644B-AFCB-7B00124020A8}"/>
              </a:ext>
            </a:extLst>
          </p:cNvPr>
          <p:cNvSpPr txBox="1"/>
          <p:nvPr/>
        </p:nvSpPr>
        <p:spPr>
          <a:xfrm>
            <a:off x="9712817" y="57046"/>
            <a:ext cx="1965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Remote repository</a:t>
            </a:r>
          </a:p>
        </p:txBody>
      </p:sp>
      <p:pic>
        <p:nvPicPr>
          <p:cNvPr id="1026" name="Picture 2" descr="GitHub Logomark">
            <a:extLst>
              <a:ext uri="{FF2B5EF4-FFF2-40B4-BE49-F238E27FC236}">
                <a16:creationId xmlns:a16="http://schemas.microsoft.com/office/drawing/2014/main" id="{CCEA363D-D0CC-9D42-B173-AF9D6C2FD4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3584" y="385819"/>
            <a:ext cx="734451" cy="734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itHub Logotype">
            <a:extLst>
              <a:ext uri="{FF2B5EF4-FFF2-40B4-BE49-F238E27FC236}">
                <a16:creationId xmlns:a16="http://schemas.microsoft.com/office/drawing/2014/main" id="{C77827F5-5EB4-2D40-B559-AE94FAD6BA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2396" y="681079"/>
            <a:ext cx="955195" cy="249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AutoShape 6">
            <a:extLst>
              <a:ext uri="{FF2B5EF4-FFF2-40B4-BE49-F238E27FC236}">
                <a16:creationId xmlns:a16="http://schemas.microsoft.com/office/drawing/2014/main" id="{923B6ACA-8D71-994D-BA05-61D98AAD015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FB60109-59FA-7149-B02F-A9F94A221759}"/>
              </a:ext>
            </a:extLst>
          </p:cNvPr>
          <p:cNvSpPr txBox="1"/>
          <p:nvPr/>
        </p:nvSpPr>
        <p:spPr>
          <a:xfrm>
            <a:off x="3972084" y="568380"/>
            <a:ext cx="43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 </a:t>
            </a:r>
          </a:p>
        </p:txBody>
      </p:sp>
      <p:pic>
        <p:nvPicPr>
          <p:cNvPr id="1038" name="Picture 14" descr="Free Laptop Clipart ">
            <a:extLst>
              <a:ext uri="{FF2B5EF4-FFF2-40B4-BE49-F238E27FC236}">
                <a16:creationId xmlns:a16="http://schemas.microsoft.com/office/drawing/2014/main" id="{6A4D7AA1-D49F-9643-A095-5FEFAF65C3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1587" y="385820"/>
            <a:ext cx="735641" cy="734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F8D9198-97F0-714D-B355-3BCF6F4A3892}"/>
              </a:ext>
            </a:extLst>
          </p:cNvPr>
          <p:cNvCxnSpPr/>
          <p:nvPr/>
        </p:nvCxnSpPr>
        <p:spPr>
          <a:xfrm>
            <a:off x="2883467" y="1602769"/>
            <a:ext cx="0" cy="4695289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B0A30CB-4D24-7441-9A59-41BBFD058953}"/>
              </a:ext>
            </a:extLst>
          </p:cNvPr>
          <p:cNvCxnSpPr/>
          <p:nvPr/>
        </p:nvCxnSpPr>
        <p:spPr>
          <a:xfrm>
            <a:off x="5588251" y="1602769"/>
            <a:ext cx="0" cy="4695289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A48D8E9-6A7E-1B41-B33A-E4BCBCF58FB1}"/>
              </a:ext>
            </a:extLst>
          </p:cNvPr>
          <p:cNvSpPr txBox="1"/>
          <p:nvPr/>
        </p:nvSpPr>
        <p:spPr>
          <a:xfrm>
            <a:off x="611878" y="1359687"/>
            <a:ext cx="1906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Working directory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FCBC968-1FFD-C849-80DF-00302A7EA4A7}"/>
              </a:ext>
            </a:extLst>
          </p:cNvPr>
          <p:cNvSpPr txBox="1"/>
          <p:nvPr/>
        </p:nvSpPr>
        <p:spPr>
          <a:xfrm>
            <a:off x="6562654" y="1359687"/>
            <a:ext cx="483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.git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8818BA0-7442-4D46-87AE-C15BAC3C2047}"/>
              </a:ext>
            </a:extLst>
          </p:cNvPr>
          <p:cNvSpPr txBox="1"/>
          <p:nvPr/>
        </p:nvSpPr>
        <p:spPr>
          <a:xfrm>
            <a:off x="3605445" y="1359687"/>
            <a:ext cx="1334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Staging area</a:t>
            </a:r>
          </a:p>
        </p:txBody>
      </p:sp>
      <p:pic>
        <p:nvPicPr>
          <p:cNvPr id="1040" name="Picture 16" descr="Paper 15 Clip Art">
            <a:extLst>
              <a:ext uri="{FF2B5EF4-FFF2-40B4-BE49-F238E27FC236}">
                <a16:creationId xmlns:a16="http://schemas.microsoft.com/office/drawing/2014/main" id="{146DD4A0-1BDE-144C-84F2-AFEFCFEA71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181" y="2434321"/>
            <a:ext cx="696845" cy="898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16" descr="Paper 15 Clip Art">
            <a:extLst>
              <a:ext uri="{FF2B5EF4-FFF2-40B4-BE49-F238E27FC236}">
                <a16:creationId xmlns:a16="http://schemas.microsoft.com/office/drawing/2014/main" id="{6A9C0A74-7D4F-FF4D-B1B7-F6A2C95A74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5551" y="3737317"/>
            <a:ext cx="696845" cy="898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16" descr="Paper 15 Clip Art">
            <a:extLst>
              <a:ext uri="{FF2B5EF4-FFF2-40B4-BE49-F238E27FC236}">
                <a16:creationId xmlns:a16="http://schemas.microsoft.com/office/drawing/2014/main" id="{A7A5CED4-26A4-0644-9C30-18B07CDAD7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180" y="5048833"/>
            <a:ext cx="696845" cy="898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4635F22D-0AE6-0B45-834A-5D02E2EC4110}"/>
              </a:ext>
            </a:extLst>
          </p:cNvPr>
          <p:cNvSpPr txBox="1"/>
          <p:nvPr/>
        </p:nvSpPr>
        <p:spPr>
          <a:xfrm>
            <a:off x="794653" y="5872500"/>
            <a:ext cx="8350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notes.txt</a:t>
            </a:r>
            <a:endParaRPr lang="en-US" sz="14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5492D0A-AD48-EC44-8645-8EB7F1C824C7}"/>
              </a:ext>
            </a:extLst>
          </p:cNvPr>
          <p:cNvSpPr txBox="1"/>
          <p:nvPr/>
        </p:nvSpPr>
        <p:spPr>
          <a:xfrm>
            <a:off x="1471813" y="4608091"/>
            <a:ext cx="11076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README.md</a:t>
            </a:r>
            <a:endParaRPr lang="en-US" sz="14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BD45FB0-494A-BC42-8971-6AA69CBA32B1}"/>
              </a:ext>
            </a:extLst>
          </p:cNvPr>
          <p:cNvSpPr txBox="1"/>
          <p:nvPr/>
        </p:nvSpPr>
        <p:spPr>
          <a:xfrm>
            <a:off x="588585" y="3303968"/>
            <a:ext cx="12256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analysis.ipynb</a:t>
            </a:r>
            <a:endParaRPr lang="en-US" sz="1400" dirty="0"/>
          </a:p>
        </p:txBody>
      </p:sp>
      <p:pic>
        <p:nvPicPr>
          <p:cNvPr id="23" name="Picture 16" descr="Paper 15 Clip Art">
            <a:extLst>
              <a:ext uri="{FF2B5EF4-FFF2-40B4-BE49-F238E27FC236}">
                <a16:creationId xmlns:a16="http://schemas.microsoft.com/office/drawing/2014/main" id="{F7599D13-5D91-5C4B-BCF5-A69E9E6CDD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9105" y="2442885"/>
            <a:ext cx="696845" cy="898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16" descr="Paper 15 Clip Art">
            <a:extLst>
              <a:ext uri="{FF2B5EF4-FFF2-40B4-BE49-F238E27FC236}">
                <a16:creationId xmlns:a16="http://schemas.microsoft.com/office/drawing/2014/main" id="{57D06F1E-CD22-F641-B328-234F525961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1475" y="3745881"/>
            <a:ext cx="696845" cy="898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CC235A24-C2DD-D84F-8812-463A107A9E15}"/>
              </a:ext>
            </a:extLst>
          </p:cNvPr>
          <p:cNvSpPr txBox="1"/>
          <p:nvPr/>
        </p:nvSpPr>
        <p:spPr>
          <a:xfrm>
            <a:off x="6627737" y="4616655"/>
            <a:ext cx="11076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README.md</a:t>
            </a:r>
            <a:endParaRPr lang="en-US" sz="14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7A339BE-5D6C-354B-B42A-EDF5E80F94BE}"/>
              </a:ext>
            </a:extLst>
          </p:cNvPr>
          <p:cNvSpPr txBox="1"/>
          <p:nvPr/>
        </p:nvSpPr>
        <p:spPr>
          <a:xfrm>
            <a:off x="5744509" y="3312532"/>
            <a:ext cx="12256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analysis.ipynb</a:t>
            </a:r>
            <a:endParaRPr lang="en-US" sz="1400" dirty="0"/>
          </a:p>
        </p:txBody>
      </p:sp>
      <p:pic>
        <p:nvPicPr>
          <p:cNvPr id="32" name="Picture 16" descr="Paper 15 Clip Art">
            <a:extLst>
              <a:ext uri="{FF2B5EF4-FFF2-40B4-BE49-F238E27FC236}">
                <a16:creationId xmlns:a16="http://schemas.microsoft.com/office/drawing/2014/main" id="{2143CEE1-B0A0-1C4A-9D81-B6F42A0F2F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2949" y="2461722"/>
            <a:ext cx="696845" cy="898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16" descr="Paper 15 Clip Art">
            <a:extLst>
              <a:ext uri="{FF2B5EF4-FFF2-40B4-BE49-F238E27FC236}">
                <a16:creationId xmlns:a16="http://schemas.microsoft.com/office/drawing/2014/main" id="{7768B3C0-B7E2-6E47-AF18-304DB2C1D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5319" y="3764718"/>
            <a:ext cx="696845" cy="898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0E862997-77DF-2347-8B13-4C90E6D6EB8A}"/>
              </a:ext>
            </a:extLst>
          </p:cNvPr>
          <p:cNvSpPr txBox="1"/>
          <p:nvPr/>
        </p:nvSpPr>
        <p:spPr>
          <a:xfrm>
            <a:off x="10581581" y="4635492"/>
            <a:ext cx="11076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README.md</a:t>
            </a:r>
            <a:endParaRPr lang="en-US" sz="14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D13F103-5858-BB4D-8DAC-E87760CE8D1F}"/>
              </a:ext>
            </a:extLst>
          </p:cNvPr>
          <p:cNvSpPr txBox="1"/>
          <p:nvPr/>
        </p:nvSpPr>
        <p:spPr>
          <a:xfrm>
            <a:off x="9698353" y="3331369"/>
            <a:ext cx="12256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analysis.ipynb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9257778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6" name="Picture 12" descr="Logo">
            <a:extLst>
              <a:ext uri="{FF2B5EF4-FFF2-40B4-BE49-F238E27FC236}">
                <a16:creationId xmlns:a16="http://schemas.microsoft.com/office/drawing/2014/main" id="{94B91231-0961-E743-99DD-36F562C58D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9629" y="227667"/>
            <a:ext cx="1272212" cy="1132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A67A2DB-BF21-B942-BA24-512B16028D3B}"/>
              </a:ext>
            </a:extLst>
          </p:cNvPr>
          <p:cNvSpPr/>
          <p:nvPr/>
        </p:nvSpPr>
        <p:spPr>
          <a:xfrm>
            <a:off x="390418" y="1245974"/>
            <a:ext cx="7602876" cy="539860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F64E736-97C1-5441-B13E-C321C2098DD2}"/>
              </a:ext>
            </a:extLst>
          </p:cNvPr>
          <p:cNvSpPr/>
          <p:nvPr/>
        </p:nvSpPr>
        <p:spPr>
          <a:xfrm>
            <a:off x="9554966" y="1245974"/>
            <a:ext cx="2246616" cy="539860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E5870A-4565-AB4A-BA36-DEB7F6F83BAB}"/>
              </a:ext>
            </a:extLst>
          </p:cNvPr>
          <p:cNvSpPr txBox="1"/>
          <p:nvPr/>
        </p:nvSpPr>
        <p:spPr>
          <a:xfrm>
            <a:off x="3375735" y="57046"/>
            <a:ext cx="1650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Local computer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3007F6-1CB0-644B-AFCB-7B00124020A8}"/>
              </a:ext>
            </a:extLst>
          </p:cNvPr>
          <p:cNvSpPr txBox="1"/>
          <p:nvPr/>
        </p:nvSpPr>
        <p:spPr>
          <a:xfrm>
            <a:off x="9712817" y="57046"/>
            <a:ext cx="1965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Remote repository</a:t>
            </a:r>
          </a:p>
        </p:txBody>
      </p:sp>
      <p:pic>
        <p:nvPicPr>
          <p:cNvPr id="1026" name="Picture 2" descr="GitHub Logomark">
            <a:extLst>
              <a:ext uri="{FF2B5EF4-FFF2-40B4-BE49-F238E27FC236}">
                <a16:creationId xmlns:a16="http://schemas.microsoft.com/office/drawing/2014/main" id="{CCEA363D-D0CC-9D42-B173-AF9D6C2FD4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3584" y="385819"/>
            <a:ext cx="734451" cy="734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itHub Logotype">
            <a:extLst>
              <a:ext uri="{FF2B5EF4-FFF2-40B4-BE49-F238E27FC236}">
                <a16:creationId xmlns:a16="http://schemas.microsoft.com/office/drawing/2014/main" id="{C77827F5-5EB4-2D40-B559-AE94FAD6BA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2396" y="681079"/>
            <a:ext cx="955195" cy="249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AutoShape 6">
            <a:extLst>
              <a:ext uri="{FF2B5EF4-FFF2-40B4-BE49-F238E27FC236}">
                <a16:creationId xmlns:a16="http://schemas.microsoft.com/office/drawing/2014/main" id="{923B6ACA-8D71-994D-BA05-61D98AAD015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FB60109-59FA-7149-B02F-A9F94A221759}"/>
              </a:ext>
            </a:extLst>
          </p:cNvPr>
          <p:cNvSpPr txBox="1"/>
          <p:nvPr/>
        </p:nvSpPr>
        <p:spPr>
          <a:xfrm>
            <a:off x="3972084" y="568380"/>
            <a:ext cx="43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 </a:t>
            </a:r>
          </a:p>
        </p:txBody>
      </p:sp>
      <p:pic>
        <p:nvPicPr>
          <p:cNvPr id="1038" name="Picture 14" descr="Free Laptop Clipart ">
            <a:extLst>
              <a:ext uri="{FF2B5EF4-FFF2-40B4-BE49-F238E27FC236}">
                <a16:creationId xmlns:a16="http://schemas.microsoft.com/office/drawing/2014/main" id="{6A4D7AA1-D49F-9643-A095-5FEFAF65C3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1587" y="385820"/>
            <a:ext cx="735641" cy="734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F8D9198-97F0-714D-B355-3BCF6F4A3892}"/>
              </a:ext>
            </a:extLst>
          </p:cNvPr>
          <p:cNvCxnSpPr/>
          <p:nvPr/>
        </p:nvCxnSpPr>
        <p:spPr>
          <a:xfrm>
            <a:off x="2883467" y="1602769"/>
            <a:ext cx="0" cy="4695289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B0A30CB-4D24-7441-9A59-41BBFD058953}"/>
              </a:ext>
            </a:extLst>
          </p:cNvPr>
          <p:cNvCxnSpPr/>
          <p:nvPr/>
        </p:nvCxnSpPr>
        <p:spPr>
          <a:xfrm>
            <a:off x="5588251" y="1602769"/>
            <a:ext cx="0" cy="4695289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A48D8E9-6A7E-1B41-B33A-E4BCBCF58FB1}"/>
              </a:ext>
            </a:extLst>
          </p:cNvPr>
          <p:cNvSpPr txBox="1"/>
          <p:nvPr/>
        </p:nvSpPr>
        <p:spPr>
          <a:xfrm>
            <a:off x="611878" y="1359687"/>
            <a:ext cx="1906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Working directory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FCBC968-1FFD-C849-80DF-00302A7EA4A7}"/>
              </a:ext>
            </a:extLst>
          </p:cNvPr>
          <p:cNvSpPr txBox="1"/>
          <p:nvPr/>
        </p:nvSpPr>
        <p:spPr>
          <a:xfrm>
            <a:off x="6562654" y="1359687"/>
            <a:ext cx="483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.git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8818BA0-7442-4D46-87AE-C15BAC3C2047}"/>
              </a:ext>
            </a:extLst>
          </p:cNvPr>
          <p:cNvSpPr txBox="1"/>
          <p:nvPr/>
        </p:nvSpPr>
        <p:spPr>
          <a:xfrm>
            <a:off x="3605445" y="1359687"/>
            <a:ext cx="1334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Staging area</a:t>
            </a:r>
          </a:p>
        </p:txBody>
      </p:sp>
      <p:pic>
        <p:nvPicPr>
          <p:cNvPr id="1040" name="Picture 16" descr="Paper 15 Clip Art">
            <a:extLst>
              <a:ext uri="{FF2B5EF4-FFF2-40B4-BE49-F238E27FC236}">
                <a16:creationId xmlns:a16="http://schemas.microsoft.com/office/drawing/2014/main" id="{146DD4A0-1BDE-144C-84F2-AFEFCFEA71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181" y="2434321"/>
            <a:ext cx="696845" cy="898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16" descr="Paper 15 Clip Art">
            <a:extLst>
              <a:ext uri="{FF2B5EF4-FFF2-40B4-BE49-F238E27FC236}">
                <a16:creationId xmlns:a16="http://schemas.microsoft.com/office/drawing/2014/main" id="{6A9C0A74-7D4F-FF4D-B1B7-F6A2C95A74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5551" y="3737317"/>
            <a:ext cx="696845" cy="898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16" descr="Paper 15 Clip Art">
            <a:extLst>
              <a:ext uri="{FF2B5EF4-FFF2-40B4-BE49-F238E27FC236}">
                <a16:creationId xmlns:a16="http://schemas.microsoft.com/office/drawing/2014/main" id="{A7A5CED4-26A4-0644-9C30-18B07CDAD7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180" y="5048833"/>
            <a:ext cx="696845" cy="898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4635F22D-0AE6-0B45-834A-5D02E2EC4110}"/>
              </a:ext>
            </a:extLst>
          </p:cNvPr>
          <p:cNvSpPr txBox="1"/>
          <p:nvPr/>
        </p:nvSpPr>
        <p:spPr>
          <a:xfrm>
            <a:off x="794653" y="5872500"/>
            <a:ext cx="8350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notes.txt</a:t>
            </a:r>
            <a:endParaRPr lang="en-US" sz="14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5492D0A-AD48-EC44-8645-8EB7F1C824C7}"/>
              </a:ext>
            </a:extLst>
          </p:cNvPr>
          <p:cNvSpPr txBox="1"/>
          <p:nvPr/>
        </p:nvSpPr>
        <p:spPr>
          <a:xfrm>
            <a:off x="1471813" y="4608091"/>
            <a:ext cx="11076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README.md</a:t>
            </a:r>
            <a:endParaRPr lang="en-US" sz="14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BD45FB0-494A-BC42-8971-6AA69CBA32B1}"/>
              </a:ext>
            </a:extLst>
          </p:cNvPr>
          <p:cNvSpPr txBox="1"/>
          <p:nvPr/>
        </p:nvSpPr>
        <p:spPr>
          <a:xfrm>
            <a:off x="588585" y="3303968"/>
            <a:ext cx="12256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analysis.ipynb</a:t>
            </a:r>
            <a:endParaRPr lang="en-US" sz="1400" dirty="0"/>
          </a:p>
        </p:txBody>
      </p:sp>
      <p:pic>
        <p:nvPicPr>
          <p:cNvPr id="23" name="Picture 16" descr="Paper 15 Clip Art">
            <a:extLst>
              <a:ext uri="{FF2B5EF4-FFF2-40B4-BE49-F238E27FC236}">
                <a16:creationId xmlns:a16="http://schemas.microsoft.com/office/drawing/2014/main" id="{F7599D13-5D91-5C4B-BCF5-A69E9E6CDD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9105" y="2442885"/>
            <a:ext cx="696845" cy="898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16" descr="Paper 15 Clip Art">
            <a:extLst>
              <a:ext uri="{FF2B5EF4-FFF2-40B4-BE49-F238E27FC236}">
                <a16:creationId xmlns:a16="http://schemas.microsoft.com/office/drawing/2014/main" id="{57D06F1E-CD22-F641-B328-234F525961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1475" y="3745881"/>
            <a:ext cx="696845" cy="898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CC235A24-C2DD-D84F-8812-463A107A9E15}"/>
              </a:ext>
            </a:extLst>
          </p:cNvPr>
          <p:cNvSpPr txBox="1"/>
          <p:nvPr/>
        </p:nvSpPr>
        <p:spPr>
          <a:xfrm>
            <a:off x="6627737" y="4616655"/>
            <a:ext cx="11076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README.md</a:t>
            </a:r>
            <a:endParaRPr lang="en-US" sz="14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7A339BE-5D6C-354B-B42A-EDF5E80F94BE}"/>
              </a:ext>
            </a:extLst>
          </p:cNvPr>
          <p:cNvSpPr txBox="1"/>
          <p:nvPr/>
        </p:nvSpPr>
        <p:spPr>
          <a:xfrm>
            <a:off x="5744509" y="3312532"/>
            <a:ext cx="12256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analysis.ipynb</a:t>
            </a:r>
            <a:endParaRPr lang="en-US" sz="1400" dirty="0"/>
          </a:p>
        </p:txBody>
      </p:sp>
      <p:pic>
        <p:nvPicPr>
          <p:cNvPr id="32" name="Picture 16" descr="Paper 15 Clip Art">
            <a:extLst>
              <a:ext uri="{FF2B5EF4-FFF2-40B4-BE49-F238E27FC236}">
                <a16:creationId xmlns:a16="http://schemas.microsoft.com/office/drawing/2014/main" id="{2143CEE1-B0A0-1C4A-9D81-B6F42A0F2F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2949" y="2461722"/>
            <a:ext cx="696845" cy="898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16" descr="Paper 15 Clip Art">
            <a:extLst>
              <a:ext uri="{FF2B5EF4-FFF2-40B4-BE49-F238E27FC236}">
                <a16:creationId xmlns:a16="http://schemas.microsoft.com/office/drawing/2014/main" id="{7768B3C0-B7E2-6E47-AF18-304DB2C1D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5319" y="3764718"/>
            <a:ext cx="696845" cy="898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0E862997-77DF-2347-8B13-4C90E6D6EB8A}"/>
              </a:ext>
            </a:extLst>
          </p:cNvPr>
          <p:cNvSpPr txBox="1"/>
          <p:nvPr/>
        </p:nvSpPr>
        <p:spPr>
          <a:xfrm>
            <a:off x="10581581" y="4635492"/>
            <a:ext cx="11076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README.md</a:t>
            </a:r>
            <a:endParaRPr lang="en-US" sz="14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D13F103-5858-BB4D-8DAC-E87760CE8D1F}"/>
              </a:ext>
            </a:extLst>
          </p:cNvPr>
          <p:cNvSpPr txBox="1"/>
          <p:nvPr/>
        </p:nvSpPr>
        <p:spPr>
          <a:xfrm>
            <a:off x="9698353" y="3331369"/>
            <a:ext cx="12256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analysis.ipynb</a:t>
            </a:r>
            <a:endParaRPr lang="en-US" sz="14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A5FE990-F970-0746-AC01-5CC12642335A}"/>
              </a:ext>
            </a:extLst>
          </p:cNvPr>
          <p:cNvSpPr txBox="1"/>
          <p:nvPr/>
        </p:nvSpPr>
        <p:spPr>
          <a:xfrm>
            <a:off x="9971903" y="2731155"/>
            <a:ext cx="9551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changes….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F112DDF-B961-6043-AB27-249CF8E6A517}"/>
              </a:ext>
            </a:extLst>
          </p:cNvPr>
          <p:cNvSpPr txBox="1"/>
          <p:nvPr/>
        </p:nvSpPr>
        <p:spPr>
          <a:xfrm>
            <a:off x="10813335" y="4077148"/>
            <a:ext cx="9551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changes….</a:t>
            </a:r>
          </a:p>
        </p:txBody>
      </p:sp>
    </p:spTree>
    <p:extLst>
      <p:ext uri="{BB962C8B-B14F-4D97-AF65-F5344CB8AC3E}">
        <p14:creationId xmlns:p14="http://schemas.microsoft.com/office/powerpoint/2010/main" val="3859148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6" name="Picture 12" descr="Logo">
            <a:extLst>
              <a:ext uri="{FF2B5EF4-FFF2-40B4-BE49-F238E27FC236}">
                <a16:creationId xmlns:a16="http://schemas.microsoft.com/office/drawing/2014/main" id="{94B91231-0961-E743-99DD-36F562C58D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9629" y="227667"/>
            <a:ext cx="1272212" cy="1132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A67A2DB-BF21-B942-BA24-512B16028D3B}"/>
              </a:ext>
            </a:extLst>
          </p:cNvPr>
          <p:cNvSpPr/>
          <p:nvPr/>
        </p:nvSpPr>
        <p:spPr>
          <a:xfrm>
            <a:off x="390418" y="1245974"/>
            <a:ext cx="7602876" cy="539860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F64E736-97C1-5441-B13E-C321C2098DD2}"/>
              </a:ext>
            </a:extLst>
          </p:cNvPr>
          <p:cNvSpPr/>
          <p:nvPr/>
        </p:nvSpPr>
        <p:spPr>
          <a:xfrm>
            <a:off x="9554966" y="1245974"/>
            <a:ext cx="2246616" cy="539860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E5870A-4565-AB4A-BA36-DEB7F6F83BAB}"/>
              </a:ext>
            </a:extLst>
          </p:cNvPr>
          <p:cNvSpPr txBox="1"/>
          <p:nvPr/>
        </p:nvSpPr>
        <p:spPr>
          <a:xfrm>
            <a:off x="3375735" y="57046"/>
            <a:ext cx="1650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Local computer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3007F6-1CB0-644B-AFCB-7B00124020A8}"/>
              </a:ext>
            </a:extLst>
          </p:cNvPr>
          <p:cNvSpPr txBox="1"/>
          <p:nvPr/>
        </p:nvSpPr>
        <p:spPr>
          <a:xfrm>
            <a:off x="9712817" y="57046"/>
            <a:ext cx="1965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Remote repository</a:t>
            </a:r>
          </a:p>
        </p:txBody>
      </p:sp>
      <p:pic>
        <p:nvPicPr>
          <p:cNvPr id="1026" name="Picture 2" descr="GitHub Logomark">
            <a:extLst>
              <a:ext uri="{FF2B5EF4-FFF2-40B4-BE49-F238E27FC236}">
                <a16:creationId xmlns:a16="http://schemas.microsoft.com/office/drawing/2014/main" id="{CCEA363D-D0CC-9D42-B173-AF9D6C2FD4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3584" y="385819"/>
            <a:ext cx="734451" cy="734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itHub Logotype">
            <a:extLst>
              <a:ext uri="{FF2B5EF4-FFF2-40B4-BE49-F238E27FC236}">
                <a16:creationId xmlns:a16="http://schemas.microsoft.com/office/drawing/2014/main" id="{C77827F5-5EB4-2D40-B559-AE94FAD6BA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2396" y="681079"/>
            <a:ext cx="955195" cy="249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AutoShape 6">
            <a:extLst>
              <a:ext uri="{FF2B5EF4-FFF2-40B4-BE49-F238E27FC236}">
                <a16:creationId xmlns:a16="http://schemas.microsoft.com/office/drawing/2014/main" id="{923B6ACA-8D71-994D-BA05-61D98AAD015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FB60109-59FA-7149-B02F-A9F94A221759}"/>
              </a:ext>
            </a:extLst>
          </p:cNvPr>
          <p:cNvSpPr txBox="1"/>
          <p:nvPr/>
        </p:nvSpPr>
        <p:spPr>
          <a:xfrm>
            <a:off x="3972084" y="568380"/>
            <a:ext cx="43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 </a:t>
            </a:r>
          </a:p>
        </p:txBody>
      </p:sp>
      <p:pic>
        <p:nvPicPr>
          <p:cNvPr id="1038" name="Picture 14" descr="Free Laptop Clipart ">
            <a:extLst>
              <a:ext uri="{FF2B5EF4-FFF2-40B4-BE49-F238E27FC236}">
                <a16:creationId xmlns:a16="http://schemas.microsoft.com/office/drawing/2014/main" id="{6A4D7AA1-D49F-9643-A095-5FEFAF65C3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1587" y="385820"/>
            <a:ext cx="735641" cy="734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F8D9198-97F0-714D-B355-3BCF6F4A3892}"/>
              </a:ext>
            </a:extLst>
          </p:cNvPr>
          <p:cNvCxnSpPr/>
          <p:nvPr/>
        </p:nvCxnSpPr>
        <p:spPr>
          <a:xfrm>
            <a:off x="2883467" y="1602769"/>
            <a:ext cx="0" cy="4695289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B0A30CB-4D24-7441-9A59-41BBFD058953}"/>
              </a:ext>
            </a:extLst>
          </p:cNvPr>
          <p:cNvCxnSpPr/>
          <p:nvPr/>
        </p:nvCxnSpPr>
        <p:spPr>
          <a:xfrm>
            <a:off x="5588251" y="1602769"/>
            <a:ext cx="0" cy="4695289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A48D8E9-6A7E-1B41-B33A-E4BCBCF58FB1}"/>
              </a:ext>
            </a:extLst>
          </p:cNvPr>
          <p:cNvSpPr txBox="1"/>
          <p:nvPr/>
        </p:nvSpPr>
        <p:spPr>
          <a:xfrm>
            <a:off x="611878" y="1359687"/>
            <a:ext cx="1906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Working directory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FCBC968-1FFD-C849-80DF-00302A7EA4A7}"/>
              </a:ext>
            </a:extLst>
          </p:cNvPr>
          <p:cNvSpPr txBox="1"/>
          <p:nvPr/>
        </p:nvSpPr>
        <p:spPr>
          <a:xfrm>
            <a:off x="6562654" y="1359687"/>
            <a:ext cx="483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.git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8818BA0-7442-4D46-87AE-C15BAC3C2047}"/>
              </a:ext>
            </a:extLst>
          </p:cNvPr>
          <p:cNvSpPr txBox="1"/>
          <p:nvPr/>
        </p:nvSpPr>
        <p:spPr>
          <a:xfrm>
            <a:off x="3605445" y="1359687"/>
            <a:ext cx="1334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Staging area</a:t>
            </a:r>
          </a:p>
        </p:txBody>
      </p:sp>
      <p:pic>
        <p:nvPicPr>
          <p:cNvPr id="1040" name="Picture 16" descr="Paper 15 Clip Art">
            <a:extLst>
              <a:ext uri="{FF2B5EF4-FFF2-40B4-BE49-F238E27FC236}">
                <a16:creationId xmlns:a16="http://schemas.microsoft.com/office/drawing/2014/main" id="{146DD4A0-1BDE-144C-84F2-AFEFCFEA71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181" y="2434321"/>
            <a:ext cx="696845" cy="898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16" descr="Paper 15 Clip Art">
            <a:extLst>
              <a:ext uri="{FF2B5EF4-FFF2-40B4-BE49-F238E27FC236}">
                <a16:creationId xmlns:a16="http://schemas.microsoft.com/office/drawing/2014/main" id="{6A9C0A74-7D4F-FF4D-B1B7-F6A2C95A74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5551" y="3737317"/>
            <a:ext cx="696845" cy="898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16" descr="Paper 15 Clip Art">
            <a:extLst>
              <a:ext uri="{FF2B5EF4-FFF2-40B4-BE49-F238E27FC236}">
                <a16:creationId xmlns:a16="http://schemas.microsoft.com/office/drawing/2014/main" id="{A7A5CED4-26A4-0644-9C30-18B07CDAD7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180" y="5048833"/>
            <a:ext cx="696845" cy="898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4635F22D-0AE6-0B45-834A-5D02E2EC4110}"/>
              </a:ext>
            </a:extLst>
          </p:cNvPr>
          <p:cNvSpPr txBox="1"/>
          <p:nvPr/>
        </p:nvSpPr>
        <p:spPr>
          <a:xfrm>
            <a:off x="794653" y="5872500"/>
            <a:ext cx="8350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notes.txt</a:t>
            </a:r>
            <a:endParaRPr lang="en-US" sz="14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5492D0A-AD48-EC44-8645-8EB7F1C824C7}"/>
              </a:ext>
            </a:extLst>
          </p:cNvPr>
          <p:cNvSpPr txBox="1"/>
          <p:nvPr/>
        </p:nvSpPr>
        <p:spPr>
          <a:xfrm>
            <a:off x="1471813" y="4608091"/>
            <a:ext cx="11076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README.md</a:t>
            </a:r>
            <a:endParaRPr lang="en-US" sz="14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BD45FB0-494A-BC42-8971-6AA69CBA32B1}"/>
              </a:ext>
            </a:extLst>
          </p:cNvPr>
          <p:cNvSpPr txBox="1"/>
          <p:nvPr/>
        </p:nvSpPr>
        <p:spPr>
          <a:xfrm>
            <a:off x="588585" y="3303968"/>
            <a:ext cx="12256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analysis.ipynb</a:t>
            </a:r>
            <a:endParaRPr lang="en-US" sz="1400" dirty="0"/>
          </a:p>
        </p:txBody>
      </p:sp>
      <p:pic>
        <p:nvPicPr>
          <p:cNvPr id="23" name="Picture 16" descr="Paper 15 Clip Art">
            <a:extLst>
              <a:ext uri="{FF2B5EF4-FFF2-40B4-BE49-F238E27FC236}">
                <a16:creationId xmlns:a16="http://schemas.microsoft.com/office/drawing/2014/main" id="{F7599D13-5D91-5C4B-BCF5-A69E9E6CDD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9105" y="2442885"/>
            <a:ext cx="696845" cy="898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16" descr="Paper 15 Clip Art">
            <a:extLst>
              <a:ext uri="{FF2B5EF4-FFF2-40B4-BE49-F238E27FC236}">
                <a16:creationId xmlns:a16="http://schemas.microsoft.com/office/drawing/2014/main" id="{57D06F1E-CD22-F641-B328-234F525961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1475" y="3745881"/>
            <a:ext cx="696845" cy="898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CC235A24-C2DD-D84F-8812-463A107A9E15}"/>
              </a:ext>
            </a:extLst>
          </p:cNvPr>
          <p:cNvSpPr txBox="1"/>
          <p:nvPr/>
        </p:nvSpPr>
        <p:spPr>
          <a:xfrm>
            <a:off x="6627737" y="4616655"/>
            <a:ext cx="11076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README.md</a:t>
            </a:r>
            <a:endParaRPr lang="en-US" sz="14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7A339BE-5D6C-354B-B42A-EDF5E80F94BE}"/>
              </a:ext>
            </a:extLst>
          </p:cNvPr>
          <p:cNvSpPr txBox="1"/>
          <p:nvPr/>
        </p:nvSpPr>
        <p:spPr>
          <a:xfrm>
            <a:off x="5744509" y="3312532"/>
            <a:ext cx="12256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analysis.ipynb</a:t>
            </a:r>
            <a:endParaRPr lang="en-US" sz="1400" dirty="0"/>
          </a:p>
        </p:txBody>
      </p:sp>
      <p:pic>
        <p:nvPicPr>
          <p:cNvPr id="32" name="Picture 16" descr="Paper 15 Clip Art">
            <a:extLst>
              <a:ext uri="{FF2B5EF4-FFF2-40B4-BE49-F238E27FC236}">
                <a16:creationId xmlns:a16="http://schemas.microsoft.com/office/drawing/2014/main" id="{2143CEE1-B0A0-1C4A-9D81-B6F42A0F2F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2949" y="2461722"/>
            <a:ext cx="696845" cy="898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16" descr="Paper 15 Clip Art">
            <a:extLst>
              <a:ext uri="{FF2B5EF4-FFF2-40B4-BE49-F238E27FC236}">
                <a16:creationId xmlns:a16="http://schemas.microsoft.com/office/drawing/2014/main" id="{7768B3C0-B7E2-6E47-AF18-304DB2C1D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5319" y="3764718"/>
            <a:ext cx="696845" cy="898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0E862997-77DF-2347-8B13-4C90E6D6EB8A}"/>
              </a:ext>
            </a:extLst>
          </p:cNvPr>
          <p:cNvSpPr txBox="1"/>
          <p:nvPr/>
        </p:nvSpPr>
        <p:spPr>
          <a:xfrm>
            <a:off x="10581581" y="4635492"/>
            <a:ext cx="11076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README.md</a:t>
            </a:r>
            <a:endParaRPr lang="en-US" sz="14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D13F103-5858-BB4D-8DAC-E87760CE8D1F}"/>
              </a:ext>
            </a:extLst>
          </p:cNvPr>
          <p:cNvSpPr txBox="1"/>
          <p:nvPr/>
        </p:nvSpPr>
        <p:spPr>
          <a:xfrm>
            <a:off x="9698353" y="3331369"/>
            <a:ext cx="12256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analysis.ipynb</a:t>
            </a:r>
            <a:endParaRPr lang="en-US"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65A43FF-5FB8-E94B-9BD7-27457B915E8A}"/>
              </a:ext>
            </a:extLst>
          </p:cNvPr>
          <p:cNvSpPr txBox="1"/>
          <p:nvPr/>
        </p:nvSpPr>
        <p:spPr>
          <a:xfrm>
            <a:off x="863855" y="2736286"/>
            <a:ext cx="9551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changes….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54A0805-1C7D-5641-A5D5-0234CF6D638B}"/>
              </a:ext>
            </a:extLst>
          </p:cNvPr>
          <p:cNvSpPr txBox="1"/>
          <p:nvPr/>
        </p:nvSpPr>
        <p:spPr>
          <a:xfrm>
            <a:off x="1705287" y="4082279"/>
            <a:ext cx="9551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changes….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38EF931-23DB-9543-AD4B-9EF87F2D5C4D}"/>
              </a:ext>
            </a:extLst>
          </p:cNvPr>
          <p:cNvSpPr txBox="1"/>
          <p:nvPr/>
        </p:nvSpPr>
        <p:spPr>
          <a:xfrm>
            <a:off x="854471" y="5457667"/>
            <a:ext cx="9551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changes….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D27A7EF-ADC3-A04E-882D-36E0F857E2CF}"/>
              </a:ext>
            </a:extLst>
          </p:cNvPr>
          <p:cNvSpPr txBox="1"/>
          <p:nvPr/>
        </p:nvSpPr>
        <p:spPr>
          <a:xfrm>
            <a:off x="6028331" y="2732866"/>
            <a:ext cx="9551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changes….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5A70A53-C248-A44E-89B7-C297CD44D722}"/>
              </a:ext>
            </a:extLst>
          </p:cNvPr>
          <p:cNvSpPr txBox="1"/>
          <p:nvPr/>
        </p:nvSpPr>
        <p:spPr>
          <a:xfrm>
            <a:off x="6869763" y="4078859"/>
            <a:ext cx="9551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changes….</a:t>
            </a:r>
          </a:p>
        </p:txBody>
      </p:sp>
      <p:sp>
        <p:nvSpPr>
          <p:cNvPr id="49" name="Left Arrow 48">
            <a:extLst>
              <a:ext uri="{FF2B5EF4-FFF2-40B4-BE49-F238E27FC236}">
                <a16:creationId xmlns:a16="http://schemas.microsoft.com/office/drawing/2014/main" id="{62124318-A9B1-9741-B489-020E3084450A}"/>
              </a:ext>
            </a:extLst>
          </p:cNvPr>
          <p:cNvSpPr/>
          <p:nvPr/>
        </p:nvSpPr>
        <p:spPr>
          <a:xfrm>
            <a:off x="8298355" y="2689922"/>
            <a:ext cx="955193" cy="246220"/>
          </a:xfrm>
          <a:prstGeom prst="left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05B5FEA-DFD5-5E4F-A53C-25F544F4282B}"/>
              </a:ext>
            </a:extLst>
          </p:cNvPr>
          <p:cNvSpPr txBox="1"/>
          <p:nvPr/>
        </p:nvSpPr>
        <p:spPr>
          <a:xfrm>
            <a:off x="8415122" y="2288517"/>
            <a:ext cx="8034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Git pull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A5FE990-F970-0746-AC01-5CC12642335A}"/>
              </a:ext>
            </a:extLst>
          </p:cNvPr>
          <p:cNvSpPr txBox="1"/>
          <p:nvPr/>
        </p:nvSpPr>
        <p:spPr>
          <a:xfrm>
            <a:off x="9971903" y="2731155"/>
            <a:ext cx="9551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changes….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F112DDF-B961-6043-AB27-249CF8E6A517}"/>
              </a:ext>
            </a:extLst>
          </p:cNvPr>
          <p:cNvSpPr txBox="1"/>
          <p:nvPr/>
        </p:nvSpPr>
        <p:spPr>
          <a:xfrm>
            <a:off x="10813335" y="4077148"/>
            <a:ext cx="9551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changes….</a:t>
            </a:r>
          </a:p>
        </p:txBody>
      </p:sp>
    </p:spTree>
    <p:extLst>
      <p:ext uri="{BB962C8B-B14F-4D97-AF65-F5344CB8AC3E}">
        <p14:creationId xmlns:p14="http://schemas.microsoft.com/office/powerpoint/2010/main" val="15296317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375</Words>
  <Application>Microsoft Macintosh PowerPoint</Application>
  <PresentationFormat>Widescreen</PresentationFormat>
  <Paragraphs>156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19</cp:revision>
  <dcterms:created xsi:type="dcterms:W3CDTF">2021-02-08T20:42:10Z</dcterms:created>
  <dcterms:modified xsi:type="dcterms:W3CDTF">2021-02-08T21:45:21Z</dcterms:modified>
</cp:coreProperties>
</file>