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D8"/>
    <a:srgbClr val="CA2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/>
    <p:restoredTop sz="94679"/>
  </p:normalViewPr>
  <p:slideViewPr>
    <p:cSldViewPr snapToGrid="0" snapToObjects="1">
      <p:cViewPr varScale="1">
        <p:scale>
          <a:sx n="129" d="100"/>
          <a:sy n="129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41AE6F35-FD98-974A-953E-BE1483DEE796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593AA835-83C1-D84E-BBB1-6C8F832AC1A0}"/>
              </a:ext>
            </a:extLst>
          </p:cNvPr>
          <p:cNvSpPr>
            <a:spLocks noChangeAspect="1"/>
          </p:cNvSpPr>
          <p:nvPr/>
        </p:nvSpPr>
        <p:spPr>
          <a:xfrm rot="1800000">
            <a:off x="4843367" y="1118260"/>
            <a:ext cx="2503872" cy="217951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38100">
            <a:solidFill>
              <a:srgbClr val="F3CAD8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8A60AEF-8A40-0D4D-A8C3-9498D1416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7619" y="1810723"/>
            <a:ext cx="1107996" cy="7616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3A88FC-43A7-C444-B03B-ECCD27A09318}"/>
              </a:ext>
            </a:extLst>
          </p:cNvPr>
          <p:cNvSpPr txBox="1"/>
          <p:nvPr/>
        </p:nvSpPr>
        <p:spPr>
          <a:xfrm>
            <a:off x="5537619" y="138797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panose="020B0506020202020204" pitchFamily="34" charset="0"/>
              </a:rPr>
              <a:t>DSCI 310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02CE12-E60C-5C44-9C7F-0AB83B12936F}"/>
              </a:ext>
            </a:extLst>
          </p:cNvPr>
          <p:cNvSpPr txBox="1"/>
          <p:nvPr/>
        </p:nvSpPr>
        <p:spPr>
          <a:xfrm>
            <a:off x="5143280" y="2591446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Condensed" panose="020B0506020202020204" pitchFamily="34" charset="0"/>
              </a:rPr>
              <a:t>Reproducible &amp; trustworthy</a:t>
            </a:r>
          </a:p>
          <a:p>
            <a:pPr algn="ctr"/>
            <a:r>
              <a:rPr lang="en-US" sz="1400" dirty="0">
                <a:latin typeface="Avenir Next Condensed" panose="020B0506020202020204" pitchFamily="34" charset="0"/>
              </a:rPr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CE262696-2CA3-D041-9FBF-B906C53D25F2}"/>
              </a:ext>
            </a:extLst>
          </p:cNvPr>
          <p:cNvSpPr>
            <a:spLocks noChangeAspect="1"/>
          </p:cNvSpPr>
          <p:nvPr/>
        </p:nvSpPr>
        <p:spPr>
          <a:xfrm rot="1800000">
            <a:off x="4843367" y="1118260"/>
            <a:ext cx="2503872" cy="217951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38100">
            <a:solidFill>
              <a:srgbClr val="F3CAD8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C3C34A-CC11-A548-ACCF-185222861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619" y="1810723"/>
            <a:ext cx="1107996" cy="761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9C7EDD-A010-3649-9299-ADB0844138C8}"/>
              </a:ext>
            </a:extLst>
          </p:cNvPr>
          <p:cNvSpPr txBox="1"/>
          <p:nvPr/>
        </p:nvSpPr>
        <p:spPr>
          <a:xfrm>
            <a:off x="5537619" y="138797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panose="020B0506020202020204" pitchFamily="34" charset="0"/>
              </a:rPr>
              <a:t>DSCI 310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831DF-CE29-054C-91AF-0A3992DBE21E}"/>
              </a:ext>
            </a:extLst>
          </p:cNvPr>
          <p:cNvSpPr txBox="1"/>
          <p:nvPr/>
        </p:nvSpPr>
        <p:spPr>
          <a:xfrm>
            <a:off x="5143280" y="2591446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Condensed" panose="020B0506020202020204" pitchFamily="34" charset="0"/>
              </a:rPr>
              <a:t>Reproducible &amp; trustworthy</a:t>
            </a:r>
          </a:p>
          <a:p>
            <a:pPr algn="ctr"/>
            <a:r>
              <a:rPr lang="en-US" sz="1400" dirty="0">
                <a:latin typeface="Avenir Next Condensed" panose="020B0506020202020204" pitchFamily="34" charset="0"/>
              </a:rPr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50810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Microsoft Office User</cp:lastModifiedBy>
  <cp:revision>17</cp:revision>
  <dcterms:created xsi:type="dcterms:W3CDTF">2018-03-31T22:20:45Z</dcterms:created>
  <dcterms:modified xsi:type="dcterms:W3CDTF">2022-01-05T21:51:55Z</dcterms:modified>
</cp:coreProperties>
</file>